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0"/>
  </p:notesMasterIdLst>
  <p:handoutMasterIdLst>
    <p:handoutMasterId r:id="rId11"/>
  </p:handoutMasterIdLst>
  <p:sldIdLst>
    <p:sldId id="288" r:id="rId3"/>
    <p:sldId id="304" r:id="rId4"/>
    <p:sldId id="303" r:id="rId5"/>
    <p:sldId id="305" r:id="rId6"/>
    <p:sldId id="306" r:id="rId7"/>
    <p:sldId id="307" r:id="rId8"/>
    <p:sldId id="308" r:id="rId9"/>
  </p:sldIdLst>
  <p:sldSz cx="12192000" cy="6858000"/>
  <p:notesSz cx="6808788" cy="9939338"/>
  <p:defaultTextStyle>
    <a:defPPr>
      <a:defRPr lang="ru-RU"/>
    </a:defPPr>
    <a:lvl1pPr marL="0" algn="l" defTabSz="957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16" algn="l" defTabSz="957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33" algn="l" defTabSz="957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49" algn="l" defTabSz="957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66" algn="l" defTabSz="957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82" algn="l" defTabSz="957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499" algn="l" defTabSz="957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415" algn="l" defTabSz="957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331" algn="l" defTabSz="957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B218C4A-F8E1-4632-957E-DE221ACB0B5A}">
          <p14:sldIdLst>
            <p14:sldId id="288"/>
            <p14:sldId id="304"/>
            <p14:sldId id="303"/>
            <p14:sldId id="305"/>
            <p14:sldId id="306"/>
            <p14:sldId id="307"/>
            <p14:sldId id="30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024" userDrawn="1">
          <p15:clr>
            <a:srgbClr val="A4A3A4"/>
          </p15:clr>
        </p15:guide>
        <p15:guide id="2" pos="4796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3424" userDrawn="1">
          <p15:clr>
            <a:srgbClr val="A4A3A4"/>
          </p15:clr>
        </p15:guide>
        <p15:guide id="5" orient="horz" pos="4032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pos="5196" userDrawn="1">
          <p15:clr>
            <a:srgbClr val="A4A3A4"/>
          </p15:clr>
        </p15:guide>
        <p15:guide id="8" pos="367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9AC"/>
    <a:srgbClr val="CDC79F"/>
    <a:srgbClr val="D61D71"/>
    <a:srgbClr val="F15A24"/>
    <a:srgbClr val="DFEAF7"/>
    <a:srgbClr val="486358"/>
    <a:srgbClr val="E46466"/>
    <a:srgbClr val="009245"/>
    <a:srgbClr val="EDA738"/>
    <a:srgbClr val="CF9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5316" autoAdjust="0"/>
  </p:normalViewPr>
  <p:slideViewPr>
    <p:cSldViewPr>
      <p:cViewPr varScale="1">
        <p:scale>
          <a:sx n="111" d="100"/>
          <a:sy n="111" d="100"/>
        </p:scale>
        <p:origin x="-510" y="-252"/>
      </p:cViewPr>
      <p:guideLst>
        <p:guide orient="horz" pos="3024"/>
        <p:guide orient="horz" pos="1620"/>
        <p:guide orient="horz" pos="4032"/>
        <p:guide orient="horz" pos="2160"/>
        <p:guide pos="4796"/>
        <p:guide pos="3424"/>
        <p:guide pos="5196"/>
        <p:guide pos="36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18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349049-2128-4F59-BCCB-C7535AD20558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BD35ACD-9945-4AF5-AB39-BBDF97E2DF5E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кадровой политики и штатного расписания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AB8CF-D133-4FA4-8C00-5D38250E4E5B}" type="parTrans" cxnId="{ED6F63A0-5ED1-4B21-8E2B-312830ACA2B9}">
      <dgm:prSet/>
      <dgm:spPr/>
      <dgm:t>
        <a:bodyPr/>
        <a:lstStyle/>
        <a:p>
          <a:endParaRPr lang="ru-RU"/>
        </a:p>
      </dgm:t>
    </dgm:pt>
    <dgm:pt modelId="{D53DAF3E-EE64-45D7-8ABB-67949DC6F6F9}" type="sibTrans" cxnId="{ED6F63A0-5ED1-4B21-8E2B-312830ACA2B9}">
      <dgm:prSet/>
      <dgm:spPr/>
      <dgm:t>
        <a:bodyPr/>
        <a:lstStyle/>
        <a:p>
          <a:endParaRPr lang="ru-RU"/>
        </a:p>
      </dgm:t>
    </dgm:pt>
    <dgm:pt modelId="{8CBE5C8F-E0F5-41FB-A283-0DD094986B39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Подбор персонала</a:t>
          </a:r>
        </a:p>
      </dgm:t>
    </dgm:pt>
    <dgm:pt modelId="{646EBCEA-225D-4C88-9E46-6D7123C9377D}" type="parTrans" cxnId="{F996CE21-89F2-4877-8865-AEF71F6546F1}">
      <dgm:prSet/>
      <dgm:spPr/>
      <dgm:t>
        <a:bodyPr/>
        <a:lstStyle/>
        <a:p>
          <a:endParaRPr lang="ru-RU"/>
        </a:p>
      </dgm:t>
    </dgm:pt>
    <dgm:pt modelId="{DB71BBC1-01EF-42DA-8B2B-C67FAEB57B20}" type="sibTrans" cxnId="{F996CE21-89F2-4877-8865-AEF71F6546F1}">
      <dgm:prSet/>
      <dgm:spPr/>
      <dgm:t>
        <a:bodyPr/>
        <a:lstStyle/>
        <a:p>
          <a:endParaRPr lang="ru-RU"/>
        </a:p>
      </dgm:t>
    </dgm:pt>
    <dgm:pt modelId="{F6E8076E-B882-4888-BCD3-B9C3F21ED0B0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персонала</a:t>
          </a:r>
        </a:p>
      </dgm:t>
    </dgm:pt>
    <dgm:pt modelId="{1A54493A-4E34-428B-A88B-E27CC5FA8947}" type="parTrans" cxnId="{5C96A8A1-244A-4E59-A23D-82ED419D86B2}">
      <dgm:prSet/>
      <dgm:spPr/>
      <dgm:t>
        <a:bodyPr/>
        <a:lstStyle/>
        <a:p>
          <a:endParaRPr lang="ru-RU"/>
        </a:p>
      </dgm:t>
    </dgm:pt>
    <dgm:pt modelId="{C4B60487-2EE8-47AA-856C-C4A08A80934D}" type="sibTrans" cxnId="{5C96A8A1-244A-4E59-A23D-82ED419D86B2}">
      <dgm:prSet/>
      <dgm:spPr/>
      <dgm:t>
        <a:bodyPr/>
        <a:lstStyle/>
        <a:p>
          <a:endParaRPr lang="ru-RU"/>
        </a:p>
      </dgm:t>
    </dgm:pt>
    <dgm:pt modelId="{7B04C93A-65C4-4296-A1C1-FAD62B7D514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работы </a:t>
          </a:r>
        </a:p>
      </dgm:t>
    </dgm:pt>
    <dgm:pt modelId="{167962E8-3876-44E1-854E-94C00D1BE75B}" type="parTrans" cxnId="{C4679102-E9A7-4026-9BC8-CFA1CA6365E2}">
      <dgm:prSet/>
      <dgm:spPr/>
      <dgm:t>
        <a:bodyPr/>
        <a:lstStyle/>
        <a:p>
          <a:endParaRPr lang="ru-RU"/>
        </a:p>
      </dgm:t>
    </dgm:pt>
    <dgm:pt modelId="{F65DA66F-CFA1-4B93-ABB3-E86628217D87}" type="sibTrans" cxnId="{C4679102-E9A7-4026-9BC8-CFA1CA6365E2}">
      <dgm:prSet/>
      <dgm:spPr/>
      <dgm:t>
        <a:bodyPr/>
        <a:lstStyle/>
        <a:p>
          <a:endParaRPr lang="ru-RU"/>
        </a:p>
      </dgm:t>
    </dgm:pt>
    <dgm:pt modelId="{17AB9610-D12B-4FBC-B1E3-216B531DF58F}" type="pres">
      <dgm:prSet presAssocID="{20349049-2128-4F59-BCCB-C7535AD2055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95E2DE-2ED3-475C-8F06-D5FC1915797E}" type="pres">
      <dgm:prSet presAssocID="{20349049-2128-4F59-BCCB-C7535AD20558}" presName="Name1" presStyleCnt="0"/>
      <dgm:spPr/>
    </dgm:pt>
    <dgm:pt modelId="{E2665A4D-F974-4DC7-A617-77CCE7C9463D}" type="pres">
      <dgm:prSet presAssocID="{20349049-2128-4F59-BCCB-C7535AD20558}" presName="cycle" presStyleCnt="0"/>
      <dgm:spPr/>
    </dgm:pt>
    <dgm:pt modelId="{73392135-DD82-4794-AD06-FC17FE7C321F}" type="pres">
      <dgm:prSet presAssocID="{20349049-2128-4F59-BCCB-C7535AD20558}" presName="srcNode" presStyleLbl="node1" presStyleIdx="0" presStyleCnt="4"/>
      <dgm:spPr/>
    </dgm:pt>
    <dgm:pt modelId="{3D78F433-E3C7-4CFF-B3DD-118789FCD6E9}" type="pres">
      <dgm:prSet presAssocID="{20349049-2128-4F59-BCCB-C7535AD20558}" presName="conn" presStyleLbl="parChTrans1D2" presStyleIdx="0" presStyleCnt="1"/>
      <dgm:spPr/>
      <dgm:t>
        <a:bodyPr/>
        <a:lstStyle/>
        <a:p>
          <a:endParaRPr lang="ru-RU"/>
        </a:p>
      </dgm:t>
    </dgm:pt>
    <dgm:pt modelId="{A759278C-42A9-453F-A2FE-1F2119D2A8CC}" type="pres">
      <dgm:prSet presAssocID="{20349049-2128-4F59-BCCB-C7535AD20558}" presName="extraNode" presStyleLbl="node1" presStyleIdx="0" presStyleCnt="4"/>
      <dgm:spPr/>
    </dgm:pt>
    <dgm:pt modelId="{90761F81-1243-4008-B866-6139B87B38C6}" type="pres">
      <dgm:prSet presAssocID="{20349049-2128-4F59-BCCB-C7535AD20558}" presName="dstNode" presStyleLbl="node1" presStyleIdx="0" presStyleCnt="4"/>
      <dgm:spPr/>
    </dgm:pt>
    <dgm:pt modelId="{272076A8-C34F-47E1-A3F2-96D613A9B464}" type="pres">
      <dgm:prSet presAssocID="{1BD35ACD-9945-4AF5-AB39-BBDF97E2DF5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0E421-0199-47F2-9A2A-6E529AC6B089}" type="pres">
      <dgm:prSet presAssocID="{1BD35ACD-9945-4AF5-AB39-BBDF97E2DF5E}" presName="accent_1" presStyleCnt="0"/>
      <dgm:spPr/>
    </dgm:pt>
    <dgm:pt modelId="{CA1F1D11-9C01-4414-A2AC-737FF2413FB8}" type="pres">
      <dgm:prSet presAssocID="{1BD35ACD-9945-4AF5-AB39-BBDF97E2DF5E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 l="-6000" r="-6000"/>
          </a:stretch>
        </a:blipFill>
      </dgm:spPr>
    </dgm:pt>
    <dgm:pt modelId="{CB2D384F-02E4-4B13-A3D2-0BBEF7CEB595}" type="pres">
      <dgm:prSet presAssocID="{8CBE5C8F-E0F5-41FB-A283-0DD094986B3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3AC02-3E72-442C-9754-6CC96972CEE9}" type="pres">
      <dgm:prSet presAssocID="{8CBE5C8F-E0F5-41FB-A283-0DD094986B39}" presName="accent_2" presStyleCnt="0"/>
      <dgm:spPr/>
    </dgm:pt>
    <dgm:pt modelId="{85DA6AA6-6EAF-4655-97E9-CFECCED5ED4A}" type="pres">
      <dgm:prSet presAssocID="{8CBE5C8F-E0F5-41FB-A283-0DD094986B39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 l="-6000" r="-6000"/>
          </a:stretch>
        </a:blipFill>
      </dgm:spPr>
    </dgm:pt>
    <dgm:pt modelId="{9F3ECAA7-D0C9-415D-BF1E-05E0F612ACBA}" type="pres">
      <dgm:prSet presAssocID="{F6E8076E-B882-4888-BCD3-B9C3F21ED0B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086A8-47FD-4531-882A-03ADCE65FEF3}" type="pres">
      <dgm:prSet presAssocID="{F6E8076E-B882-4888-BCD3-B9C3F21ED0B0}" presName="accent_3" presStyleCnt="0"/>
      <dgm:spPr/>
    </dgm:pt>
    <dgm:pt modelId="{857E1F90-D253-41A5-AE9A-5E6E56553A1A}" type="pres">
      <dgm:prSet presAssocID="{F6E8076E-B882-4888-BCD3-B9C3F21ED0B0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 l="-6000" r="-6000"/>
          </a:stretch>
        </a:blipFill>
      </dgm:spPr>
    </dgm:pt>
    <dgm:pt modelId="{615C3342-ED11-49F3-81C3-74E56EC31E0C}" type="pres">
      <dgm:prSet presAssocID="{7B04C93A-65C4-4296-A1C1-FAD62B7D514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01DF1-8B77-4E38-8E42-E9694DAFB7B0}" type="pres">
      <dgm:prSet presAssocID="{7B04C93A-65C4-4296-A1C1-FAD62B7D5143}" presName="accent_4" presStyleCnt="0"/>
      <dgm:spPr/>
    </dgm:pt>
    <dgm:pt modelId="{91BBF3E3-8614-4993-B88E-A9EBE0A62C6B}" type="pres">
      <dgm:prSet presAssocID="{7B04C93A-65C4-4296-A1C1-FAD62B7D5143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 l="-6000" r="-6000"/>
          </a:stretch>
        </a:blipFill>
      </dgm:spPr>
    </dgm:pt>
  </dgm:ptLst>
  <dgm:cxnLst>
    <dgm:cxn modelId="{0854DDDA-D67E-4871-9CCD-4B381261CEA0}" type="presOf" srcId="{8CBE5C8F-E0F5-41FB-A283-0DD094986B39}" destId="{CB2D384F-02E4-4B13-A3D2-0BBEF7CEB595}" srcOrd="0" destOrd="0" presId="urn:microsoft.com/office/officeart/2008/layout/VerticalCurvedList"/>
    <dgm:cxn modelId="{ED6F63A0-5ED1-4B21-8E2B-312830ACA2B9}" srcId="{20349049-2128-4F59-BCCB-C7535AD20558}" destId="{1BD35ACD-9945-4AF5-AB39-BBDF97E2DF5E}" srcOrd="0" destOrd="0" parTransId="{D97AB8CF-D133-4FA4-8C00-5D38250E4E5B}" sibTransId="{D53DAF3E-EE64-45D7-8ABB-67949DC6F6F9}"/>
    <dgm:cxn modelId="{C4679102-E9A7-4026-9BC8-CFA1CA6365E2}" srcId="{20349049-2128-4F59-BCCB-C7535AD20558}" destId="{7B04C93A-65C4-4296-A1C1-FAD62B7D5143}" srcOrd="3" destOrd="0" parTransId="{167962E8-3876-44E1-854E-94C00D1BE75B}" sibTransId="{F65DA66F-CFA1-4B93-ABB3-E86628217D87}"/>
    <dgm:cxn modelId="{9492AFCD-CC75-4829-9BBE-E42FDEACBFF4}" type="presOf" srcId="{20349049-2128-4F59-BCCB-C7535AD20558}" destId="{17AB9610-D12B-4FBC-B1E3-216B531DF58F}" srcOrd="0" destOrd="0" presId="urn:microsoft.com/office/officeart/2008/layout/VerticalCurvedList"/>
    <dgm:cxn modelId="{9BA95D5C-388A-4AA4-B575-5C55B86434ED}" type="presOf" srcId="{D53DAF3E-EE64-45D7-8ABB-67949DC6F6F9}" destId="{3D78F433-E3C7-4CFF-B3DD-118789FCD6E9}" srcOrd="0" destOrd="0" presId="urn:microsoft.com/office/officeart/2008/layout/VerticalCurvedList"/>
    <dgm:cxn modelId="{2171BE8B-3670-4B1E-8E18-780C2950E96D}" type="presOf" srcId="{7B04C93A-65C4-4296-A1C1-FAD62B7D5143}" destId="{615C3342-ED11-49F3-81C3-74E56EC31E0C}" srcOrd="0" destOrd="0" presId="urn:microsoft.com/office/officeart/2008/layout/VerticalCurvedList"/>
    <dgm:cxn modelId="{5C96A8A1-244A-4E59-A23D-82ED419D86B2}" srcId="{20349049-2128-4F59-BCCB-C7535AD20558}" destId="{F6E8076E-B882-4888-BCD3-B9C3F21ED0B0}" srcOrd="2" destOrd="0" parTransId="{1A54493A-4E34-428B-A88B-E27CC5FA8947}" sibTransId="{C4B60487-2EE8-47AA-856C-C4A08A80934D}"/>
    <dgm:cxn modelId="{F996CE21-89F2-4877-8865-AEF71F6546F1}" srcId="{20349049-2128-4F59-BCCB-C7535AD20558}" destId="{8CBE5C8F-E0F5-41FB-A283-0DD094986B39}" srcOrd="1" destOrd="0" parTransId="{646EBCEA-225D-4C88-9E46-6D7123C9377D}" sibTransId="{DB71BBC1-01EF-42DA-8B2B-C67FAEB57B20}"/>
    <dgm:cxn modelId="{5C8959BE-FCCC-41BE-ABC3-30320E4F1A8B}" type="presOf" srcId="{F6E8076E-B882-4888-BCD3-B9C3F21ED0B0}" destId="{9F3ECAA7-D0C9-415D-BF1E-05E0F612ACBA}" srcOrd="0" destOrd="0" presId="urn:microsoft.com/office/officeart/2008/layout/VerticalCurvedList"/>
    <dgm:cxn modelId="{BAF00642-6B1C-4228-A73E-31BA54C5EEAF}" type="presOf" srcId="{1BD35ACD-9945-4AF5-AB39-BBDF97E2DF5E}" destId="{272076A8-C34F-47E1-A3F2-96D613A9B464}" srcOrd="0" destOrd="0" presId="urn:microsoft.com/office/officeart/2008/layout/VerticalCurvedList"/>
    <dgm:cxn modelId="{9D4DE766-1BB9-47C0-AF78-891AE603E296}" type="presParOf" srcId="{17AB9610-D12B-4FBC-B1E3-216B531DF58F}" destId="{1795E2DE-2ED3-475C-8F06-D5FC1915797E}" srcOrd="0" destOrd="0" presId="urn:microsoft.com/office/officeart/2008/layout/VerticalCurvedList"/>
    <dgm:cxn modelId="{1ED353FD-90DF-4583-813E-7105AD1548D9}" type="presParOf" srcId="{1795E2DE-2ED3-475C-8F06-D5FC1915797E}" destId="{E2665A4D-F974-4DC7-A617-77CCE7C9463D}" srcOrd="0" destOrd="0" presId="urn:microsoft.com/office/officeart/2008/layout/VerticalCurvedList"/>
    <dgm:cxn modelId="{B949B0E8-2397-4841-9623-3CA611AE76EE}" type="presParOf" srcId="{E2665A4D-F974-4DC7-A617-77CCE7C9463D}" destId="{73392135-DD82-4794-AD06-FC17FE7C321F}" srcOrd="0" destOrd="0" presId="urn:microsoft.com/office/officeart/2008/layout/VerticalCurvedList"/>
    <dgm:cxn modelId="{9F5C1B87-0189-42E2-BEB5-6780640756F0}" type="presParOf" srcId="{E2665A4D-F974-4DC7-A617-77CCE7C9463D}" destId="{3D78F433-E3C7-4CFF-B3DD-118789FCD6E9}" srcOrd="1" destOrd="0" presId="urn:microsoft.com/office/officeart/2008/layout/VerticalCurvedList"/>
    <dgm:cxn modelId="{E4DDE7BD-5901-49E7-B073-82032E4A27A5}" type="presParOf" srcId="{E2665A4D-F974-4DC7-A617-77CCE7C9463D}" destId="{A759278C-42A9-453F-A2FE-1F2119D2A8CC}" srcOrd="2" destOrd="0" presId="urn:microsoft.com/office/officeart/2008/layout/VerticalCurvedList"/>
    <dgm:cxn modelId="{31C4A411-D544-4AC1-B348-B1A5A2281C6C}" type="presParOf" srcId="{E2665A4D-F974-4DC7-A617-77CCE7C9463D}" destId="{90761F81-1243-4008-B866-6139B87B38C6}" srcOrd="3" destOrd="0" presId="urn:microsoft.com/office/officeart/2008/layout/VerticalCurvedList"/>
    <dgm:cxn modelId="{0F6904D6-CA6E-4413-9670-CD23303BE982}" type="presParOf" srcId="{1795E2DE-2ED3-475C-8F06-D5FC1915797E}" destId="{272076A8-C34F-47E1-A3F2-96D613A9B464}" srcOrd="1" destOrd="0" presId="urn:microsoft.com/office/officeart/2008/layout/VerticalCurvedList"/>
    <dgm:cxn modelId="{BA5FA0BF-3737-44E0-BD70-711759D13BF5}" type="presParOf" srcId="{1795E2DE-2ED3-475C-8F06-D5FC1915797E}" destId="{DAC0E421-0199-47F2-9A2A-6E529AC6B089}" srcOrd="2" destOrd="0" presId="urn:microsoft.com/office/officeart/2008/layout/VerticalCurvedList"/>
    <dgm:cxn modelId="{388B4E1A-E71D-483B-834A-CDE93423FB09}" type="presParOf" srcId="{DAC0E421-0199-47F2-9A2A-6E529AC6B089}" destId="{CA1F1D11-9C01-4414-A2AC-737FF2413FB8}" srcOrd="0" destOrd="0" presId="urn:microsoft.com/office/officeart/2008/layout/VerticalCurvedList"/>
    <dgm:cxn modelId="{B535D491-69C2-43C6-B464-85E6381704CE}" type="presParOf" srcId="{1795E2DE-2ED3-475C-8F06-D5FC1915797E}" destId="{CB2D384F-02E4-4B13-A3D2-0BBEF7CEB595}" srcOrd="3" destOrd="0" presId="urn:microsoft.com/office/officeart/2008/layout/VerticalCurvedList"/>
    <dgm:cxn modelId="{0C4CEDC7-A71C-4B39-A74C-37666F5AE6A7}" type="presParOf" srcId="{1795E2DE-2ED3-475C-8F06-D5FC1915797E}" destId="{4EF3AC02-3E72-442C-9754-6CC96972CEE9}" srcOrd="4" destOrd="0" presId="urn:microsoft.com/office/officeart/2008/layout/VerticalCurvedList"/>
    <dgm:cxn modelId="{62CDC058-ECF7-4B33-ADB2-5FE11450D2A2}" type="presParOf" srcId="{4EF3AC02-3E72-442C-9754-6CC96972CEE9}" destId="{85DA6AA6-6EAF-4655-97E9-CFECCED5ED4A}" srcOrd="0" destOrd="0" presId="urn:microsoft.com/office/officeart/2008/layout/VerticalCurvedList"/>
    <dgm:cxn modelId="{7BF9271A-2B99-4620-9B13-91FD6CA2FC04}" type="presParOf" srcId="{1795E2DE-2ED3-475C-8F06-D5FC1915797E}" destId="{9F3ECAA7-D0C9-415D-BF1E-05E0F612ACBA}" srcOrd="5" destOrd="0" presId="urn:microsoft.com/office/officeart/2008/layout/VerticalCurvedList"/>
    <dgm:cxn modelId="{32325C60-388D-4AE2-A6BA-FB1CAB82874F}" type="presParOf" srcId="{1795E2DE-2ED3-475C-8F06-D5FC1915797E}" destId="{9CF086A8-47FD-4531-882A-03ADCE65FEF3}" srcOrd="6" destOrd="0" presId="urn:microsoft.com/office/officeart/2008/layout/VerticalCurvedList"/>
    <dgm:cxn modelId="{DF8039B7-088E-4676-AC62-FB33B83A8C7B}" type="presParOf" srcId="{9CF086A8-47FD-4531-882A-03ADCE65FEF3}" destId="{857E1F90-D253-41A5-AE9A-5E6E56553A1A}" srcOrd="0" destOrd="0" presId="urn:microsoft.com/office/officeart/2008/layout/VerticalCurvedList"/>
    <dgm:cxn modelId="{356E3C22-5294-4005-94A0-1F0DDB21FC4B}" type="presParOf" srcId="{1795E2DE-2ED3-475C-8F06-D5FC1915797E}" destId="{615C3342-ED11-49F3-81C3-74E56EC31E0C}" srcOrd="7" destOrd="0" presId="urn:microsoft.com/office/officeart/2008/layout/VerticalCurvedList"/>
    <dgm:cxn modelId="{34985DDB-F78B-46BB-BE5C-256748BB72CC}" type="presParOf" srcId="{1795E2DE-2ED3-475C-8F06-D5FC1915797E}" destId="{FE701DF1-8B77-4E38-8E42-E9694DAFB7B0}" srcOrd="8" destOrd="0" presId="urn:microsoft.com/office/officeart/2008/layout/VerticalCurvedList"/>
    <dgm:cxn modelId="{524146B8-1EA7-4FF4-B9AF-F8A107958C7E}" type="presParOf" srcId="{FE701DF1-8B77-4E38-8E42-E9694DAFB7B0}" destId="{91BBF3E3-8614-4993-B88E-A9EBE0A62C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BCE23F-066B-42BE-9F85-DA4C30F317EC}" type="doc">
      <dgm:prSet loTypeId="urn:microsoft.com/office/officeart/2005/8/layout/venn3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D8EDEE2-E9AC-4E66-A079-DAA70632F2B2}">
      <dgm:prSet custT="1"/>
      <dgm:spPr/>
      <dgm:t>
        <a:bodyPr/>
        <a:lstStyle/>
        <a:p>
          <a:r>
            <a:rPr lang="ru-RU" sz="2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Цели, задачи, направления развития</a:t>
          </a:r>
        </a:p>
      </dgm:t>
    </dgm:pt>
    <dgm:pt modelId="{A7527339-B642-44F3-8005-4BE6BF898E2A}" type="parTrans" cxnId="{228DCC49-25A2-40B8-93F6-9A0CDF9933EA}">
      <dgm:prSet/>
      <dgm:spPr/>
      <dgm:t>
        <a:bodyPr/>
        <a:lstStyle/>
        <a:p>
          <a:endParaRPr lang="ru-RU"/>
        </a:p>
      </dgm:t>
    </dgm:pt>
    <dgm:pt modelId="{F0D62B7F-4274-4208-8CFF-CED01354CB14}" type="sibTrans" cxnId="{228DCC49-25A2-40B8-93F6-9A0CDF9933EA}">
      <dgm:prSet/>
      <dgm:spPr/>
      <dgm:t>
        <a:bodyPr/>
        <a:lstStyle/>
        <a:p>
          <a:endParaRPr lang="ru-RU"/>
        </a:p>
      </dgm:t>
    </dgm:pt>
    <dgm:pt modelId="{F289AB2D-DBE1-4A5B-BB59-3CC67563788A}">
      <dgm:prSet custT="1"/>
      <dgm:spPr/>
      <dgm:t>
        <a:bodyPr/>
        <a:lstStyle/>
        <a:p>
          <a:r>
            <a:rPr lang="ru-RU" sz="2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Положения отдела внутреннего контроля и аудита, принципы, требования </a:t>
          </a:r>
        </a:p>
      </dgm:t>
    </dgm:pt>
    <dgm:pt modelId="{A8AE6376-671C-410F-84E5-E7A9CB33380F}" type="parTrans" cxnId="{DC35A410-4F44-4DAE-A3C5-9863BEBE1FC8}">
      <dgm:prSet/>
      <dgm:spPr/>
      <dgm:t>
        <a:bodyPr/>
        <a:lstStyle/>
        <a:p>
          <a:endParaRPr lang="ru-RU"/>
        </a:p>
      </dgm:t>
    </dgm:pt>
    <dgm:pt modelId="{7FE8879E-6FC4-485E-9389-70196DAB4F88}" type="sibTrans" cxnId="{DC35A410-4F44-4DAE-A3C5-9863BEBE1FC8}">
      <dgm:prSet/>
      <dgm:spPr/>
      <dgm:t>
        <a:bodyPr/>
        <a:lstStyle/>
        <a:p>
          <a:endParaRPr lang="ru-RU"/>
        </a:p>
      </dgm:t>
    </dgm:pt>
    <dgm:pt modelId="{3F537968-7CEE-47DD-A009-80A1F1DF551D}">
      <dgm:prSet custT="1"/>
      <dgm:spPr/>
      <dgm:t>
        <a:bodyPr/>
        <a:lstStyle/>
        <a:p>
          <a:r>
            <a:rPr lang="ru-RU" sz="2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Стандарты внутреннего контроля и внутреннего аудита Федерального казначейства: инструментарий</a:t>
          </a:r>
        </a:p>
      </dgm:t>
    </dgm:pt>
    <dgm:pt modelId="{D8059834-6688-4CE0-B389-C655C1993927}" type="parTrans" cxnId="{B1B8A362-30D1-4535-9A42-50F94D6FA2BF}">
      <dgm:prSet/>
      <dgm:spPr/>
      <dgm:t>
        <a:bodyPr/>
        <a:lstStyle/>
        <a:p>
          <a:endParaRPr lang="ru-RU"/>
        </a:p>
      </dgm:t>
    </dgm:pt>
    <dgm:pt modelId="{424D971D-7667-48AD-84B3-478D37126DA4}" type="sibTrans" cxnId="{B1B8A362-30D1-4535-9A42-50F94D6FA2BF}">
      <dgm:prSet/>
      <dgm:spPr/>
      <dgm:t>
        <a:bodyPr/>
        <a:lstStyle/>
        <a:p>
          <a:endParaRPr lang="ru-RU"/>
        </a:p>
      </dgm:t>
    </dgm:pt>
    <dgm:pt modelId="{EE360BC7-8D8C-4057-A2BF-B45F64617BEB}" type="pres">
      <dgm:prSet presAssocID="{B7BCE23F-066B-42BE-9F85-DA4C30F317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8F0707-C68E-4BC9-892F-0AEEBC38E05C}" type="pres">
      <dgm:prSet presAssocID="{1D8EDEE2-E9AC-4E66-A079-DAA70632F2B2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8A30B-F8E4-4CBE-B90B-59D49BEB0978}" type="pres">
      <dgm:prSet presAssocID="{F0D62B7F-4274-4208-8CFF-CED01354CB14}" presName="space" presStyleCnt="0"/>
      <dgm:spPr/>
    </dgm:pt>
    <dgm:pt modelId="{A1BAB91E-524C-4626-AA47-BA4A8A0DAA54}" type="pres">
      <dgm:prSet presAssocID="{F289AB2D-DBE1-4A5B-BB59-3CC67563788A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C821B-D931-47C1-9F87-A3909B3979C9}" type="pres">
      <dgm:prSet presAssocID="{7FE8879E-6FC4-485E-9389-70196DAB4F88}" presName="space" presStyleCnt="0"/>
      <dgm:spPr/>
    </dgm:pt>
    <dgm:pt modelId="{D2C69DE7-15CE-4E06-915A-D3F0CA693AEE}" type="pres">
      <dgm:prSet presAssocID="{3F537968-7CEE-47DD-A009-80A1F1DF551D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B8A362-30D1-4535-9A42-50F94D6FA2BF}" srcId="{B7BCE23F-066B-42BE-9F85-DA4C30F317EC}" destId="{3F537968-7CEE-47DD-A009-80A1F1DF551D}" srcOrd="2" destOrd="0" parTransId="{D8059834-6688-4CE0-B389-C655C1993927}" sibTransId="{424D971D-7667-48AD-84B3-478D37126DA4}"/>
    <dgm:cxn modelId="{228DCC49-25A2-40B8-93F6-9A0CDF9933EA}" srcId="{B7BCE23F-066B-42BE-9F85-DA4C30F317EC}" destId="{1D8EDEE2-E9AC-4E66-A079-DAA70632F2B2}" srcOrd="0" destOrd="0" parTransId="{A7527339-B642-44F3-8005-4BE6BF898E2A}" sibTransId="{F0D62B7F-4274-4208-8CFF-CED01354CB14}"/>
    <dgm:cxn modelId="{00D4B38E-E2BB-4B7A-9F32-4F036CF3DA65}" type="presOf" srcId="{F289AB2D-DBE1-4A5B-BB59-3CC67563788A}" destId="{A1BAB91E-524C-4626-AA47-BA4A8A0DAA54}" srcOrd="0" destOrd="0" presId="urn:microsoft.com/office/officeart/2005/8/layout/venn3"/>
    <dgm:cxn modelId="{45C2B02D-3FC9-4E3A-BFA8-B3EAF7D4668E}" type="presOf" srcId="{1D8EDEE2-E9AC-4E66-A079-DAA70632F2B2}" destId="{BF8F0707-C68E-4BC9-892F-0AEEBC38E05C}" srcOrd="0" destOrd="0" presId="urn:microsoft.com/office/officeart/2005/8/layout/venn3"/>
    <dgm:cxn modelId="{DC35A410-4F44-4DAE-A3C5-9863BEBE1FC8}" srcId="{B7BCE23F-066B-42BE-9F85-DA4C30F317EC}" destId="{F289AB2D-DBE1-4A5B-BB59-3CC67563788A}" srcOrd="1" destOrd="0" parTransId="{A8AE6376-671C-410F-84E5-E7A9CB33380F}" sibTransId="{7FE8879E-6FC4-485E-9389-70196DAB4F88}"/>
    <dgm:cxn modelId="{A336B5DD-7CE4-4852-8295-E115EED0A612}" type="presOf" srcId="{3F537968-7CEE-47DD-A009-80A1F1DF551D}" destId="{D2C69DE7-15CE-4E06-915A-D3F0CA693AEE}" srcOrd="0" destOrd="0" presId="urn:microsoft.com/office/officeart/2005/8/layout/venn3"/>
    <dgm:cxn modelId="{38D709E9-C966-4CA1-8D68-B63D4A5D13FD}" type="presOf" srcId="{B7BCE23F-066B-42BE-9F85-DA4C30F317EC}" destId="{EE360BC7-8D8C-4057-A2BF-B45F64617BEB}" srcOrd="0" destOrd="0" presId="urn:microsoft.com/office/officeart/2005/8/layout/venn3"/>
    <dgm:cxn modelId="{BBEB23E4-1B37-4969-B99C-4D52B3B27B2C}" type="presParOf" srcId="{EE360BC7-8D8C-4057-A2BF-B45F64617BEB}" destId="{BF8F0707-C68E-4BC9-892F-0AEEBC38E05C}" srcOrd="0" destOrd="0" presId="urn:microsoft.com/office/officeart/2005/8/layout/venn3"/>
    <dgm:cxn modelId="{2D95A9B1-A49A-40A0-B52A-E5D9A30A46CD}" type="presParOf" srcId="{EE360BC7-8D8C-4057-A2BF-B45F64617BEB}" destId="{9138A30B-F8E4-4CBE-B90B-59D49BEB0978}" srcOrd="1" destOrd="0" presId="urn:microsoft.com/office/officeart/2005/8/layout/venn3"/>
    <dgm:cxn modelId="{3796E669-136D-4813-9E67-F897408030F8}" type="presParOf" srcId="{EE360BC7-8D8C-4057-A2BF-B45F64617BEB}" destId="{A1BAB91E-524C-4626-AA47-BA4A8A0DAA54}" srcOrd="2" destOrd="0" presId="urn:microsoft.com/office/officeart/2005/8/layout/venn3"/>
    <dgm:cxn modelId="{33F01DA8-976A-456D-9D82-0CAE7BB08707}" type="presParOf" srcId="{EE360BC7-8D8C-4057-A2BF-B45F64617BEB}" destId="{172C821B-D931-47C1-9F87-A3909B3979C9}" srcOrd="3" destOrd="0" presId="urn:microsoft.com/office/officeart/2005/8/layout/venn3"/>
    <dgm:cxn modelId="{389C6F4F-9B35-4AD8-AB88-BA08C4EF6655}" type="presParOf" srcId="{EE360BC7-8D8C-4057-A2BF-B45F64617BEB}" destId="{D2C69DE7-15CE-4E06-915A-D3F0CA693AEE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8F433-E3C7-4CFF-B3DD-118789FCD6E9}">
      <dsp:nvSpPr>
        <dsp:cNvPr id="0" name=""/>
        <dsp:cNvSpPr/>
      </dsp:nvSpPr>
      <dsp:spPr>
        <a:xfrm>
          <a:off x="-4572299" y="-701057"/>
          <a:ext cx="5446638" cy="5446638"/>
        </a:xfrm>
        <a:prstGeom prst="blockArc">
          <a:avLst>
            <a:gd name="adj1" fmla="val 18900000"/>
            <a:gd name="adj2" fmla="val 2700000"/>
            <a:gd name="adj3" fmla="val 397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076A8-C34F-47E1-A3F2-96D613A9B464}">
      <dsp:nvSpPr>
        <dsp:cNvPr id="0" name=""/>
        <dsp:cNvSpPr/>
      </dsp:nvSpPr>
      <dsp:spPr>
        <a:xfrm>
          <a:off x="457966" y="310942"/>
          <a:ext cx="7328457" cy="622209"/>
        </a:xfrm>
        <a:prstGeom prst="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3879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кадровой политики и штатного расписания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966" y="310942"/>
        <a:ext cx="7328457" cy="622209"/>
      </dsp:txXfrm>
    </dsp:sp>
    <dsp:sp modelId="{CA1F1D11-9C01-4414-A2AC-737FF2413FB8}">
      <dsp:nvSpPr>
        <dsp:cNvPr id="0" name=""/>
        <dsp:cNvSpPr/>
      </dsp:nvSpPr>
      <dsp:spPr>
        <a:xfrm>
          <a:off x="69085" y="233166"/>
          <a:ext cx="777761" cy="7777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-6000" r="-6000"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D384F-02E4-4B13-A3D2-0BBEF7CEB595}">
      <dsp:nvSpPr>
        <dsp:cNvPr id="0" name=""/>
        <dsp:cNvSpPr/>
      </dsp:nvSpPr>
      <dsp:spPr>
        <a:xfrm>
          <a:off x="814693" y="1244418"/>
          <a:ext cx="6971730" cy="622209"/>
        </a:xfrm>
        <a:prstGeom prst="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3879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Подбор персонала</a:t>
          </a:r>
        </a:p>
      </dsp:txBody>
      <dsp:txXfrm>
        <a:off x="814693" y="1244418"/>
        <a:ext cx="6971730" cy="622209"/>
      </dsp:txXfrm>
    </dsp:sp>
    <dsp:sp modelId="{85DA6AA6-6EAF-4655-97E9-CFECCED5ED4A}">
      <dsp:nvSpPr>
        <dsp:cNvPr id="0" name=""/>
        <dsp:cNvSpPr/>
      </dsp:nvSpPr>
      <dsp:spPr>
        <a:xfrm>
          <a:off x="425812" y="1166642"/>
          <a:ext cx="777761" cy="77776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 l="-6000" r="-6000"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ECAA7-D0C9-415D-BF1E-05E0F612ACBA}">
      <dsp:nvSpPr>
        <dsp:cNvPr id="0" name=""/>
        <dsp:cNvSpPr/>
      </dsp:nvSpPr>
      <dsp:spPr>
        <a:xfrm>
          <a:off x="814693" y="2177894"/>
          <a:ext cx="6971730" cy="622209"/>
        </a:xfrm>
        <a:prstGeom prst="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3879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персонала</a:t>
          </a:r>
        </a:p>
      </dsp:txBody>
      <dsp:txXfrm>
        <a:off x="814693" y="2177894"/>
        <a:ext cx="6971730" cy="622209"/>
      </dsp:txXfrm>
    </dsp:sp>
    <dsp:sp modelId="{857E1F90-D253-41A5-AE9A-5E6E56553A1A}">
      <dsp:nvSpPr>
        <dsp:cNvPr id="0" name=""/>
        <dsp:cNvSpPr/>
      </dsp:nvSpPr>
      <dsp:spPr>
        <a:xfrm>
          <a:off x="425812" y="2100118"/>
          <a:ext cx="777761" cy="77776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 l="-6000" r="-6000"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C3342-ED11-49F3-81C3-74E56EC31E0C}">
      <dsp:nvSpPr>
        <dsp:cNvPr id="0" name=""/>
        <dsp:cNvSpPr/>
      </dsp:nvSpPr>
      <dsp:spPr>
        <a:xfrm>
          <a:off x="457966" y="3111370"/>
          <a:ext cx="7328457" cy="622209"/>
        </a:xfrm>
        <a:prstGeom prst="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3879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работы </a:t>
          </a:r>
        </a:p>
      </dsp:txBody>
      <dsp:txXfrm>
        <a:off x="457966" y="3111370"/>
        <a:ext cx="7328457" cy="622209"/>
      </dsp:txXfrm>
    </dsp:sp>
    <dsp:sp modelId="{91BBF3E3-8614-4993-B88E-A9EBE0A62C6B}">
      <dsp:nvSpPr>
        <dsp:cNvPr id="0" name=""/>
        <dsp:cNvSpPr/>
      </dsp:nvSpPr>
      <dsp:spPr>
        <a:xfrm>
          <a:off x="69085" y="3033594"/>
          <a:ext cx="777761" cy="77776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 l="-6000" r="-6000"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F0707-C68E-4BC9-892F-0AEEBC38E05C}">
      <dsp:nvSpPr>
        <dsp:cNvPr id="0" name=""/>
        <dsp:cNvSpPr/>
      </dsp:nvSpPr>
      <dsp:spPr>
        <a:xfrm>
          <a:off x="4303" y="190441"/>
          <a:ext cx="3763261" cy="376326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7105" tIns="29210" rIns="20710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Цели, задачи, направления развития</a:t>
          </a:r>
        </a:p>
      </dsp:txBody>
      <dsp:txXfrm>
        <a:off x="555420" y="741558"/>
        <a:ext cx="2661027" cy="2661027"/>
      </dsp:txXfrm>
    </dsp:sp>
    <dsp:sp modelId="{A1BAB91E-524C-4626-AA47-BA4A8A0DAA54}">
      <dsp:nvSpPr>
        <dsp:cNvPr id="0" name=""/>
        <dsp:cNvSpPr/>
      </dsp:nvSpPr>
      <dsp:spPr>
        <a:xfrm>
          <a:off x="3014913" y="190441"/>
          <a:ext cx="3763261" cy="3763261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7105" tIns="29210" rIns="20710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Положения отдела внутреннего контроля и аудита, принципы, требования </a:t>
          </a:r>
        </a:p>
      </dsp:txBody>
      <dsp:txXfrm>
        <a:off x="3566030" y="741558"/>
        <a:ext cx="2661027" cy="2661027"/>
      </dsp:txXfrm>
    </dsp:sp>
    <dsp:sp modelId="{D2C69DE7-15CE-4E06-915A-D3F0CA693AEE}">
      <dsp:nvSpPr>
        <dsp:cNvPr id="0" name=""/>
        <dsp:cNvSpPr/>
      </dsp:nvSpPr>
      <dsp:spPr>
        <a:xfrm>
          <a:off x="6025522" y="190441"/>
          <a:ext cx="3763261" cy="3763261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7105" tIns="29210" rIns="20710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Стандарты внутреннего контроля и внутреннего аудита Федерального казначейства: инструментарий</a:t>
          </a:r>
        </a:p>
      </dsp:txBody>
      <dsp:txXfrm>
        <a:off x="6576639" y="741558"/>
        <a:ext cx="2661027" cy="2661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677F8-B82B-4D9B-91FF-CA9D7106BD29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E342B-6703-482A-95A0-4556E3F2C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53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6967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5" cy="496967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4E2DDF1B-39C7-4065-87FB-56594F4841B4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187"/>
            <a:ext cx="5447030" cy="4472702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50475" cy="496967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0646"/>
            <a:ext cx="2950475" cy="496967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7C8D1E04-46BF-444D-8612-CF1C126026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3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916" algn="l" defTabSz="9578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833" algn="l" defTabSz="9578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749" algn="l" defTabSz="9578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666" algn="l" defTabSz="9578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582" algn="l" defTabSz="9578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99" algn="l" defTabSz="9578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415" algn="l" defTabSz="9578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331" algn="l" defTabSz="9578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1E04-46BF-444D-8612-CF1C1260263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2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1E04-46BF-444D-8612-CF1C1260263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24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1E04-46BF-444D-8612-CF1C1260263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11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1E04-46BF-444D-8612-CF1C126026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5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1E04-46BF-444D-8612-CF1C1260263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3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1E04-46BF-444D-8612-CF1C1260263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3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5" y="213043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9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8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6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5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6" y="274648"/>
            <a:ext cx="2743201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8" y="274648"/>
            <a:ext cx="802640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5" y="213043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9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8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6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5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4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22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8" y="4406910"/>
            <a:ext cx="10363200" cy="1362075"/>
          </a:xfrm>
        </p:spPr>
        <p:txBody>
          <a:bodyPr anchor="t"/>
          <a:lstStyle>
            <a:lvl1pPr algn="l">
              <a:defRPr sz="516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8" y="2906713"/>
            <a:ext cx="10363200" cy="1500187"/>
          </a:xfrm>
        </p:spPr>
        <p:txBody>
          <a:bodyPr anchor="b"/>
          <a:lstStyle>
            <a:lvl1pPr marL="0" indent="0">
              <a:buNone/>
              <a:defRPr sz="2585">
                <a:solidFill>
                  <a:schemeClr val="tx1">
                    <a:tint val="75000"/>
                  </a:schemeClr>
                </a:solidFill>
              </a:defRPr>
            </a:lvl1pPr>
            <a:lvl2pPr marL="589450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178900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3pPr>
            <a:lvl4pPr marL="1768353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4pPr>
            <a:lvl5pPr marL="2357803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5pPr>
            <a:lvl6pPr marL="2947253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6pPr>
            <a:lvl7pPr marL="3536703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7pPr>
            <a:lvl8pPr marL="4126152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8pPr>
            <a:lvl9pPr marL="4715603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12" y="1600206"/>
            <a:ext cx="5384801" cy="4525963"/>
          </a:xfrm>
        </p:spPr>
        <p:txBody>
          <a:bodyPr/>
          <a:lstStyle>
            <a:lvl1pPr>
              <a:defRPr sz="3569"/>
            </a:lvl1pPr>
            <a:lvl2pPr>
              <a:defRPr sz="3200"/>
            </a:lvl2pPr>
            <a:lvl3pPr>
              <a:defRPr sz="2585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8" y="1600206"/>
            <a:ext cx="5384801" cy="4525963"/>
          </a:xfrm>
        </p:spPr>
        <p:txBody>
          <a:bodyPr/>
          <a:lstStyle>
            <a:lvl1pPr>
              <a:defRPr sz="3569"/>
            </a:lvl1pPr>
            <a:lvl2pPr>
              <a:defRPr sz="3200"/>
            </a:lvl2pPr>
            <a:lvl3pPr>
              <a:defRPr sz="2585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25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89450" indent="0">
              <a:buNone/>
              <a:defRPr sz="2585" b="1"/>
            </a:lvl2pPr>
            <a:lvl3pPr marL="1178900" indent="0">
              <a:buNone/>
              <a:defRPr sz="2339" b="1"/>
            </a:lvl3pPr>
            <a:lvl4pPr marL="1768353" indent="0">
              <a:buNone/>
              <a:defRPr sz="1969" b="1"/>
            </a:lvl4pPr>
            <a:lvl5pPr marL="2357803" indent="0">
              <a:buNone/>
              <a:defRPr sz="1969" b="1"/>
            </a:lvl5pPr>
            <a:lvl6pPr marL="2947253" indent="0">
              <a:buNone/>
              <a:defRPr sz="1969" b="1"/>
            </a:lvl6pPr>
            <a:lvl7pPr marL="3536703" indent="0">
              <a:buNone/>
              <a:defRPr sz="1969" b="1"/>
            </a:lvl7pPr>
            <a:lvl8pPr marL="4126152" indent="0">
              <a:buNone/>
              <a:defRPr sz="1969" b="1"/>
            </a:lvl8pPr>
            <a:lvl9pPr marL="4715603" indent="0">
              <a:buNone/>
              <a:defRPr sz="196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585"/>
            </a:lvl2pPr>
            <a:lvl3pPr>
              <a:defRPr sz="2339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89450" indent="0">
              <a:buNone/>
              <a:defRPr sz="2585" b="1"/>
            </a:lvl2pPr>
            <a:lvl3pPr marL="1178900" indent="0">
              <a:buNone/>
              <a:defRPr sz="2339" b="1"/>
            </a:lvl3pPr>
            <a:lvl4pPr marL="1768353" indent="0">
              <a:buNone/>
              <a:defRPr sz="1969" b="1"/>
            </a:lvl4pPr>
            <a:lvl5pPr marL="2357803" indent="0">
              <a:buNone/>
              <a:defRPr sz="1969" b="1"/>
            </a:lvl5pPr>
            <a:lvl6pPr marL="2947253" indent="0">
              <a:buNone/>
              <a:defRPr sz="1969" b="1"/>
            </a:lvl6pPr>
            <a:lvl7pPr marL="3536703" indent="0">
              <a:buNone/>
              <a:defRPr sz="1969" b="1"/>
            </a:lvl7pPr>
            <a:lvl8pPr marL="4126152" indent="0">
              <a:buNone/>
              <a:defRPr sz="1969" b="1"/>
            </a:lvl8pPr>
            <a:lvl9pPr marL="4715603" indent="0">
              <a:buNone/>
              <a:defRPr sz="196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585"/>
            </a:lvl2pPr>
            <a:lvl3pPr>
              <a:defRPr sz="2339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75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18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37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8" y="273058"/>
            <a:ext cx="4011084" cy="1162051"/>
          </a:xfrm>
        </p:spPr>
        <p:txBody>
          <a:bodyPr anchor="b"/>
          <a:lstStyle>
            <a:lvl1pPr algn="l">
              <a:defRPr sz="258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44" y="273063"/>
            <a:ext cx="6815665" cy="5853113"/>
          </a:xfrm>
        </p:spPr>
        <p:txBody>
          <a:bodyPr/>
          <a:lstStyle>
            <a:lvl1pPr>
              <a:defRPr sz="4185"/>
            </a:lvl1pPr>
            <a:lvl2pPr>
              <a:defRPr sz="3569"/>
            </a:lvl2pPr>
            <a:lvl3pPr>
              <a:defRPr sz="3200"/>
            </a:lvl3pPr>
            <a:lvl4pPr>
              <a:defRPr sz="2585"/>
            </a:lvl4pPr>
            <a:lvl5pPr>
              <a:defRPr sz="2585"/>
            </a:lvl5pPr>
            <a:lvl6pPr>
              <a:defRPr sz="2585"/>
            </a:lvl6pPr>
            <a:lvl7pPr>
              <a:defRPr sz="2585"/>
            </a:lvl7pPr>
            <a:lvl8pPr>
              <a:defRPr sz="2585"/>
            </a:lvl8pPr>
            <a:lvl9pPr>
              <a:defRPr sz="25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8" y="1435103"/>
            <a:ext cx="4011084" cy="4691063"/>
          </a:xfrm>
        </p:spPr>
        <p:txBody>
          <a:bodyPr/>
          <a:lstStyle>
            <a:lvl1pPr marL="0" indent="0">
              <a:buNone/>
              <a:defRPr sz="1846"/>
            </a:lvl1pPr>
            <a:lvl2pPr marL="589450" indent="0">
              <a:buNone/>
              <a:defRPr sz="1600"/>
            </a:lvl2pPr>
            <a:lvl3pPr marL="1178900" indent="0">
              <a:buNone/>
              <a:defRPr sz="1354"/>
            </a:lvl3pPr>
            <a:lvl4pPr marL="1768353" indent="0">
              <a:buNone/>
              <a:defRPr sz="1108"/>
            </a:lvl4pPr>
            <a:lvl5pPr marL="2357803" indent="0">
              <a:buNone/>
              <a:defRPr sz="1108"/>
            </a:lvl5pPr>
            <a:lvl6pPr marL="2947253" indent="0">
              <a:buNone/>
              <a:defRPr sz="1108"/>
            </a:lvl6pPr>
            <a:lvl7pPr marL="3536703" indent="0">
              <a:buNone/>
              <a:defRPr sz="1108"/>
            </a:lvl7pPr>
            <a:lvl8pPr marL="4126152" indent="0">
              <a:buNone/>
              <a:defRPr sz="1108"/>
            </a:lvl8pPr>
            <a:lvl9pPr marL="4715603" indent="0">
              <a:buNone/>
              <a:defRPr sz="110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7"/>
          </a:xfrm>
        </p:spPr>
        <p:txBody>
          <a:bodyPr anchor="b"/>
          <a:lstStyle>
            <a:lvl1pPr algn="l">
              <a:defRPr sz="258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85"/>
            </a:lvl1pPr>
            <a:lvl2pPr marL="589450" indent="0">
              <a:buNone/>
              <a:defRPr sz="3569"/>
            </a:lvl2pPr>
            <a:lvl3pPr marL="1178900" indent="0">
              <a:buNone/>
              <a:defRPr sz="3200"/>
            </a:lvl3pPr>
            <a:lvl4pPr marL="1768353" indent="0">
              <a:buNone/>
              <a:defRPr sz="2585"/>
            </a:lvl4pPr>
            <a:lvl5pPr marL="2357803" indent="0">
              <a:buNone/>
              <a:defRPr sz="2585"/>
            </a:lvl5pPr>
            <a:lvl6pPr marL="2947253" indent="0">
              <a:buNone/>
              <a:defRPr sz="2585"/>
            </a:lvl6pPr>
            <a:lvl7pPr marL="3536703" indent="0">
              <a:buNone/>
              <a:defRPr sz="2585"/>
            </a:lvl7pPr>
            <a:lvl8pPr marL="4126152" indent="0">
              <a:buNone/>
              <a:defRPr sz="2585"/>
            </a:lvl8pPr>
            <a:lvl9pPr marL="4715603" indent="0">
              <a:buNone/>
              <a:defRPr sz="258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846"/>
            </a:lvl1pPr>
            <a:lvl2pPr marL="589450" indent="0">
              <a:buNone/>
              <a:defRPr sz="1600"/>
            </a:lvl2pPr>
            <a:lvl3pPr marL="1178900" indent="0">
              <a:buNone/>
              <a:defRPr sz="1354"/>
            </a:lvl3pPr>
            <a:lvl4pPr marL="1768353" indent="0">
              <a:buNone/>
              <a:defRPr sz="1108"/>
            </a:lvl4pPr>
            <a:lvl5pPr marL="2357803" indent="0">
              <a:buNone/>
              <a:defRPr sz="1108"/>
            </a:lvl5pPr>
            <a:lvl6pPr marL="2947253" indent="0">
              <a:buNone/>
              <a:defRPr sz="1108"/>
            </a:lvl6pPr>
            <a:lvl7pPr marL="3536703" indent="0">
              <a:buNone/>
              <a:defRPr sz="1108"/>
            </a:lvl7pPr>
            <a:lvl8pPr marL="4126152" indent="0">
              <a:buNone/>
              <a:defRPr sz="1108"/>
            </a:lvl8pPr>
            <a:lvl9pPr marL="4715603" indent="0">
              <a:buNone/>
              <a:defRPr sz="110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57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2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6" y="274648"/>
            <a:ext cx="2743201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8" y="274648"/>
            <a:ext cx="802640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9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8" y="4406910"/>
            <a:ext cx="10363200" cy="1362075"/>
          </a:xfrm>
        </p:spPr>
        <p:txBody>
          <a:bodyPr anchor="t"/>
          <a:lstStyle>
            <a:lvl1pPr algn="l">
              <a:defRPr sz="516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8" y="2906713"/>
            <a:ext cx="10363200" cy="1500187"/>
          </a:xfrm>
        </p:spPr>
        <p:txBody>
          <a:bodyPr anchor="b"/>
          <a:lstStyle>
            <a:lvl1pPr marL="0" indent="0">
              <a:buNone/>
              <a:defRPr sz="2585">
                <a:solidFill>
                  <a:schemeClr val="tx1">
                    <a:tint val="75000"/>
                  </a:schemeClr>
                </a:solidFill>
              </a:defRPr>
            </a:lvl1pPr>
            <a:lvl2pPr marL="589450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178900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3pPr>
            <a:lvl4pPr marL="1768353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4pPr>
            <a:lvl5pPr marL="2357803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5pPr>
            <a:lvl6pPr marL="2947253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6pPr>
            <a:lvl7pPr marL="3536703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7pPr>
            <a:lvl8pPr marL="4126152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8pPr>
            <a:lvl9pPr marL="4715603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12" y="1600206"/>
            <a:ext cx="5384801" cy="4525963"/>
          </a:xfrm>
        </p:spPr>
        <p:txBody>
          <a:bodyPr/>
          <a:lstStyle>
            <a:lvl1pPr>
              <a:defRPr sz="3569"/>
            </a:lvl1pPr>
            <a:lvl2pPr>
              <a:defRPr sz="3200"/>
            </a:lvl2pPr>
            <a:lvl3pPr>
              <a:defRPr sz="2585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8" y="1600206"/>
            <a:ext cx="5384801" cy="4525963"/>
          </a:xfrm>
        </p:spPr>
        <p:txBody>
          <a:bodyPr/>
          <a:lstStyle>
            <a:lvl1pPr>
              <a:defRPr sz="3569"/>
            </a:lvl1pPr>
            <a:lvl2pPr>
              <a:defRPr sz="3200"/>
            </a:lvl2pPr>
            <a:lvl3pPr>
              <a:defRPr sz="2585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89450" indent="0">
              <a:buNone/>
              <a:defRPr sz="2585" b="1"/>
            </a:lvl2pPr>
            <a:lvl3pPr marL="1178900" indent="0">
              <a:buNone/>
              <a:defRPr sz="2339" b="1"/>
            </a:lvl3pPr>
            <a:lvl4pPr marL="1768353" indent="0">
              <a:buNone/>
              <a:defRPr sz="1969" b="1"/>
            </a:lvl4pPr>
            <a:lvl5pPr marL="2357803" indent="0">
              <a:buNone/>
              <a:defRPr sz="1969" b="1"/>
            </a:lvl5pPr>
            <a:lvl6pPr marL="2947253" indent="0">
              <a:buNone/>
              <a:defRPr sz="1969" b="1"/>
            </a:lvl6pPr>
            <a:lvl7pPr marL="3536703" indent="0">
              <a:buNone/>
              <a:defRPr sz="1969" b="1"/>
            </a:lvl7pPr>
            <a:lvl8pPr marL="4126152" indent="0">
              <a:buNone/>
              <a:defRPr sz="1969" b="1"/>
            </a:lvl8pPr>
            <a:lvl9pPr marL="4715603" indent="0">
              <a:buNone/>
              <a:defRPr sz="196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585"/>
            </a:lvl2pPr>
            <a:lvl3pPr>
              <a:defRPr sz="2339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89450" indent="0">
              <a:buNone/>
              <a:defRPr sz="2585" b="1"/>
            </a:lvl2pPr>
            <a:lvl3pPr marL="1178900" indent="0">
              <a:buNone/>
              <a:defRPr sz="2339" b="1"/>
            </a:lvl3pPr>
            <a:lvl4pPr marL="1768353" indent="0">
              <a:buNone/>
              <a:defRPr sz="1969" b="1"/>
            </a:lvl4pPr>
            <a:lvl5pPr marL="2357803" indent="0">
              <a:buNone/>
              <a:defRPr sz="1969" b="1"/>
            </a:lvl5pPr>
            <a:lvl6pPr marL="2947253" indent="0">
              <a:buNone/>
              <a:defRPr sz="1969" b="1"/>
            </a:lvl6pPr>
            <a:lvl7pPr marL="3536703" indent="0">
              <a:buNone/>
              <a:defRPr sz="1969" b="1"/>
            </a:lvl7pPr>
            <a:lvl8pPr marL="4126152" indent="0">
              <a:buNone/>
              <a:defRPr sz="1969" b="1"/>
            </a:lvl8pPr>
            <a:lvl9pPr marL="4715603" indent="0">
              <a:buNone/>
              <a:defRPr sz="196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585"/>
            </a:lvl2pPr>
            <a:lvl3pPr>
              <a:defRPr sz="2339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8" y="273058"/>
            <a:ext cx="4011084" cy="1162051"/>
          </a:xfrm>
        </p:spPr>
        <p:txBody>
          <a:bodyPr anchor="b"/>
          <a:lstStyle>
            <a:lvl1pPr algn="l">
              <a:defRPr sz="258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44" y="273063"/>
            <a:ext cx="6815665" cy="5853113"/>
          </a:xfrm>
        </p:spPr>
        <p:txBody>
          <a:bodyPr/>
          <a:lstStyle>
            <a:lvl1pPr>
              <a:defRPr sz="4185"/>
            </a:lvl1pPr>
            <a:lvl2pPr>
              <a:defRPr sz="3569"/>
            </a:lvl2pPr>
            <a:lvl3pPr>
              <a:defRPr sz="3200"/>
            </a:lvl3pPr>
            <a:lvl4pPr>
              <a:defRPr sz="2585"/>
            </a:lvl4pPr>
            <a:lvl5pPr>
              <a:defRPr sz="2585"/>
            </a:lvl5pPr>
            <a:lvl6pPr>
              <a:defRPr sz="2585"/>
            </a:lvl6pPr>
            <a:lvl7pPr>
              <a:defRPr sz="2585"/>
            </a:lvl7pPr>
            <a:lvl8pPr>
              <a:defRPr sz="2585"/>
            </a:lvl8pPr>
            <a:lvl9pPr>
              <a:defRPr sz="25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8" y="1435103"/>
            <a:ext cx="4011084" cy="4691063"/>
          </a:xfrm>
        </p:spPr>
        <p:txBody>
          <a:bodyPr/>
          <a:lstStyle>
            <a:lvl1pPr marL="0" indent="0">
              <a:buNone/>
              <a:defRPr sz="1846"/>
            </a:lvl1pPr>
            <a:lvl2pPr marL="589450" indent="0">
              <a:buNone/>
              <a:defRPr sz="1600"/>
            </a:lvl2pPr>
            <a:lvl3pPr marL="1178900" indent="0">
              <a:buNone/>
              <a:defRPr sz="1354"/>
            </a:lvl3pPr>
            <a:lvl4pPr marL="1768353" indent="0">
              <a:buNone/>
              <a:defRPr sz="1108"/>
            </a:lvl4pPr>
            <a:lvl5pPr marL="2357803" indent="0">
              <a:buNone/>
              <a:defRPr sz="1108"/>
            </a:lvl5pPr>
            <a:lvl6pPr marL="2947253" indent="0">
              <a:buNone/>
              <a:defRPr sz="1108"/>
            </a:lvl6pPr>
            <a:lvl7pPr marL="3536703" indent="0">
              <a:buNone/>
              <a:defRPr sz="1108"/>
            </a:lvl7pPr>
            <a:lvl8pPr marL="4126152" indent="0">
              <a:buNone/>
              <a:defRPr sz="1108"/>
            </a:lvl8pPr>
            <a:lvl9pPr marL="4715603" indent="0">
              <a:buNone/>
              <a:defRPr sz="110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7"/>
          </a:xfrm>
        </p:spPr>
        <p:txBody>
          <a:bodyPr anchor="b"/>
          <a:lstStyle>
            <a:lvl1pPr algn="l">
              <a:defRPr sz="258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85"/>
            </a:lvl1pPr>
            <a:lvl2pPr marL="589450" indent="0">
              <a:buNone/>
              <a:defRPr sz="3569"/>
            </a:lvl2pPr>
            <a:lvl3pPr marL="1178900" indent="0">
              <a:buNone/>
              <a:defRPr sz="3200"/>
            </a:lvl3pPr>
            <a:lvl4pPr marL="1768353" indent="0">
              <a:buNone/>
              <a:defRPr sz="2585"/>
            </a:lvl4pPr>
            <a:lvl5pPr marL="2357803" indent="0">
              <a:buNone/>
              <a:defRPr sz="2585"/>
            </a:lvl5pPr>
            <a:lvl6pPr marL="2947253" indent="0">
              <a:buNone/>
              <a:defRPr sz="2585"/>
            </a:lvl6pPr>
            <a:lvl7pPr marL="3536703" indent="0">
              <a:buNone/>
              <a:defRPr sz="2585"/>
            </a:lvl7pPr>
            <a:lvl8pPr marL="4126152" indent="0">
              <a:buNone/>
              <a:defRPr sz="2585"/>
            </a:lvl8pPr>
            <a:lvl9pPr marL="4715603" indent="0">
              <a:buNone/>
              <a:defRPr sz="258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846"/>
            </a:lvl1pPr>
            <a:lvl2pPr marL="589450" indent="0">
              <a:buNone/>
              <a:defRPr sz="1600"/>
            </a:lvl2pPr>
            <a:lvl3pPr marL="1178900" indent="0">
              <a:buNone/>
              <a:defRPr sz="1354"/>
            </a:lvl3pPr>
            <a:lvl4pPr marL="1768353" indent="0">
              <a:buNone/>
              <a:defRPr sz="1108"/>
            </a:lvl4pPr>
            <a:lvl5pPr marL="2357803" indent="0">
              <a:buNone/>
              <a:defRPr sz="1108"/>
            </a:lvl5pPr>
            <a:lvl6pPr marL="2947253" indent="0">
              <a:buNone/>
              <a:defRPr sz="1108"/>
            </a:lvl6pPr>
            <a:lvl7pPr marL="3536703" indent="0">
              <a:buNone/>
              <a:defRPr sz="1108"/>
            </a:lvl7pPr>
            <a:lvl8pPr marL="4126152" indent="0">
              <a:buNone/>
              <a:defRPr sz="1108"/>
            </a:lvl8pPr>
            <a:lvl9pPr marL="4715603" indent="0">
              <a:buNone/>
              <a:defRPr sz="110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tx2">
                <a:lumMod val="20000"/>
                <a:lumOff val="80000"/>
              </a:schemeClr>
            </a:gs>
            <a:gs pos="83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5" y="6356360"/>
            <a:ext cx="38608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8900" rtl="0" eaLnBrk="1" latinLnBrk="0" hangingPunct="1">
        <a:spcBef>
          <a:spcPct val="0"/>
        </a:spcBef>
        <a:buNone/>
        <a:defRPr sz="57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2087" indent="-442087" algn="l" defTabSz="1178900" rtl="0" eaLnBrk="1" latinLnBrk="0" hangingPunct="1">
        <a:spcBef>
          <a:spcPct val="20000"/>
        </a:spcBef>
        <a:buFont typeface="Arial" pitchFamily="34" charset="0"/>
        <a:buChar char="•"/>
        <a:defRPr sz="4185" kern="1200">
          <a:solidFill>
            <a:schemeClr val="tx1"/>
          </a:solidFill>
          <a:latin typeface="+mn-lt"/>
          <a:ea typeface="+mn-ea"/>
          <a:cs typeface="+mn-cs"/>
        </a:defRPr>
      </a:lvl1pPr>
      <a:lvl2pPr marL="957857" indent="-368407" algn="l" defTabSz="1178900" rtl="0" eaLnBrk="1" latinLnBrk="0" hangingPunct="1">
        <a:spcBef>
          <a:spcPct val="20000"/>
        </a:spcBef>
        <a:buFont typeface="Arial" pitchFamily="34" charset="0"/>
        <a:buChar char="–"/>
        <a:defRPr sz="3569" kern="1200">
          <a:solidFill>
            <a:schemeClr val="tx1"/>
          </a:solidFill>
          <a:latin typeface="+mn-lt"/>
          <a:ea typeface="+mn-ea"/>
          <a:cs typeface="+mn-cs"/>
        </a:defRPr>
      </a:lvl2pPr>
      <a:lvl3pPr marL="1473628" indent="-294726" algn="l" defTabSz="11789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063078" indent="-294726" algn="l" defTabSz="1178900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652528" indent="-294726" algn="l" defTabSz="1178900" rtl="0" eaLnBrk="1" latinLnBrk="0" hangingPunct="1">
        <a:spcBef>
          <a:spcPct val="20000"/>
        </a:spcBef>
        <a:buFont typeface="Arial" pitchFamily="34" charset="0"/>
        <a:buChar char="»"/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241978" indent="-294726" algn="l" defTabSz="1178900" rtl="0" eaLnBrk="1" latinLnBrk="0" hangingPunct="1">
        <a:spcBef>
          <a:spcPct val="20000"/>
        </a:spcBef>
        <a:buFont typeface="Arial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3831427" indent="-294726" algn="l" defTabSz="1178900" rtl="0" eaLnBrk="1" latinLnBrk="0" hangingPunct="1">
        <a:spcBef>
          <a:spcPct val="20000"/>
        </a:spcBef>
        <a:buFont typeface="Arial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420879" indent="-294726" algn="l" defTabSz="1178900" rtl="0" eaLnBrk="1" latinLnBrk="0" hangingPunct="1">
        <a:spcBef>
          <a:spcPct val="20000"/>
        </a:spcBef>
        <a:buFont typeface="Arial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010328" indent="-294726" algn="l" defTabSz="1178900" rtl="0" eaLnBrk="1" latinLnBrk="0" hangingPunct="1">
        <a:spcBef>
          <a:spcPct val="20000"/>
        </a:spcBef>
        <a:buFont typeface="Arial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8900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1pPr>
      <a:lvl2pPr marL="589450" algn="l" defTabSz="1178900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2pPr>
      <a:lvl3pPr marL="1178900" algn="l" defTabSz="1178900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768353" algn="l" defTabSz="1178900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4pPr>
      <a:lvl5pPr marL="2357803" algn="l" defTabSz="1178900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5pPr>
      <a:lvl6pPr marL="2947253" algn="l" defTabSz="1178900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6pPr>
      <a:lvl7pPr marL="3536703" algn="l" defTabSz="1178900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7pPr>
      <a:lvl8pPr marL="4126152" algn="l" defTabSz="1178900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8pPr>
      <a:lvl9pPr marL="4715603" algn="l" defTabSz="1178900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tx2">
                <a:lumMod val="20000"/>
                <a:lumOff val="80000"/>
              </a:schemeClr>
            </a:gs>
            <a:gs pos="83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5" y="6356360"/>
            <a:ext cx="38608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7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178900" rtl="0" eaLnBrk="1" latinLnBrk="0" hangingPunct="1">
        <a:spcBef>
          <a:spcPct val="0"/>
        </a:spcBef>
        <a:buNone/>
        <a:defRPr sz="57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2087" indent="-442087" algn="l" defTabSz="1178900" rtl="0" eaLnBrk="1" latinLnBrk="0" hangingPunct="1">
        <a:spcBef>
          <a:spcPct val="20000"/>
        </a:spcBef>
        <a:buFont typeface="Arial" pitchFamily="34" charset="0"/>
        <a:buChar char="•"/>
        <a:defRPr sz="4185" kern="1200">
          <a:solidFill>
            <a:schemeClr val="tx1"/>
          </a:solidFill>
          <a:latin typeface="+mn-lt"/>
          <a:ea typeface="+mn-ea"/>
          <a:cs typeface="+mn-cs"/>
        </a:defRPr>
      </a:lvl1pPr>
      <a:lvl2pPr marL="957857" indent="-368407" algn="l" defTabSz="1178900" rtl="0" eaLnBrk="1" latinLnBrk="0" hangingPunct="1">
        <a:spcBef>
          <a:spcPct val="20000"/>
        </a:spcBef>
        <a:buFont typeface="Arial" pitchFamily="34" charset="0"/>
        <a:buChar char="–"/>
        <a:defRPr sz="3569" kern="1200">
          <a:solidFill>
            <a:schemeClr val="tx1"/>
          </a:solidFill>
          <a:latin typeface="+mn-lt"/>
          <a:ea typeface="+mn-ea"/>
          <a:cs typeface="+mn-cs"/>
        </a:defRPr>
      </a:lvl2pPr>
      <a:lvl3pPr marL="1473628" indent="-294726" algn="l" defTabSz="11789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063078" indent="-294726" algn="l" defTabSz="1178900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652528" indent="-294726" algn="l" defTabSz="1178900" rtl="0" eaLnBrk="1" latinLnBrk="0" hangingPunct="1">
        <a:spcBef>
          <a:spcPct val="20000"/>
        </a:spcBef>
        <a:buFont typeface="Arial" pitchFamily="34" charset="0"/>
        <a:buChar char="»"/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241978" indent="-294726" algn="l" defTabSz="1178900" rtl="0" eaLnBrk="1" latinLnBrk="0" hangingPunct="1">
        <a:spcBef>
          <a:spcPct val="20000"/>
        </a:spcBef>
        <a:buFont typeface="Arial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3831427" indent="-294726" algn="l" defTabSz="1178900" rtl="0" eaLnBrk="1" latinLnBrk="0" hangingPunct="1">
        <a:spcBef>
          <a:spcPct val="20000"/>
        </a:spcBef>
        <a:buFont typeface="Arial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420879" indent="-294726" algn="l" defTabSz="1178900" rtl="0" eaLnBrk="1" latinLnBrk="0" hangingPunct="1">
        <a:spcBef>
          <a:spcPct val="20000"/>
        </a:spcBef>
        <a:buFont typeface="Arial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010328" indent="-294726" algn="l" defTabSz="1178900" rtl="0" eaLnBrk="1" latinLnBrk="0" hangingPunct="1">
        <a:spcBef>
          <a:spcPct val="20000"/>
        </a:spcBef>
        <a:buFont typeface="Arial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8900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1pPr>
      <a:lvl2pPr marL="589450" algn="l" defTabSz="1178900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2pPr>
      <a:lvl3pPr marL="1178900" algn="l" defTabSz="1178900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768353" algn="l" defTabSz="1178900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4pPr>
      <a:lvl5pPr marL="2357803" algn="l" defTabSz="1178900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5pPr>
      <a:lvl6pPr marL="2947253" algn="l" defTabSz="1178900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6pPr>
      <a:lvl7pPr marL="3536703" algn="l" defTabSz="1178900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7pPr>
      <a:lvl8pPr marL="4126152" algn="l" defTabSz="1178900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8pPr>
      <a:lvl9pPr marL="4715603" algn="l" defTabSz="1178900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71464" y="2492896"/>
            <a:ext cx="9919952" cy="1590604"/>
          </a:xfrm>
        </p:spPr>
        <p:txBody>
          <a:bodyPr>
            <a:noAutofit/>
          </a:bodyPr>
          <a:lstStyle/>
          <a:p>
            <a:r>
              <a:rPr lang="ru-RU" sz="3815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внутреннего контроля и аудита в Межрегиональных филиалах ФКУ «ЦОКР»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44272" y="5013176"/>
            <a:ext cx="3647728" cy="1008358"/>
          </a:xfrm>
          <a:prstGeom prst="rect">
            <a:avLst/>
          </a:prstGeom>
          <a:noFill/>
        </p:spPr>
        <p:txBody>
          <a:bodyPr wrap="square" lIns="84204" tIns="42103" rIns="84204" bIns="42103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Начальник отдела 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внутреннего контроля и аудита 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Е.Г.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Чупров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Рисунок 13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35" y="1392499"/>
            <a:ext cx="8092442" cy="4212761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spect="1"/>
          </p:cNvSpPr>
          <p:nvPr/>
        </p:nvSpPr>
        <p:spPr>
          <a:xfrm>
            <a:off x="4567047" y="1307608"/>
            <a:ext cx="2435440" cy="471155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31" b="1" dirty="0">
                <a:latin typeface="Times New Roman" pitchFamily="18" charset="0"/>
                <a:cs typeface="Times New Roman" pitchFamily="18" charset="0"/>
              </a:rPr>
              <a:t>Межрегиональный филиал </a:t>
            </a:r>
          </a:p>
          <a:p>
            <a:pPr algn="ctr"/>
            <a:r>
              <a:rPr lang="ru-RU" sz="1231" b="1" dirty="0">
                <a:latin typeface="Times New Roman" pitchFamily="18" charset="0"/>
                <a:cs typeface="Times New Roman" pitchFamily="18" charset="0"/>
              </a:rPr>
              <a:t>ФКУ «ЦОКР» в г. Владимире</a:t>
            </a:r>
          </a:p>
        </p:txBody>
      </p:sp>
      <p:sp>
        <p:nvSpPr>
          <p:cNvPr id="50" name="TextBox 49"/>
          <p:cNvSpPr txBox="1">
            <a:spLocks noChangeAspect="1"/>
          </p:cNvSpPr>
          <p:nvPr/>
        </p:nvSpPr>
        <p:spPr>
          <a:xfrm>
            <a:off x="-1843" y="4580135"/>
            <a:ext cx="2355650" cy="47115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31" b="1" dirty="0">
                <a:latin typeface="Times New Roman" pitchFamily="18" charset="0"/>
                <a:cs typeface="Times New Roman" pitchFamily="18" charset="0"/>
              </a:rPr>
              <a:t>Межрегиональный филиал </a:t>
            </a:r>
          </a:p>
          <a:p>
            <a:pPr algn="ctr"/>
            <a:r>
              <a:rPr lang="ru-RU" sz="1231" b="1" dirty="0">
                <a:latin typeface="Times New Roman" pitchFamily="18" charset="0"/>
                <a:cs typeface="Times New Roman" pitchFamily="18" charset="0"/>
              </a:rPr>
              <a:t>ФКУ «ЦОКР» в г. Ставрополе</a:t>
            </a:r>
          </a:p>
        </p:txBody>
      </p:sp>
      <p:grpSp>
        <p:nvGrpSpPr>
          <p:cNvPr id="36" name="Группа 35"/>
          <p:cNvGrpSpPr>
            <a:grpSpLocks noChangeAspect="1"/>
          </p:cNvGrpSpPr>
          <p:nvPr/>
        </p:nvGrpSpPr>
        <p:grpSpPr>
          <a:xfrm>
            <a:off x="0" y="1431269"/>
            <a:ext cx="3973962" cy="1271970"/>
            <a:chOff x="32725" y="1234156"/>
            <a:chExt cx="4047053" cy="1301701"/>
          </a:xfrm>
        </p:grpSpPr>
        <p:sp>
          <p:nvSpPr>
            <p:cNvPr id="15" name="TextBox 14"/>
            <p:cNvSpPr txBox="1"/>
            <p:nvPr/>
          </p:nvSpPr>
          <p:spPr>
            <a:xfrm>
              <a:off x="32725" y="1234156"/>
              <a:ext cx="2930543" cy="471155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31" b="1" dirty="0">
                  <a:latin typeface="Times New Roman" pitchFamily="18" charset="0"/>
                  <a:cs typeface="Times New Roman" pitchFamily="18" charset="0"/>
                </a:rPr>
                <a:t>Межрегиональный филиал </a:t>
              </a:r>
            </a:p>
            <a:p>
              <a:pPr algn="ctr"/>
              <a:r>
                <a:rPr lang="ru-RU" sz="1231" b="1" dirty="0">
                  <a:latin typeface="Times New Roman" pitchFamily="18" charset="0"/>
                  <a:cs typeface="Times New Roman" pitchFamily="18" charset="0"/>
                </a:rPr>
                <a:t>ФКУ «ЦОКР» в г. Санкт-Петербурге</a:t>
              </a: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2963268" y="1469733"/>
              <a:ext cx="1116510" cy="1066124"/>
              <a:chOff x="2963268" y="1469733"/>
              <a:chExt cx="1116510" cy="1066124"/>
            </a:xfrm>
          </p:grpSpPr>
          <p:cxnSp>
            <p:nvCxnSpPr>
              <p:cNvPr id="29" name="Прямая соединительная линия 28"/>
              <p:cNvCxnSpPr>
                <a:cxnSpLocks/>
              </p:cNvCxnSpPr>
              <p:nvPr/>
            </p:nvCxnSpPr>
            <p:spPr>
              <a:xfrm flipV="1">
                <a:off x="4079776" y="1469733"/>
                <a:ext cx="0" cy="1066124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>
                <a:cxnSpLocks/>
                <a:endCxn id="15" idx="3"/>
              </p:cNvCxnSpPr>
              <p:nvPr/>
            </p:nvCxnSpPr>
            <p:spPr>
              <a:xfrm flipH="1">
                <a:off x="2963268" y="1469733"/>
                <a:ext cx="111651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Группа 45"/>
          <p:cNvGrpSpPr>
            <a:grpSpLocks noChangeAspect="1"/>
          </p:cNvGrpSpPr>
          <p:nvPr/>
        </p:nvGrpSpPr>
        <p:grpSpPr>
          <a:xfrm>
            <a:off x="1" y="2298505"/>
            <a:ext cx="3287688" cy="471155"/>
            <a:chOff x="6" y="2101393"/>
            <a:chExt cx="3376665" cy="471155"/>
          </a:xfrm>
        </p:grpSpPr>
        <p:sp>
          <p:nvSpPr>
            <p:cNvPr id="20" name="TextBox 19"/>
            <p:cNvSpPr txBox="1"/>
            <p:nvPr/>
          </p:nvSpPr>
          <p:spPr>
            <a:xfrm>
              <a:off x="6" y="2101393"/>
              <a:ext cx="2198057" cy="47115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31" b="1" dirty="0">
                  <a:latin typeface="Times New Roman" pitchFamily="18" charset="0"/>
                  <a:cs typeface="Times New Roman" pitchFamily="18" charset="0"/>
                </a:rPr>
                <a:t>Филиал ФКУ «ЦОКР» по Калининградской области</a:t>
              </a:r>
            </a:p>
          </p:txBody>
        </p:sp>
        <p:cxnSp>
          <p:nvCxnSpPr>
            <p:cNvPr id="44" name="Прямая соединительная линия 43"/>
            <p:cNvCxnSpPr>
              <a:stCxn id="20" idx="3"/>
            </p:cNvCxnSpPr>
            <p:nvPr/>
          </p:nvCxnSpPr>
          <p:spPr>
            <a:xfrm flipV="1">
              <a:off x="2198063" y="2336970"/>
              <a:ext cx="1178608" cy="1"/>
            </a:xfrm>
            <a:prstGeom prst="line">
              <a:avLst/>
            </a:prstGeom>
            <a:ln w="12700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0" y="3797817"/>
            <a:ext cx="3359696" cy="471155"/>
            <a:chOff x="0" y="3797817"/>
            <a:chExt cx="3359696" cy="471155"/>
          </a:xfrm>
        </p:grpSpPr>
        <p:sp>
          <p:nvSpPr>
            <p:cNvPr id="61" name="TextBox 60"/>
            <p:cNvSpPr txBox="1">
              <a:spLocks noChangeAspect="1"/>
            </p:cNvSpPr>
            <p:nvPr/>
          </p:nvSpPr>
          <p:spPr>
            <a:xfrm>
              <a:off x="0" y="3797817"/>
              <a:ext cx="2689170" cy="47115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31" b="1" dirty="0">
                  <a:latin typeface="Times New Roman" pitchFamily="18" charset="0"/>
                  <a:cs typeface="Times New Roman" pitchFamily="18" charset="0"/>
                </a:rPr>
                <a:t>Межрегиональный филиал </a:t>
              </a:r>
            </a:p>
            <a:p>
              <a:pPr algn="ctr"/>
              <a:r>
                <a:rPr lang="ru-RU" sz="1231" b="1" dirty="0">
                  <a:latin typeface="Times New Roman" pitchFamily="18" charset="0"/>
                  <a:cs typeface="Times New Roman" pitchFamily="18" charset="0"/>
                </a:rPr>
                <a:t>ФКУ «ЦОКР» в г. </a:t>
              </a:r>
              <a:r>
                <a:rPr lang="ru-RU" sz="1231" b="1" dirty="0" err="1">
                  <a:latin typeface="Times New Roman" pitchFamily="18" charset="0"/>
                  <a:cs typeface="Times New Roman" pitchFamily="18" charset="0"/>
                </a:rPr>
                <a:t>Ростове</a:t>
              </a:r>
              <a:r>
                <a:rPr lang="ru-RU" sz="1231" b="1" dirty="0">
                  <a:latin typeface="Times New Roman" pitchFamily="18" charset="0"/>
                  <a:cs typeface="Times New Roman" pitchFamily="18" charset="0"/>
                </a:rPr>
                <a:t>-на-Дону</a:t>
              </a:r>
            </a:p>
          </p:txBody>
        </p:sp>
        <p:cxnSp>
          <p:nvCxnSpPr>
            <p:cNvPr id="62" name="Прямая соединительная линия 61"/>
            <p:cNvCxnSpPr>
              <a:cxnSpLocks noChangeAspect="1"/>
              <a:stCxn id="61" idx="3"/>
            </p:cNvCxnSpPr>
            <p:nvPr/>
          </p:nvCxnSpPr>
          <p:spPr>
            <a:xfrm>
              <a:off x="2689170" y="4033395"/>
              <a:ext cx="670526" cy="0"/>
            </a:xfrm>
            <a:prstGeom prst="line">
              <a:avLst/>
            </a:prstGeom>
            <a:ln w="12700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6042673" y="4706232"/>
            <a:ext cx="2707702" cy="1448111"/>
            <a:chOff x="6042673" y="4706232"/>
            <a:chExt cx="2707702" cy="1448111"/>
          </a:xfrm>
        </p:grpSpPr>
        <p:sp>
          <p:nvSpPr>
            <p:cNvPr id="77" name="TextBox 76"/>
            <p:cNvSpPr txBox="1">
              <a:spLocks noChangeAspect="1"/>
            </p:cNvSpPr>
            <p:nvPr/>
          </p:nvSpPr>
          <p:spPr>
            <a:xfrm>
              <a:off x="6179993" y="5683188"/>
              <a:ext cx="2570382" cy="47115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31" b="1" dirty="0">
                  <a:latin typeface="Times New Roman" pitchFamily="18" charset="0"/>
                  <a:cs typeface="Times New Roman" pitchFamily="18" charset="0"/>
                </a:rPr>
                <a:t>Межрегиональный филиал </a:t>
              </a:r>
              <a:br>
                <a:rPr lang="ru-RU" sz="1231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231" b="1" dirty="0">
                  <a:latin typeface="Times New Roman" pitchFamily="18" charset="0"/>
                  <a:cs typeface="Times New Roman" pitchFamily="18" charset="0"/>
                </a:rPr>
                <a:t>ФКУ «ЦОКР» в г. Новосибирске</a:t>
              </a:r>
            </a:p>
          </p:txBody>
        </p:sp>
        <p:cxnSp>
          <p:nvCxnSpPr>
            <p:cNvPr id="90" name="Соединитель: уступ 89"/>
            <p:cNvCxnSpPr>
              <a:cxnSpLocks noChangeAspect="1"/>
              <a:stCxn id="77" idx="1"/>
            </p:cNvCxnSpPr>
            <p:nvPr/>
          </p:nvCxnSpPr>
          <p:spPr>
            <a:xfrm rot="10800000">
              <a:off x="6042673" y="4706232"/>
              <a:ext cx="137321" cy="1212534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5252382" y="4027737"/>
            <a:ext cx="3489029" cy="2833339"/>
            <a:chOff x="5252382" y="4027737"/>
            <a:chExt cx="3489029" cy="2833339"/>
          </a:xfrm>
        </p:grpSpPr>
        <p:sp>
          <p:nvSpPr>
            <p:cNvPr id="72" name="TextBox 71"/>
            <p:cNvSpPr txBox="1">
              <a:spLocks noChangeAspect="1"/>
            </p:cNvSpPr>
            <p:nvPr/>
          </p:nvSpPr>
          <p:spPr>
            <a:xfrm>
              <a:off x="6178172" y="6389921"/>
              <a:ext cx="2563239" cy="47115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31" b="1" dirty="0">
                  <a:latin typeface="Times New Roman" pitchFamily="18" charset="0"/>
                  <a:cs typeface="Times New Roman" pitchFamily="18" charset="0"/>
                </a:rPr>
                <a:t>Межрегиональный филиал </a:t>
              </a:r>
            </a:p>
            <a:p>
              <a:pPr algn="ctr"/>
              <a:r>
                <a:rPr lang="ru-RU" sz="1231" b="1" dirty="0">
                  <a:latin typeface="Times New Roman" pitchFamily="18" charset="0"/>
                  <a:cs typeface="Times New Roman" pitchFamily="18" charset="0"/>
                </a:rPr>
                <a:t>ФКУ «ЦОКР» в г. Екатеринбурге</a:t>
              </a:r>
            </a:p>
          </p:txBody>
        </p:sp>
        <p:cxnSp>
          <p:nvCxnSpPr>
            <p:cNvPr id="92" name="Соединитель: уступ 91"/>
            <p:cNvCxnSpPr>
              <a:cxnSpLocks noChangeAspect="1"/>
              <a:stCxn id="72" idx="1"/>
            </p:cNvCxnSpPr>
            <p:nvPr/>
          </p:nvCxnSpPr>
          <p:spPr>
            <a:xfrm rot="10800000">
              <a:off x="5252382" y="4027737"/>
              <a:ext cx="925790" cy="2597763"/>
            </a:xfrm>
            <a:prstGeom prst="bentConnector2">
              <a:avLst/>
            </a:prstGeom>
            <a:ln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9283035" y="4075206"/>
            <a:ext cx="2908965" cy="1952167"/>
            <a:chOff x="9283035" y="4202176"/>
            <a:chExt cx="2908965" cy="1952167"/>
          </a:xfrm>
        </p:grpSpPr>
        <p:sp>
          <p:nvSpPr>
            <p:cNvPr id="82" name="TextBox 81"/>
            <p:cNvSpPr txBox="1">
              <a:spLocks noChangeAspect="1"/>
            </p:cNvSpPr>
            <p:nvPr/>
          </p:nvSpPr>
          <p:spPr>
            <a:xfrm>
              <a:off x="9761219" y="5683188"/>
              <a:ext cx="2430781" cy="47115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31" b="1" dirty="0">
                  <a:latin typeface="Times New Roman" pitchFamily="18" charset="0"/>
                  <a:cs typeface="Times New Roman" pitchFamily="18" charset="0"/>
                </a:rPr>
                <a:t>Межрегиональный филиал </a:t>
              </a:r>
              <a:br>
                <a:rPr lang="ru-RU" sz="1231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231" b="1" dirty="0">
                  <a:latin typeface="Times New Roman" pitchFamily="18" charset="0"/>
                  <a:cs typeface="Times New Roman" pitchFamily="18" charset="0"/>
                </a:rPr>
                <a:t>ФКУ «ЦОКР» в г. Хабаровске</a:t>
              </a:r>
            </a:p>
          </p:txBody>
        </p:sp>
        <p:cxnSp>
          <p:nvCxnSpPr>
            <p:cNvPr id="94" name="Соединитель: уступ 93"/>
            <p:cNvCxnSpPr>
              <a:cxnSpLocks noChangeAspect="1"/>
              <a:stCxn id="82" idx="1"/>
            </p:cNvCxnSpPr>
            <p:nvPr/>
          </p:nvCxnSpPr>
          <p:spPr>
            <a:xfrm rot="10800000">
              <a:off x="9283035" y="4202176"/>
              <a:ext cx="478185" cy="1716590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"/>
          <p:cNvGrpSpPr/>
          <p:nvPr/>
        </p:nvGrpSpPr>
        <p:grpSpPr>
          <a:xfrm>
            <a:off x="0" y="3575857"/>
            <a:ext cx="4199479" cy="2257058"/>
            <a:chOff x="0" y="3575857"/>
            <a:chExt cx="4199479" cy="2257058"/>
          </a:xfrm>
        </p:grpSpPr>
        <p:sp>
          <p:nvSpPr>
            <p:cNvPr id="38" name="TextBox 37"/>
            <p:cNvSpPr txBox="1">
              <a:spLocks noChangeAspect="1"/>
            </p:cNvSpPr>
            <p:nvPr/>
          </p:nvSpPr>
          <p:spPr>
            <a:xfrm>
              <a:off x="0" y="5361760"/>
              <a:ext cx="2578639" cy="471155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31" b="1" dirty="0">
                  <a:latin typeface="Times New Roman" pitchFamily="18" charset="0"/>
                  <a:cs typeface="Times New Roman" pitchFamily="18" charset="0"/>
                </a:rPr>
                <a:t>Межрегиональный филиал ФКУ «ЦОКР» в г. Нижнем Новгороде</a:t>
              </a:r>
            </a:p>
          </p:txBody>
        </p:sp>
        <p:cxnSp>
          <p:nvCxnSpPr>
            <p:cNvPr id="105" name="Соединитель: уступ 104"/>
            <p:cNvCxnSpPr>
              <a:cxnSpLocks/>
              <a:endCxn id="38" idx="3"/>
            </p:cNvCxnSpPr>
            <p:nvPr/>
          </p:nvCxnSpPr>
          <p:spPr>
            <a:xfrm rot="5400000">
              <a:off x="2378319" y="3776178"/>
              <a:ext cx="2021481" cy="1620839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1" y="3844823"/>
            <a:ext cx="4421720" cy="2769164"/>
            <a:chOff x="1" y="3844823"/>
            <a:chExt cx="4421720" cy="2769164"/>
          </a:xfrm>
        </p:grpSpPr>
        <p:sp>
          <p:nvSpPr>
            <p:cNvPr id="67" name="TextBox 66"/>
            <p:cNvSpPr txBox="1">
              <a:spLocks noChangeAspect="1"/>
            </p:cNvSpPr>
            <p:nvPr/>
          </p:nvSpPr>
          <p:spPr>
            <a:xfrm>
              <a:off x="1" y="6142832"/>
              <a:ext cx="2208754" cy="47115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31" b="1" dirty="0">
                  <a:latin typeface="Times New Roman" pitchFamily="18" charset="0"/>
                  <a:cs typeface="Times New Roman" pitchFamily="18" charset="0"/>
                </a:rPr>
                <a:t>Межрегиональный филиал ФКУ «ЦОКР» по г. Казани</a:t>
              </a:r>
            </a:p>
          </p:txBody>
        </p:sp>
        <p:cxnSp>
          <p:nvCxnSpPr>
            <p:cNvPr id="109" name="Соединитель: уступ 108"/>
            <p:cNvCxnSpPr>
              <a:cxnSpLocks/>
              <a:endCxn id="67" idx="3"/>
            </p:cNvCxnSpPr>
            <p:nvPr/>
          </p:nvCxnSpPr>
          <p:spPr>
            <a:xfrm rot="5400000">
              <a:off x="2048445" y="4005134"/>
              <a:ext cx="2533587" cy="2212965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Соединитель: уступ 112"/>
          <p:cNvCxnSpPr>
            <a:endCxn id="50" idx="3"/>
          </p:cNvCxnSpPr>
          <p:nvPr/>
        </p:nvCxnSpPr>
        <p:spPr>
          <a:xfrm rot="10800000" flipV="1">
            <a:off x="2353807" y="4365103"/>
            <a:ext cx="933882" cy="450609"/>
          </a:xfrm>
          <a:prstGeom prst="bentConnector3">
            <a:avLst>
              <a:gd name="adj1" fmla="val -997"/>
            </a:avLst>
          </a:prstGeom>
          <a:ln w="127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0" y="3016745"/>
            <a:ext cx="2877617" cy="781072"/>
            <a:chOff x="0" y="3016745"/>
            <a:chExt cx="2877617" cy="781072"/>
          </a:xfrm>
        </p:grpSpPr>
        <p:sp>
          <p:nvSpPr>
            <p:cNvPr id="48" name="TextBox 47"/>
            <p:cNvSpPr txBox="1">
              <a:spLocks noChangeAspect="1"/>
            </p:cNvSpPr>
            <p:nvPr/>
          </p:nvSpPr>
          <p:spPr>
            <a:xfrm>
              <a:off x="0" y="3016745"/>
              <a:ext cx="2619538" cy="47115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31" b="1" dirty="0">
                  <a:latin typeface="Times New Roman" pitchFamily="18" charset="0"/>
                  <a:cs typeface="Times New Roman" pitchFamily="18" charset="0"/>
                </a:rPr>
                <a:t>Филиал ФКУ «ЦОКР» по </a:t>
              </a:r>
            </a:p>
            <a:p>
              <a:pPr algn="ctr"/>
              <a:r>
                <a:rPr lang="ru-RU" sz="1231" b="1" dirty="0">
                  <a:latin typeface="Times New Roman" pitchFamily="18" charset="0"/>
                  <a:cs typeface="Times New Roman" pitchFamily="18" charset="0"/>
                </a:rPr>
                <a:t>Крымскому федеральному округу</a:t>
              </a:r>
            </a:p>
          </p:txBody>
        </p:sp>
        <p:cxnSp>
          <p:nvCxnSpPr>
            <p:cNvPr id="118" name="Соединитель: уступ 117"/>
            <p:cNvCxnSpPr>
              <a:endCxn id="48" idx="3"/>
            </p:cNvCxnSpPr>
            <p:nvPr/>
          </p:nvCxnSpPr>
          <p:spPr>
            <a:xfrm rot="16200000" flipV="1">
              <a:off x="2475831" y="3396030"/>
              <a:ext cx="545494" cy="258079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Соединитель: уступ 130"/>
          <p:cNvCxnSpPr>
            <a:cxnSpLocks/>
          </p:cNvCxnSpPr>
          <p:nvPr/>
        </p:nvCxnSpPr>
        <p:spPr>
          <a:xfrm rot="5400000">
            <a:off x="3395851" y="2228684"/>
            <a:ext cx="1843090" cy="499307"/>
          </a:xfrm>
          <a:prstGeom prst="bentConnector3">
            <a:avLst>
              <a:gd name="adj1" fmla="val 388"/>
            </a:avLst>
          </a:prstGeom>
          <a:ln w="12700"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94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7" y="2202456"/>
            <a:ext cx="3247321" cy="438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9942" y="1484784"/>
            <a:ext cx="400357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</a:t>
            </a:r>
            <a:r>
              <a:rPr lang="ru-RU" sz="32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</a:t>
            </a: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1491229083"/>
              </p:ext>
            </p:extLst>
          </p:nvPr>
        </p:nvGraphicFramePr>
        <p:xfrm>
          <a:off x="3719736" y="2202456"/>
          <a:ext cx="7841303" cy="4044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9669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556792"/>
            <a:ext cx="2606040" cy="26060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1344" y="4408140"/>
            <a:ext cx="5328592" cy="236660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Отделов внутреннего контроля и аудита в Межрегиональных Филиалах ФКУ «ЦОКР» согласно приказа «Об утверждении штатного расписания Федерального Казенного учреждения «Центр по обеспечению деятельности Казначейства России» от 10 апреля 2017 г № 83.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80176" y="4410819"/>
            <a:ext cx="4176464" cy="139612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 роста и развития Отделов внутреннего контроля и аудита в Межрегиональных Филиалах ФКУ «ЦОКР» 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504" y="1048147"/>
            <a:ext cx="4367808" cy="336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Стрелка: вправо 32"/>
          <p:cNvSpPr/>
          <p:nvPr/>
        </p:nvSpPr>
        <p:spPr>
          <a:xfrm>
            <a:off x="6161900" y="4991766"/>
            <a:ext cx="978408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96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15895282"/>
              </p:ext>
            </p:extLst>
          </p:nvPr>
        </p:nvGraphicFramePr>
        <p:xfrm>
          <a:off x="1055440" y="2564904"/>
          <a:ext cx="9793088" cy="414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: скругленные углы 4"/>
          <p:cNvSpPr/>
          <p:nvPr/>
        </p:nvSpPr>
        <p:spPr>
          <a:xfrm>
            <a:off x="2567608" y="1268760"/>
            <a:ext cx="6984776" cy="10801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отдела внутреннего контроля и аудита в Межрегиональных Филиалах ФКУ «ЦОКР»</a:t>
            </a:r>
          </a:p>
        </p:txBody>
      </p:sp>
      <p:sp>
        <p:nvSpPr>
          <p:cNvPr id="6" name="Стрелка: вправо 5"/>
          <p:cNvSpPr/>
          <p:nvPr/>
        </p:nvSpPr>
        <p:spPr>
          <a:xfrm>
            <a:off x="4151784" y="4394660"/>
            <a:ext cx="648072" cy="484632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право 27"/>
          <p:cNvSpPr/>
          <p:nvPr/>
        </p:nvSpPr>
        <p:spPr>
          <a:xfrm>
            <a:off x="7176120" y="4394660"/>
            <a:ext cx="648072" cy="484632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9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92144" y="2675635"/>
            <a:ext cx="3678823" cy="584775"/>
          </a:xfrm>
          <a:prstGeom prst="rect">
            <a:avLst/>
          </a:prstGeom>
          <a:gradFill>
            <a:gsLst>
              <a:gs pos="100000">
                <a:srgbClr val="DA645A">
                  <a:lumMod val="80000"/>
                  <a:lumOff val="20000"/>
                </a:srgbClr>
              </a:gs>
              <a:gs pos="100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15875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 Condensed Light"/>
                <a:cs typeface="Times New Roman" pitchFamily="18" charset="0"/>
              </a:rPr>
              <a:t>Соблюдение требований к обоснованию закупок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033" y="2928489"/>
            <a:ext cx="3742376" cy="1569660"/>
          </a:xfrm>
          <a:prstGeom prst="rect">
            <a:avLst/>
          </a:prstGeom>
          <a:gradFill>
            <a:gsLst>
              <a:gs pos="100000">
                <a:srgbClr val="7EB99F"/>
              </a:gs>
              <a:gs pos="92000">
                <a:srgbClr val="5EA887">
                  <a:lumMod val="80000"/>
                  <a:lumOff val="20000"/>
                </a:srgbClr>
              </a:gs>
            </a:gsLst>
          </a:gradFill>
          <a:ln w="158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 Condensed Light"/>
                <a:cs typeface="Times New Roman" pitchFamily="18" charset="0"/>
              </a:rPr>
              <a:t>Обоснование начальной (максимальной) цены контракта, цены контракта заключаемого с единственным поставщиком (подрядчиком, исполнителем), включенной в план-график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2143" y="3753140"/>
            <a:ext cx="3678823" cy="1569660"/>
          </a:xfrm>
          <a:prstGeom prst="rect">
            <a:avLst/>
          </a:prstGeom>
          <a:gradFill>
            <a:gsLst>
              <a:gs pos="100000">
                <a:srgbClr val="937383"/>
              </a:gs>
              <a:gs pos="100000">
                <a:srgbClr val="715764"/>
              </a:gs>
              <a:gs pos="85000">
                <a:srgbClr val="715764">
                  <a:lumMod val="80000"/>
                  <a:lumOff val="20000"/>
                </a:srgbClr>
              </a:gs>
            </a:gsLst>
          </a:gradFill>
          <a:ln w="158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 Condensed Light"/>
                <a:cs typeface="Times New Roman" pitchFamily="18" charset="0"/>
              </a:rPr>
              <a:t>Применение заказчиком мер ответственности и совершения иных действий в случае нарушения поставщиком (подрядчиком, исполнителем) условий контракта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2144" y="5747221"/>
            <a:ext cx="3678823" cy="1077218"/>
          </a:xfrm>
          <a:prstGeom prst="rect">
            <a:avLst/>
          </a:prstGeom>
          <a:gradFill>
            <a:gsLst>
              <a:gs pos="0">
                <a:srgbClr val="EEA518">
                  <a:lumMod val="80000"/>
                  <a:lumOff val="20000"/>
                </a:srgbClr>
              </a:gs>
              <a:gs pos="0">
                <a:srgbClr val="00746A"/>
              </a:gs>
            </a:gsLst>
          </a:gradFill>
          <a:ln w="158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 Condensed Light"/>
                <a:cs typeface="Times New Roman" pitchFamily="18" charset="0"/>
              </a:rPr>
              <a:t>Соответствие поставленного товара, выполненной работы (ее результата) или оказанной услуги условиям контракта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033" y="4804709"/>
            <a:ext cx="3858456" cy="1323439"/>
          </a:xfrm>
          <a:prstGeom prst="rect">
            <a:avLst/>
          </a:prstGeom>
          <a:gradFill>
            <a:gsLst>
              <a:gs pos="55000">
                <a:srgbClr val="EEA518">
                  <a:lumMod val="80000"/>
                  <a:lumOff val="20000"/>
                </a:srgbClr>
              </a:gs>
              <a:gs pos="73000">
                <a:srgbClr val="FFC000">
                  <a:lumMod val="80000"/>
                  <a:lumOff val="20000"/>
                </a:srgbClr>
              </a:gs>
            </a:gsLst>
          </a:gradFill>
          <a:ln w="158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 Condensed Light"/>
                <a:cs typeface="Times New Roman" pitchFamily="18" charset="0"/>
              </a:rPr>
              <a:t>Соответствие использования поставленного товара, выполненной работы (ее результата) или оказанной услуги целям осуществления закупки.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7568" y="1087928"/>
            <a:ext cx="7560840" cy="1200329"/>
          </a:xfrm>
          <a:prstGeom prst="rect">
            <a:avLst/>
          </a:prstGeom>
          <a:solidFill>
            <a:srgbClr val="A7A9AC"/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n w="0"/>
                <a:solidFill>
                  <a:schemeClr val="bg1"/>
                </a:solidFill>
                <a:latin typeface="Open Sans Condensed Light"/>
                <a:cs typeface="Times New Roman" pitchFamily="18" charset="0"/>
              </a:rPr>
              <a:t>Внедрения системы мониторинга государственных закупок в Отделы внутреннего контроля и аудита Межрегиональных филиалах ФКУ «ЦОКР» в отношении закупок товаров, работ, услуг для обеспечения федеральных нужд </a:t>
            </a:r>
          </a:p>
        </p:txBody>
      </p:sp>
      <p:pic>
        <p:nvPicPr>
          <p:cNvPr id="14" name="Рисунок 13" descr="question_mark_per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73715" y="806092"/>
            <a:ext cx="1764000" cy="17640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5B4FFEA-9AC0-40BB-9BBE-E7259F4320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44" y="2287683"/>
            <a:ext cx="3335795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36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9616" y="0"/>
            <a:ext cx="7452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997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13197</TotalTime>
  <Words>340</Words>
  <Application>Microsoft Office PowerPoint</Application>
  <PresentationFormat>Произвольный</PresentationFormat>
  <Paragraphs>45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2_Тема Office</vt:lpstr>
      <vt:lpstr>Развитие внутреннего контроля и аудита в Межрегиональных филиалах ФКУ «ЦОКР»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Мулихова Наталья Николаевна</dc:creator>
  <cp:lastModifiedBy>Черникин Андрей Игоревич</cp:lastModifiedBy>
  <cp:revision>817</cp:revision>
  <cp:lastPrinted>2017-06-19T08:16:09Z</cp:lastPrinted>
  <dcterms:created xsi:type="dcterms:W3CDTF">2015-02-24T17:22:15Z</dcterms:created>
  <dcterms:modified xsi:type="dcterms:W3CDTF">2017-06-19T09:18:57Z</dcterms:modified>
</cp:coreProperties>
</file>