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94" r:id="rId1"/>
  </p:sldMasterIdLst>
  <p:notesMasterIdLst>
    <p:notesMasterId r:id="rId16"/>
  </p:notesMasterIdLst>
  <p:sldIdLst>
    <p:sldId id="266" r:id="rId2"/>
    <p:sldId id="295" r:id="rId3"/>
    <p:sldId id="306" r:id="rId4"/>
    <p:sldId id="303" r:id="rId5"/>
    <p:sldId id="320" r:id="rId6"/>
    <p:sldId id="316" r:id="rId7"/>
    <p:sldId id="314" r:id="rId8"/>
    <p:sldId id="322" r:id="rId9"/>
    <p:sldId id="315" r:id="rId10"/>
    <p:sldId id="317" r:id="rId11"/>
    <p:sldId id="319" r:id="rId12"/>
    <p:sldId id="321" r:id="rId13"/>
    <p:sldId id="283" r:id="rId14"/>
    <p:sldId id="281" r:id="rId15"/>
  </p:sldIdLst>
  <p:sldSz cx="12169775" cy="6858000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3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F1F7"/>
    <a:srgbClr val="F20E0E"/>
    <a:srgbClr val="F5F5F5"/>
    <a:srgbClr val="D3DEFB"/>
    <a:srgbClr val="0000FF"/>
    <a:srgbClr val="99FF99"/>
    <a:srgbClr val="66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285" autoAdjust="0"/>
    <p:restoredTop sz="79417" autoAdjust="0"/>
  </p:normalViewPr>
  <p:slideViewPr>
    <p:cSldViewPr>
      <p:cViewPr varScale="1">
        <p:scale>
          <a:sx n="117" d="100"/>
          <a:sy n="117" d="100"/>
        </p:scale>
        <p:origin x="-576" y="-102"/>
      </p:cViewPr>
      <p:guideLst>
        <p:guide orient="horz" pos="2160"/>
        <p:guide pos="383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295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9A57B27-0696-4BDB-9AA1-B39C665B8EA8}" type="doc">
      <dgm:prSet loTypeId="urn:microsoft.com/office/officeart/2005/8/layout/vList3#1" loCatId="list" qsTypeId="urn:microsoft.com/office/officeart/2005/8/quickstyle/simple1" qsCatId="simple" csTypeId="urn:microsoft.com/office/officeart/2005/8/colors/accent1_2" csCatId="accent1" phldr="1"/>
      <dgm:spPr/>
    </dgm:pt>
    <dgm:pt modelId="{C6A1EB02-B2A2-4467-88EC-86E2562CC069}">
      <dgm:prSet phldrT="[Текст]"/>
      <dgm:spPr/>
      <dgm:t>
        <a:bodyPr/>
        <a:lstStyle/>
        <a:p>
          <a:pPr algn="l"/>
          <a:r>
            <a:rPr lang="ru-RU" b="1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rPr>
            <a:t>планирование внутреннего контроля</a:t>
          </a:r>
          <a:endParaRPr lang="ru-RU" dirty="0">
            <a:solidFill>
              <a:srgbClr val="002060"/>
            </a:solidFill>
          </a:endParaRPr>
        </a:p>
      </dgm:t>
    </dgm:pt>
    <dgm:pt modelId="{BB3DC81E-91FD-4AF7-BA53-03E5DCCF866C}" type="parTrans" cxnId="{6BFE8291-3D03-47C1-A26F-2EDA6E2947C0}">
      <dgm:prSet/>
      <dgm:spPr/>
      <dgm:t>
        <a:bodyPr/>
        <a:lstStyle/>
        <a:p>
          <a:pPr algn="l"/>
          <a:endParaRPr lang="ru-RU"/>
        </a:p>
      </dgm:t>
    </dgm:pt>
    <dgm:pt modelId="{FDA3C25D-B9C0-4539-8AC2-F102F6CA8234}" type="sibTrans" cxnId="{6BFE8291-3D03-47C1-A26F-2EDA6E2947C0}">
      <dgm:prSet/>
      <dgm:spPr/>
      <dgm:t>
        <a:bodyPr/>
        <a:lstStyle/>
        <a:p>
          <a:pPr algn="l"/>
          <a:endParaRPr lang="ru-RU"/>
        </a:p>
      </dgm:t>
    </dgm:pt>
    <dgm:pt modelId="{B2565027-74F0-4970-80A8-04B7B4A9B2BE}">
      <dgm:prSet phldrT="[Текст]"/>
      <dgm:spPr/>
      <dgm:t>
        <a:bodyPr/>
        <a:lstStyle/>
        <a:p>
          <a:pPr algn="l"/>
          <a:r>
            <a:rPr lang="ru-RU" b="1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rPr>
            <a:t>осуществление внутреннего контроля</a:t>
          </a:r>
          <a:endParaRPr lang="ru-RU" dirty="0">
            <a:solidFill>
              <a:srgbClr val="002060"/>
            </a:solidFill>
          </a:endParaRPr>
        </a:p>
      </dgm:t>
    </dgm:pt>
    <dgm:pt modelId="{A99EDE84-46A9-41C1-89FE-EE2F176230FB}" type="parTrans" cxnId="{819305C5-6658-4EFA-9C2B-CAA962DF728B}">
      <dgm:prSet/>
      <dgm:spPr/>
      <dgm:t>
        <a:bodyPr/>
        <a:lstStyle/>
        <a:p>
          <a:pPr algn="l"/>
          <a:endParaRPr lang="ru-RU"/>
        </a:p>
      </dgm:t>
    </dgm:pt>
    <dgm:pt modelId="{4C032447-6012-4805-A103-9902963B8446}" type="sibTrans" cxnId="{819305C5-6658-4EFA-9C2B-CAA962DF728B}">
      <dgm:prSet/>
      <dgm:spPr/>
      <dgm:t>
        <a:bodyPr/>
        <a:lstStyle/>
        <a:p>
          <a:pPr algn="l"/>
          <a:endParaRPr lang="ru-RU"/>
        </a:p>
      </dgm:t>
    </dgm:pt>
    <dgm:pt modelId="{1BA2D8FE-85E7-4A91-B092-F096ACF6DBDA}">
      <dgm:prSet phldrT="[Текст]"/>
      <dgm:spPr/>
      <dgm:t>
        <a:bodyPr/>
        <a:lstStyle/>
        <a:p>
          <a:pPr algn="l"/>
          <a:r>
            <a:rPr lang="ru-RU" b="1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rPr>
            <a:t>оформление результатов внутреннего контроля</a:t>
          </a:r>
          <a:endParaRPr lang="ru-RU" dirty="0">
            <a:solidFill>
              <a:srgbClr val="002060"/>
            </a:solidFill>
          </a:endParaRPr>
        </a:p>
      </dgm:t>
    </dgm:pt>
    <dgm:pt modelId="{84A1C2E6-4C6C-4399-8517-66DB72F001D3}" type="parTrans" cxnId="{EC49857A-5CE6-4649-A625-CE045DB5EF4B}">
      <dgm:prSet/>
      <dgm:spPr/>
      <dgm:t>
        <a:bodyPr/>
        <a:lstStyle/>
        <a:p>
          <a:pPr algn="l"/>
          <a:endParaRPr lang="ru-RU"/>
        </a:p>
      </dgm:t>
    </dgm:pt>
    <dgm:pt modelId="{58B4E79C-2752-4F20-A9C6-EC699C281771}" type="sibTrans" cxnId="{EC49857A-5CE6-4649-A625-CE045DB5EF4B}">
      <dgm:prSet/>
      <dgm:spPr/>
      <dgm:t>
        <a:bodyPr/>
        <a:lstStyle/>
        <a:p>
          <a:pPr algn="l"/>
          <a:endParaRPr lang="ru-RU"/>
        </a:p>
      </dgm:t>
    </dgm:pt>
    <dgm:pt modelId="{D4A8E514-D00B-4AD2-8389-DFFCE3F36C94}">
      <dgm:prSet phldrT="[Текст]"/>
      <dgm:spPr/>
      <dgm:t>
        <a:bodyPr/>
        <a:lstStyle/>
        <a:p>
          <a:pPr algn="l"/>
          <a:r>
            <a:rPr lang="ru-RU" b="1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rPr>
            <a:t>рассмотрение результатов внутреннего контроля </a:t>
          </a:r>
          <a:endParaRPr lang="ru-RU" dirty="0">
            <a:solidFill>
              <a:srgbClr val="002060"/>
            </a:solidFill>
          </a:endParaRPr>
        </a:p>
      </dgm:t>
    </dgm:pt>
    <dgm:pt modelId="{2B5B17A5-E456-4233-A93A-20AF7DB252BF}" type="parTrans" cxnId="{48CFF835-07B5-441D-AC67-EBE68474B0F0}">
      <dgm:prSet/>
      <dgm:spPr/>
      <dgm:t>
        <a:bodyPr/>
        <a:lstStyle/>
        <a:p>
          <a:pPr algn="l"/>
          <a:endParaRPr lang="ru-RU"/>
        </a:p>
      </dgm:t>
    </dgm:pt>
    <dgm:pt modelId="{80D13AA5-32D0-43F2-9029-3AB9E765D59E}" type="sibTrans" cxnId="{48CFF835-07B5-441D-AC67-EBE68474B0F0}">
      <dgm:prSet/>
      <dgm:spPr/>
      <dgm:t>
        <a:bodyPr/>
        <a:lstStyle/>
        <a:p>
          <a:pPr algn="l"/>
          <a:endParaRPr lang="ru-RU"/>
        </a:p>
      </dgm:t>
    </dgm:pt>
    <dgm:pt modelId="{FC5D143A-7B8E-4DEC-8B3E-D904B9A6944B}">
      <dgm:prSet phldrT="[Текст]"/>
      <dgm:spPr/>
      <dgm:t>
        <a:bodyPr/>
        <a:lstStyle/>
        <a:p>
          <a:pPr algn="l"/>
          <a:r>
            <a:rPr lang="ru-RU" b="1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rPr>
            <a:t>составление и представление отчетности</a:t>
          </a:r>
          <a:endParaRPr lang="ru-RU" dirty="0">
            <a:solidFill>
              <a:srgbClr val="002060"/>
            </a:solidFill>
          </a:endParaRPr>
        </a:p>
      </dgm:t>
    </dgm:pt>
    <dgm:pt modelId="{3D10312F-3872-4B2F-8516-BF81D7E7DE00}" type="parTrans" cxnId="{65F85888-0D08-454F-8434-45118593766B}">
      <dgm:prSet/>
      <dgm:spPr/>
      <dgm:t>
        <a:bodyPr/>
        <a:lstStyle/>
        <a:p>
          <a:pPr algn="l"/>
          <a:endParaRPr lang="ru-RU"/>
        </a:p>
      </dgm:t>
    </dgm:pt>
    <dgm:pt modelId="{5F5F3070-3F5B-42D0-AE8F-C418BE7B2EEE}" type="sibTrans" cxnId="{65F85888-0D08-454F-8434-45118593766B}">
      <dgm:prSet/>
      <dgm:spPr/>
      <dgm:t>
        <a:bodyPr/>
        <a:lstStyle/>
        <a:p>
          <a:pPr algn="l"/>
          <a:endParaRPr lang="ru-RU"/>
        </a:p>
      </dgm:t>
    </dgm:pt>
    <dgm:pt modelId="{0ABD5C3A-D332-44A2-A54D-04ACF1892D25}" type="pres">
      <dgm:prSet presAssocID="{89A57B27-0696-4BDB-9AA1-B39C665B8EA8}" presName="linearFlow" presStyleCnt="0">
        <dgm:presLayoutVars>
          <dgm:dir/>
          <dgm:resizeHandles val="exact"/>
        </dgm:presLayoutVars>
      </dgm:prSet>
      <dgm:spPr/>
    </dgm:pt>
    <dgm:pt modelId="{EBFC85D6-F94C-4C74-95B2-D4312E832E75}" type="pres">
      <dgm:prSet presAssocID="{C6A1EB02-B2A2-4467-88EC-86E2562CC069}" presName="composite" presStyleCnt="0"/>
      <dgm:spPr/>
    </dgm:pt>
    <dgm:pt modelId="{AC8E864E-73DE-4173-BC42-002E99C162BE}" type="pres">
      <dgm:prSet presAssocID="{C6A1EB02-B2A2-4467-88EC-86E2562CC069}" presName="imgShp" presStyleLbl="fgImgPlace1" presStyleIdx="0" presStyleCnt="5" custLinFactX="-59356" custLinFactNeighborX="-100000" custLinFactNeighborY="2196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B90BA5AC-7170-4B1D-B0DD-950653FC181E}" type="pres">
      <dgm:prSet presAssocID="{C6A1EB02-B2A2-4467-88EC-86E2562CC069}" presName="txShp" presStyleLbl="node1" presStyleIdx="0" presStyleCnt="5" custLinFactNeighborX="-16561" custLinFactNeighborY="21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EF696A-7782-4BBF-9F73-2E1ED592D280}" type="pres">
      <dgm:prSet presAssocID="{FDA3C25D-B9C0-4539-8AC2-F102F6CA8234}" presName="spacing" presStyleCnt="0"/>
      <dgm:spPr/>
    </dgm:pt>
    <dgm:pt modelId="{F668ECE5-9203-4088-8FC5-971ECEAEB8E5}" type="pres">
      <dgm:prSet presAssocID="{B2565027-74F0-4970-80A8-04B7B4A9B2BE}" presName="composite" presStyleCnt="0"/>
      <dgm:spPr/>
    </dgm:pt>
    <dgm:pt modelId="{A1698BED-7B2F-45A2-944C-CBE63E6573A2}" type="pres">
      <dgm:prSet presAssocID="{B2565027-74F0-4970-80A8-04B7B4A9B2BE}" presName="imgShp" presStyleLbl="fgImgPlace1" presStyleIdx="1" presStyleCnt="5" custLinFactX="-63782" custLinFactNeighborX="-100000" custLinFactNeighborY="-2120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0794BA81-F2B8-4D6D-81D1-BF21E2AA7EA8}" type="pres">
      <dgm:prSet presAssocID="{B2565027-74F0-4970-80A8-04B7B4A9B2BE}" presName="txShp" presStyleLbl="node1" presStyleIdx="1" presStyleCnt="5" custLinFactNeighborX="-17021" custLinFactNeighborY="-21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6E8DFE-80CD-4DDE-A60B-D3C81F2BFA7F}" type="pres">
      <dgm:prSet presAssocID="{4C032447-6012-4805-A103-9902963B8446}" presName="spacing" presStyleCnt="0"/>
      <dgm:spPr/>
    </dgm:pt>
    <dgm:pt modelId="{85B4E042-89B8-412C-A52B-BEA4884BCB9D}" type="pres">
      <dgm:prSet presAssocID="{1BA2D8FE-85E7-4A91-B092-F096ACF6DBDA}" presName="composite" presStyleCnt="0"/>
      <dgm:spPr/>
    </dgm:pt>
    <dgm:pt modelId="{7BCA7B8D-B7EB-4BA9-89CA-643832B68508}" type="pres">
      <dgm:prSet presAssocID="{1BA2D8FE-85E7-4A91-B092-F096ACF6DBDA}" presName="imgShp" presStyleLbl="fgImgPlace1" presStyleIdx="2" presStyleCnt="5" custLinFactX="-64238" custLinFactNeighborX="-100000" custLinFactNeighborY="735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0DE3E1E6-29C6-4B6C-97E7-9057E4A58078}" type="pres">
      <dgm:prSet presAssocID="{1BA2D8FE-85E7-4A91-B092-F096ACF6DBDA}" presName="txShp" presStyleLbl="node1" presStyleIdx="2" presStyleCnt="5" custLinFactNeighborX="-17068" custLinFactNeighborY="7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23808C-E023-43B1-9B9C-9110F6C72AE2}" type="pres">
      <dgm:prSet presAssocID="{58B4E79C-2752-4F20-A9C6-EC699C281771}" presName="spacing" presStyleCnt="0"/>
      <dgm:spPr/>
    </dgm:pt>
    <dgm:pt modelId="{0B547306-7030-4685-8216-8C0F1F4DACDF}" type="pres">
      <dgm:prSet presAssocID="{D4A8E514-D00B-4AD2-8389-DFFCE3F36C94}" presName="composite" presStyleCnt="0"/>
      <dgm:spPr/>
    </dgm:pt>
    <dgm:pt modelId="{202509C1-BC6F-43DE-8D8A-7FCC241328C8}" type="pres">
      <dgm:prSet presAssocID="{D4A8E514-D00B-4AD2-8389-DFFCE3F36C94}" presName="imgShp" presStyleLbl="fgImgPlace1" presStyleIdx="3" presStyleCnt="5" custLinFactX="-65361" custLinFactNeighborX="-100000" custLinFactNeighborY="7521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A1048394-B231-426F-91D8-540E9B7AA318}" type="pres">
      <dgm:prSet presAssocID="{D4A8E514-D00B-4AD2-8389-DFFCE3F36C94}" presName="txShp" presStyleLbl="node1" presStyleIdx="3" presStyleCnt="5" custLinFactNeighborX="-17185" custLinFactNeighborY="75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378FB0-A59F-4635-8417-8548C225C5C4}" type="pres">
      <dgm:prSet presAssocID="{80D13AA5-32D0-43F2-9029-3AB9E765D59E}" presName="spacing" presStyleCnt="0"/>
      <dgm:spPr/>
    </dgm:pt>
    <dgm:pt modelId="{077DDDD4-0050-47D6-9279-59D84CD18087}" type="pres">
      <dgm:prSet presAssocID="{FC5D143A-7B8E-4DEC-8B3E-D904B9A6944B}" presName="composite" presStyleCnt="0"/>
      <dgm:spPr/>
    </dgm:pt>
    <dgm:pt modelId="{68DEE844-0849-42B2-BE99-67D9CED12453}" type="pres">
      <dgm:prSet presAssocID="{FC5D143A-7B8E-4DEC-8B3E-D904B9A6944B}" presName="imgShp" presStyleLbl="fgImgPlace1" presStyleIdx="4" presStyleCnt="5" custLinFactX="-63731" custLinFactNeighborX="-100000" custLinFactNeighborY="250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</dgm:pt>
    <dgm:pt modelId="{49880DBA-4F24-4F9E-9F94-046325905FE3}" type="pres">
      <dgm:prSet presAssocID="{FC5D143A-7B8E-4DEC-8B3E-D904B9A6944B}" presName="txShp" presStyleLbl="node1" presStyleIdx="4" presStyleCnt="5" custLinFactNeighborX="-17016" custLinFactNeighborY="2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BFE8291-3D03-47C1-A26F-2EDA6E2947C0}" srcId="{89A57B27-0696-4BDB-9AA1-B39C665B8EA8}" destId="{C6A1EB02-B2A2-4467-88EC-86E2562CC069}" srcOrd="0" destOrd="0" parTransId="{BB3DC81E-91FD-4AF7-BA53-03E5DCCF866C}" sibTransId="{FDA3C25D-B9C0-4539-8AC2-F102F6CA8234}"/>
    <dgm:cxn modelId="{E729A70A-096D-4B10-ACCE-E6F9E5DC1971}" type="presOf" srcId="{FC5D143A-7B8E-4DEC-8B3E-D904B9A6944B}" destId="{49880DBA-4F24-4F9E-9F94-046325905FE3}" srcOrd="0" destOrd="0" presId="urn:microsoft.com/office/officeart/2005/8/layout/vList3#1"/>
    <dgm:cxn modelId="{10CA9B2C-6E80-4FB6-9325-2CCB7B41BCEE}" type="presOf" srcId="{89A57B27-0696-4BDB-9AA1-B39C665B8EA8}" destId="{0ABD5C3A-D332-44A2-A54D-04ACF1892D25}" srcOrd="0" destOrd="0" presId="urn:microsoft.com/office/officeart/2005/8/layout/vList3#1"/>
    <dgm:cxn modelId="{819305C5-6658-4EFA-9C2B-CAA962DF728B}" srcId="{89A57B27-0696-4BDB-9AA1-B39C665B8EA8}" destId="{B2565027-74F0-4970-80A8-04B7B4A9B2BE}" srcOrd="1" destOrd="0" parTransId="{A99EDE84-46A9-41C1-89FE-EE2F176230FB}" sibTransId="{4C032447-6012-4805-A103-9902963B8446}"/>
    <dgm:cxn modelId="{EC49857A-5CE6-4649-A625-CE045DB5EF4B}" srcId="{89A57B27-0696-4BDB-9AA1-B39C665B8EA8}" destId="{1BA2D8FE-85E7-4A91-B092-F096ACF6DBDA}" srcOrd="2" destOrd="0" parTransId="{84A1C2E6-4C6C-4399-8517-66DB72F001D3}" sibTransId="{58B4E79C-2752-4F20-A9C6-EC699C281771}"/>
    <dgm:cxn modelId="{DF1137CF-06AB-4897-AFD4-2EB09F0535B8}" type="presOf" srcId="{B2565027-74F0-4970-80A8-04B7B4A9B2BE}" destId="{0794BA81-F2B8-4D6D-81D1-BF21E2AA7EA8}" srcOrd="0" destOrd="0" presId="urn:microsoft.com/office/officeart/2005/8/layout/vList3#1"/>
    <dgm:cxn modelId="{65F85888-0D08-454F-8434-45118593766B}" srcId="{89A57B27-0696-4BDB-9AA1-B39C665B8EA8}" destId="{FC5D143A-7B8E-4DEC-8B3E-D904B9A6944B}" srcOrd="4" destOrd="0" parTransId="{3D10312F-3872-4B2F-8516-BF81D7E7DE00}" sibTransId="{5F5F3070-3F5B-42D0-AE8F-C418BE7B2EEE}"/>
    <dgm:cxn modelId="{9205C1C8-74FD-4895-BAEF-52DF5B2EB452}" type="presOf" srcId="{D4A8E514-D00B-4AD2-8389-DFFCE3F36C94}" destId="{A1048394-B231-426F-91D8-540E9B7AA318}" srcOrd="0" destOrd="0" presId="urn:microsoft.com/office/officeart/2005/8/layout/vList3#1"/>
    <dgm:cxn modelId="{172F08E9-CDB6-4DE8-8637-97D285F45A3B}" type="presOf" srcId="{1BA2D8FE-85E7-4A91-B092-F096ACF6DBDA}" destId="{0DE3E1E6-29C6-4B6C-97E7-9057E4A58078}" srcOrd="0" destOrd="0" presId="urn:microsoft.com/office/officeart/2005/8/layout/vList3#1"/>
    <dgm:cxn modelId="{48E90209-E0A2-4DA9-9E67-9431F400E764}" type="presOf" srcId="{C6A1EB02-B2A2-4467-88EC-86E2562CC069}" destId="{B90BA5AC-7170-4B1D-B0DD-950653FC181E}" srcOrd="0" destOrd="0" presId="urn:microsoft.com/office/officeart/2005/8/layout/vList3#1"/>
    <dgm:cxn modelId="{48CFF835-07B5-441D-AC67-EBE68474B0F0}" srcId="{89A57B27-0696-4BDB-9AA1-B39C665B8EA8}" destId="{D4A8E514-D00B-4AD2-8389-DFFCE3F36C94}" srcOrd="3" destOrd="0" parTransId="{2B5B17A5-E456-4233-A93A-20AF7DB252BF}" sibTransId="{80D13AA5-32D0-43F2-9029-3AB9E765D59E}"/>
    <dgm:cxn modelId="{07CB07F7-8391-46F3-805A-0ADAFE97E27B}" type="presParOf" srcId="{0ABD5C3A-D332-44A2-A54D-04ACF1892D25}" destId="{EBFC85D6-F94C-4C74-95B2-D4312E832E75}" srcOrd="0" destOrd="0" presId="urn:microsoft.com/office/officeart/2005/8/layout/vList3#1"/>
    <dgm:cxn modelId="{D5A346D4-617B-46C7-90EC-9BD404428394}" type="presParOf" srcId="{EBFC85D6-F94C-4C74-95B2-D4312E832E75}" destId="{AC8E864E-73DE-4173-BC42-002E99C162BE}" srcOrd="0" destOrd="0" presId="urn:microsoft.com/office/officeart/2005/8/layout/vList3#1"/>
    <dgm:cxn modelId="{93660F1C-7D1E-4ECA-BD57-088B87ABD9D8}" type="presParOf" srcId="{EBFC85D6-F94C-4C74-95B2-D4312E832E75}" destId="{B90BA5AC-7170-4B1D-B0DD-950653FC181E}" srcOrd="1" destOrd="0" presId="urn:microsoft.com/office/officeart/2005/8/layout/vList3#1"/>
    <dgm:cxn modelId="{A0408827-45F8-405B-A14F-3C3A49827D3D}" type="presParOf" srcId="{0ABD5C3A-D332-44A2-A54D-04ACF1892D25}" destId="{2AEF696A-7782-4BBF-9F73-2E1ED592D280}" srcOrd="1" destOrd="0" presId="urn:microsoft.com/office/officeart/2005/8/layout/vList3#1"/>
    <dgm:cxn modelId="{9479252B-DF7F-4302-8F3D-A584C64A074A}" type="presParOf" srcId="{0ABD5C3A-D332-44A2-A54D-04ACF1892D25}" destId="{F668ECE5-9203-4088-8FC5-971ECEAEB8E5}" srcOrd="2" destOrd="0" presId="urn:microsoft.com/office/officeart/2005/8/layout/vList3#1"/>
    <dgm:cxn modelId="{BD894CA3-B53B-4671-98A1-BCEFEAE146C0}" type="presParOf" srcId="{F668ECE5-9203-4088-8FC5-971ECEAEB8E5}" destId="{A1698BED-7B2F-45A2-944C-CBE63E6573A2}" srcOrd="0" destOrd="0" presId="urn:microsoft.com/office/officeart/2005/8/layout/vList3#1"/>
    <dgm:cxn modelId="{72FD24B5-F039-4DC8-AB3C-5D6D4C66730D}" type="presParOf" srcId="{F668ECE5-9203-4088-8FC5-971ECEAEB8E5}" destId="{0794BA81-F2B8-4D6D-81D1-BF21E2AA7EA8}" srcOrd="1" destOrd="0" presId="urn:microsoft.com/office/officeart/2005/8/layout/vList3#1"/>
    <dgm:cxn modelId="{17323842-1789-4EF1-835B-C5F28273CCD1}" type="presParOf" srcId="{0ABD5C3A-D332-44A2-A54D-04ACF1892D25}" destId="{316E8DFE-80CD-4DDE-A60B-D3C81F2BFA7F}" srcOrd="3" destOrd="0" presId="urn:microsoft.com/office/officeart/2005/8/layout/vList3#1"/>
    <dgm:cxn modelId="{36627327-F97E-455F-A49D-3F05C029D9AB}" type="presParOf" srcId="{0ABD5C3A-D332-44A2-A54D-04ACF1892D25}" destId="{85B4E042-89B8-412C-A52B-BEA4884BCB9D}" srcOrd="4" destOrd="0" presId="urn:microsoft.com/office/officeart/2005/8/layout/vList3#1"/>
    <dgm:cxn modelId="{CD7B39A1-AB1E-4908-B29E-1BC369AA8EB3}" type="presParOf" srcId="{85B4E042-89B8-412C-A52B-BEA4884BCB9D}" destId="{7BCA7B8D-B7EB-4BA9-89CA-643832B68508}" srcOrd="0" destOrd="0" presId="urn:microsoft.com/office/officeart/2005/8/layout/vList3#1"/>
    <dgm:cxn modelId="{7577C17C-3184-4784-8F52-28A6CDB6806D}" type="presParOf" srcId="{85B4E042-89B8-412C-A52B-BEA4884BCB9D}" destId="{0DE3E1E6-29C6-4B6C-97E7-9057E4A58078}" srcOrd="1" destOrd="0" presId="urn:microsoft.com/office/officeart/2005/8/layout/vList3#1"/>
    <dgm:cxn modelId="{75C27F25-5139-4170-9390-BC5C61CC8D43}" type="presParOf" srcId="{0ABD5C3A-D332-44A2-A54D-04ACF1892D25}" destId="{8223808C-E023-43B1-9B9C-9110F6C72AE2}" srcOrd="5" destOrd="0" presId="urn:microsoft.com/office/officeart/2005/8/layout/vList3#1"/>
    <dgm:cxn modelId="{1A3F4ACA-4B1B-4546-80CA-80C2A6DCAFBB}" type="presParOf" srcId="{0ABD5C3A-D332-44A2-A54D-04ACF1892D25}" destId="{0B547306-7030-4685-8216-8C0F1F4DACDF}" srcOrd="6" destOrd="0" presId="urn:microsoft.com/office/officeart/2005/8/layout/vList3#1"/>
    <dgm:cxn modelId="{3535D5DF-E1DC-445F-B344-46AAF73230BF}" type="presParOf" srcId="{0B547306-7030-4685-8216-8C0F1F4DACDF}" destId="{202509C1-BC6F-43DE-8D8A-7FCC241328C8}" srcOrd="0" destOrd="0" presId="urn:microsoft.com/office/officeart/2005/8/layout/vList3#1"/>
    <dgm:cxn modelId="{07EEB93B-6AF2-4743-8BF4-4F70BEB1D2A2}" type="presParOf" srcId="{0B547306-7030-4685-8216-8C0F1F4DACDF}" destId="{A1048394-B231-426F-91D8-540E9B7AA318}" srcOrd="1" destOrd="0" presId="urn:microsoft.com/office/officeart/2005/8/layout/vList3#1"/>
    <dgm:cxn modelId="{6E7F14F5-6B3C-44D1-8756-182D72CEA97F}" type="presParOf" srcId="{0ABD5C3A-D332-44A2-A54D-04ACF1892D25}" destId="{C5378FB0-A59F-4635-8417-8548C225C5C4}" srcOrd="7" destOrd="0" presId="urn:microsoft.com/office/officeart/2005/8/layout/vList3#1"/>
    <dgm:cxn modelId="{096E46A8-E1FF-4B3F-9579-C14E1C831273}" type="presParOf" srcId="{0ABD5C3A-D332-44A2-A54D-04ACF1892D25}" destId="{077DDDD4-0050-47D6-9279-59D84CD18087}" srcOrd="8" destOrd="0" presId="urn:microsoft.com/office/officeart/2005/8/layout/vList3#1"/>
    <dgm:cxn modelId="{D5290DF2-4A0B-4D1A-A502-E995D0096C8D}" type="presParOf" srcId="{077DDDD4-0050-47D6-9279-59D84CD18087}" destId="{68DEE844-0849-42B2-BE99-67D9CED12453}" srcOrd="0" destOrd="0" presId="urn:microsoft.com/office/officeart/2005/8/layout/vList3#1"/>
    <dgm:cxn modelId="{FF49417D-8E15-422B-849E-E42AAEC5B2C3}" type="presParOf" srcId="{077DDDD4-0050-47D6-9279-59D84CD18087}" destId="{49880DBA-4F24-4F9E-9F94-046325905FE3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BBA887B-26F1-4E9E-BB8B-0A8A28C61014}" type="doc">
      <dgm:prSet loTypeId="urn:microsoft.com/office/officeart/2005/8/layout/target3" loCatId="relationship" qsTypeId="urn:microsoft.com/office/officeart/2005/8/quickstyle/simple2" qsCatId="simple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05BADA33-6419-4F40-B50F-DB49C705691F}">
      <dgm:prSet phldrT="[Текст]"/>
      <dgm:spPr/>
      <dgm:t>
        <a:bodyPr/>
        <a:lstStyle/>
        <a:p>
          <a:r>
            <a:rPr lang="ru-RU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Самоконтроль</a:t>
          </a:r>
          <a:endParaRPr lang="ru-RU" dirty="0">
            <a:solidFill>
              <a:srgbClr val="002060"/>
            </a:solidFill>
          </a:endParaRPr>
        </a:p>
      </dgm:t>
    </dgm:pt>
    <dgm:pt modelId="{D905B57E-AD83-4976-8A55-2E842F5FF65E}" type="parTrans" cxnId="{1A42EC91-B334-431C-B7BA-C75BF3253A72}">
      <dgm:prSet/>
      <dgm:spPr/>
      <dgm:t>
        <a:bodyPr/>
        <a:lstStyle/>
        <a:p>
          <a:endParaRPr lang="ru-RU"/>
        </a:p>
      </dgm:t>
    </dgm:pt>
    <dgm:pt modelId="{A03CC42F-16C7-4D13-B03A-BDEF917924F1}" type="sibTrans" cxnId="{1A42EC91-B334-431C-B7BA-C75BF3253A72}">
      <dgm:prSet/>
      <dgm:spPr/>
      <dgm:t>
        <a:bodyPr/>
        <a:lstStyle/>
        <a:p>
          <a:endParaRPr lang="ru-RU"/>
        </a:p>
      </dgm:t>
    </dgm:pt>
    <dgm:pt modelId="{EC08B23E-1058-4C5C-92B7-511DE1CCCBA5}">
      <dgm:prSet phldrT="[Текст]"/>
      <dgm:spPr/>
      <dgm:t>
        <a:bodyPr/>
        <a:lstStyle/>
        <a:p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сплошным способом должностным лицом каждого подразделения путем проведения проверки каждой выполняемой им операции на соответствие НПА РФ, внутренним стандартам и должностным регламентам, а также путем оценки причин и обстоятельств (факторов), негативно влияющих на совершение операции </a:t>
          </a:r>
          <a:endParaRPr lang="ru-RU" dirty="0"/>
        </a:p>
      </dgm:t>
    </dgm:pt>
    <dgm:pt modelId="{F7F1579D-67C8-4FA7-B9B2-854A5B13AEBF}" type="parTrans" cxnId="{0A382558-0645-4BF7-8712-1D6DBDFA911D}">
      <dgm:prSet/>
      <dgm:spPr/>
      <dgm:t>
        <a:bodyPr/>
        <a:lstStyle/>
        <a:p>
          <a:endParaRPr lang="ru-RU"/>
        </a:p>
      </dgm:t>
    </dgm:pt>
    <dgm:pt modelId="{1A006F0E-EF28-4231-B7BB-8C9D749E4B90}" type="sibTrans" cxnId="{0A382558-0645-4BF7-8712-1D6DBDFA911D}">
      <dgm:prSet/>
      <dgm:spPr/>
      <dgm:t>
        <a:bodyPr/>
        <a:lstStyle/>
        <a:p>
          <a:endParaRPr lang="ru-RU"/>
        </a:p>
      </dgm:t>
    </dgm:pt>
    <dgm:pt modelId="{0FFFA52D-7017-4544-9ED3-B23871AABE06}">
      <dgm:prSet phldrT="[Текст]"/>
      <dgm:spPr/>
      <dgm:t>
        <a:bodyPr/>
        <a:lstStyle/>
        <a:p>
          <a:r>
            <a:rPr lang="ru-RU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Контроль по уровню подчиненности</a:t>
          </a:r>
          <a:endParaRPr lang="ru-RU" dirty="0">
            <a:solidFill>
              <a:srgbClr val="002060"/>
            </a:solidFill>
          </a:endParaRPr>
        </a:p>
      </dgm:t>
    </dgm:pt>
    <dgm:pt modelId="{A3949ACA-89DF-4DAB-AECD-D5FC06464482}" type="parTrans" cxnId="{AC31B7D8-E673-4378-B468-14FD3388BA9C}">
      <dgm:prSet/>
      <dgm:spPr/>
      <dgm:t>
        <a:bodyPr/>
        <a:lstStyle/>
        <a:p>
          <a:endParaRPr lang="ru-RU"/>
        </a:p>
      </dgm:t>
    </dgm:pt>
    <dgm:pt modelId="{C83D9957-5093-4973-BCC2-40634C5E2612}" type="sibTrans" cxnId="{AC31B7D8-E673-4378-B468-14FD3388BA9C}">
      <dgm:prSet/>
      <dgm:spPr/>
      <dgm:t>
        <a:bodyPr/>
        <a:lstStyle/>
        <a:p>
          <a:endParaRPr lang="ru-RU"/>
        </a:p>
      </dgm:t>
    </dgm:pt>
    <dgm:pt modelId="{39101C32-E050-4277-B15C-6D34FBCF29C3}">
      <dgm:prSet phldrT="[Текст]"/>
      <dgm:spPr/>
      <dgm:t>
        <a:bodyPr/>
        <a:lstStyle/>
        <a:p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сплошным способом начальником структурного подразделения Управления путем подтверждения (согласования) операций, действий необходимых для выполнения функций и осуществления полномочий в установленной сфере деятельности, осуществляемых подчиненными должностными лицами</a:t>
          </a:r>
          <a:endParaRPr lang="ru-RU" dirty="0"/>
        </a:p>
      </dgm:t>
    </dgm:pt>
    <dgm:pt modelId="{BF1ED2B9-658C-4EAE-9DA7-24B2863318E8}" type="parTrans" cxnId="{501757BE-D4C7-4E3B-95C3-F5724A944AFF}">
      <dgm:prSet/>
      <dgm:spPr/>
      <dgm:t>
        <a:bodyPr/>
        <a:lstStyle/>
        <a:p>
          <a:endParaRPr lang="ru-RU"/>
        </a:p>
      </dgm:t>
    </dgm:pt>
    <dgm:pt modelId="{7860190B-31F1-4454-B630-470B761763DA}" type="sibTrans" cxnId="{501757BE-D4C7-4E3B-95C3-F5724A944AFF}">
      <dgm:prSet/>
      <dgm:spPr/>
      <dgm:t>
        <a:bodyPr/>
        <a:lstStyle/>
        <a:p>
          <a:endParaRPr lang="ru-RU"/>
        </a:p>
      </dgm:t>
    </dgm:pt>
    <dgm:pt modelId="{A40CB502-E485-4C72-B737-FAF728852C25}" type="pres">
      <dgm:prSet presAssocID="{0BBA887B-26F1-4E9E-BB8B-0A8A28C61014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E862D8F-5AE6-4EE7-9B9D-B851EBF2D9F3}" type="pres">
      <dgm:prSet presAssocID="{05BADA33-6419-4F40-B50F-DB49C705691F}" presName="circle1" presStyleLbl="node1" presStyleIdx="0" presStyleCnt="2"/>
      <dgm:spPr/>
    </dgm:pt>
    <dgm:pt modelId="{11260FC6-9E01-42D5-BEF5-EF70356D9722}" type="pres">
      <dgm:prSet presAssocID="{05BADA33-6419-4F40-B50F-DB49C705691F}" presName="space" presStyleCnt="0"/>
      <dgm:spPr/>
    </dgm:pt>
    <dgm:pt modelId="{62F6D620-0879-4084-99DA-7EA6D24211FF}" type="pres">
      <dgm:prSet presAssocID="{05BADA33-6419-4F40-B50F-DB49C705691F}" presName="rect1" presStyleLbl="alignAcc1" presStyleIdx="0" presStyleCnt="2" custLinFactNeighborX="962" custLinFactNeighborY="7143"/>
      <dgm:spPr/>
      <dgm:t>
        <a:bodyPr/>
        <a:lstStyle/>
        <a:p>
          <a:endParaRPr lang="ru-RU"/>
        </a:p>
      </dgm:t>
    </dgm:pt>
    <dgm:pt modelId="{C5833244-96F9-4ED1-BB55-5D02D4733D60}" type="pres">
      <dgm:prSet presAssocID="{0FFFA52D-7017-4544-9ED3-B23871AABE06}" presName="vertSpace2" presStyleLbl="node1" presStyleIdx="0" presStyleCnt="2"/>
      <dgm:spPr/>
    </dgm:pt>
    <dgm:pt modelId="{DA0EBCFE-8ECA-45A5-AD66-BE8E416F010F}" type="pres">
      <dgm:prSet presAssocID="{0FFFA52D-7017-4544-9ED3-B23871AABE06}" presName="circle2" presStyleLbl="node1" presStyleIdx="1" presStyleCnt="2"/>
      <dgm:spPr/>
    </dgm:pt>
    <dgm:pt modelId="{60FDE17C-F4DA-4AEC-B951-29A200FAF86D}" type="pres">
      <dgm:prSet presAssocID="{0FFFA52D-7017-4544-9ED3-B23871AABE06}" presName="rect2" presStyleLbl="alignAcc1" presStyleIdx="1" presStyleCnt="2"/>
      <dgm:spPr/>
      <dgm:t>
        <a:bodyPr/>
        <a:lstStyle/>
        <a:p>
          <a:endParaRPr lang="ru-RU"/>
        </a:p>
      </dgm:t>
    </dgm:pt>
    <dgm:pt modelId="{5EAD243C-EEAA-4B0F-8E86-300304B496F8}" type="pres">
      <dgm:prSet presAssocID="{05BADA33-6419-4F40-B50F-DB49C705691F}" presName="rect1ParTx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FAAF02-736A-4739-B87B-5233B8BE2BAF}" type="pres">
      <dgm:prSet presAssocID="{05BADA33-6419-4F40-B50F-DB49C705691F}" presName="rect1ChTx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EF8F02-E208-4B04-8B9D-19D350BBE662}" type="pres">
      <dgm:prSet presAssocID="{0FFFA52D-7017-4544-9ED3-B23871AABE06}" presName="rect2ParTx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1B4919-CFCB-44B0-8D47-E2A839701915}" type="pres">
      <dgm:prSet presAssocID="{0FFFA52D-7017-4544-9ED3-B23871AABE06}" presName="rect2ChTx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07CFC23-C2F1-4477-B95C-4956AE0DACE4}" type="presOf" srcId="{05BADA33-6419-4F40-B50F-DB49C705691F}" destId="{62F6D620-0879-4084-99DA-7EA6D24211FF}" srcOrd="0" destOrd="0" presId="urn:microsoft.com/office/officeart/2005/8/layout/target3"/>
    <dgm:cxn modelId="{DD2149E2-B3D8-4BBE-8F2D-9886D5C5A186}" type="presOf" srcId="{0FFFA52D-7017-4544-9ED3-B23871AABE06}" destId="{C6EF8F02-E208-4B04-8B9D-19D350BBE662}" srcOrd="1" destOrd="0" presId="urn:microsoft.com/office/officeart/2005/8/layout/target3"/>
    <dgm:cxn modelId="{1A42EC91-B334-431C-B7BA-C75BF3253A72}" srcId="{0BBA887B-26F1-4E9E-BB8B-0A8A28C61014}" destId="{05BADA33-6419-4F40-B50F-DB49C705691F}" srcOrd="0" destOrd="0" parTransId="{D905B57E-AD83-4976-8A55-2E842F5FF65E}" sibTransId="{A03CC42F-16C7-4D13-B03A-BDEF917924F1}"/>
    <dgm:cxn modelId="{41F67480-7301-43F4-AC41-05C85182AD30}" type="presOf" srcId="{0FFFA52D-7017-4544-9ED3-B23871AABE06}" destId="{60FDE17C-F4DA-4AEC-B951-29A200FAF86D}" srcOrd="0" destOrd="0" presId="urn:microsoft.com/office/officeart/2005/8/layout/target3"/>
    <dgm:cxn modelId="{D42BA511-4A38-48F4-B1BE-74E80971AECE}" type="presOf" srcId="{05BADA33-6419-4F40-B50F-DB49C705691F}" destId="{5EAD243C-EEAA-4B0F-8E86-300304B496F8}" srcOrd="1" destOrd="0" presId="urn:microsoft.com/office/officeart/2005/8/layout/target3"/>
    <dgm:cxn modelId="{B56DB262-8136-444B-B7CE-92F62BF93FB7}" type="presOf" srcId="{39101C32-E050-4277-B15C-6D34FBCF29C3}" destId="{3F1B4919-CFCB-44B0-8D47-E2A839701915}" srcOrd="0" destOrd="0" presId="urn:microsoft.com/office/officeart/2005/8/layout/target3"/>
    <dgm:cxn modelId="{501757BE-D4C7-4E3B-95C3-F5724A944AFF}" srcId="{0FFFA52D-7017-4544-9ED3-B23871AABE06}" destId="{39101C32-E050-4277-B15C-6D34FBCF29C3}" srcOrd="0" destOrd="0" parTransId="{BF1ED2B9-658C-4EAE-9DA7-24B2863318E8}" sibTransId="{7860190B-31F1-4454-B630-470B761763DA}"/>
    <dgm:cxn modelId="{AC31B7D8-E673-4378-B468-14FD3388BA9C}" srcId="{0BBA887B-26F1-4E9E-BB8B-0A8A28C61014}" destId="{0FFFA52D-7017-4544-9ED3-B23871AABE06}" srcOrd="1" destOrd="0" parTransId="{A3949ACA-89DF-4DAB-AECD-D5FC06464482}" sibTransId="{C83D9957-5093-4973-BCC2-40634C5E2612}"/>
    <dgm:cxn modelId="{0A382558-0645-4BF7-8712-1D6DBDFA911D}" srcId="{05BADA33-6419-4F40-B50F-DB49C705691F}" destId="{EC08B23E-1058-4C5C-92B7-511DE1CCCBA5}" srcOrd="0" destOrd="0" parTransId="{F7F1579D-67C8-4FA7-B9B2-854A5B13AEBF}" sibTransId="{1A006F0E-EF28-4231-B7BB-8C9D749E4B90}"/>
    <dgm:cxn modelId="{095F6C63-2EF6-422B-A23E-6561DA769C7D}" type="presOf" srcId="{0BBA887B-26F1-4E9E-BB8B-0A8A28C61014}" destId="{A40CB502-E485-4C72-B737-FAF728852C25}" srcOrd="0" destOrd="0" presId="urn:microsoft.com/office/officeart/2005/8/layout/target3"/>
    <dgm:cxn modelId="{67DBD30D-54F3-48AD-97FC-E63427450699}" type="presOf" srcId="{EC08B23E-1058-4C5C-92B7-511DE1CCCBA5}" destId="{9DFAAF02-736A-4739-B87B-5233B8BE2BAF}" srcOrd="0" destOrd="0" presId="urn:microsoft.com/office/officeart/2005/8/layout/target3"/>
    <dgm:cxn modelId="{73A72582-F7A7-456E-8BC3-D42F67298913}" type="presParOf" srcId="{A40CB502-E485-4C72-B737-FAF728852C25}" destId="{3E862D8F-5AE6-4EE7-9B9D-B851EBF2D9F3}" srcOrd="0" destOrd="0" presId="urn:microsoft.com/office/officeart/2005/8/layout/target3"/>
    <dgm:cxn modelId="{2A76B824-224B-4779-A9A2-2B716CCB56AF}" type="presParOf" srcId="{A40CB502-E485-4C72-B737-FAF728852C25}" destId="{11260FC6-9E01-42D5-BEF5-EF70356D9722}" srcOrd="1" destOrd="0" presId="urn:microsoft.com/office/officeart/2005/8/layout/target3"/>
    <dgm:cxn modelId="{ECC0C05D-2D8C-4231-9B15-0BBAFC7C65AD}" type="presParOf" srcId="{A40CB502-E485-4C72-B737-FAF728852C25}" destId="{62F6D620-0879-4084-99DA-7EA6D24211FF}" srcOrd="2" destOrd="0" presId="urn:microsoft.com/office/officeart/2005/8/layout/target3"/>
    <dgm:cxn modelId="{3DEE15D2-AA6E-4F75-AEAF-7B81E751FDE6}" type="presParOf" srcId="{A40CB502-E485-4C72-B737-FAF728852C25}" destId="{C5833244-96F9-4ED1-BB55-5D02D4733D60}" srcOrd="3" destOrd="0" presId="urn:microsoft.com/office/officeart/2005/8/layout/target3"/>
    <dgm:cxn modelId="{4C5C0947-3FF2-481C-AE2C-68B6F0690065}" type="presParOf" srcId="{A40CB502-E485-4C72-B737-FAF728852C25}" destId="{DA0EBCFE-8ECA-45A5-AD66-BE8E416F010F}" srcOrd="4" destOrd="0" presId="urn:microsoft.com/office/officeart/2005/8/layout/target3"/>
    <dgm:cxn modelId="{CD968B64-0E2F-4E68-B97C-2A007948B577}" type="presParOf" srcId="{A40CB502-E485-4C72-B737-FAF728852C25}" destId="{60FDE17C-F4DA-4AEC-B951-29A200FAF86D}" srcOrd="5" destOrd="0" presId="urn:microsoft.com/office/officeart/2005/8/layout/target3"/>
    <dgm:cxn modelId="{1EA9F5A0-E241-42D6-881E-0FB8D25D3919}" type="presParOf" srcId="{A40CB502-E485-4C72-B737-FAF728852C25}" destId="{5EAD243C-EEAA-4B0F-8E86-300304B496F8}" srcOrd="6" destOrd="0" presId="urn:microsoft.com/office/officeart/2005/8/layout/target3"/>
    <dgm:cxn modelId="{A356291B-D20D-42BC-8714-629398A6EE65}" type="presParOf" srcId="{A40CB502-E485-4C72-B737-FAF728852C25}" destId="{9DFAAF02-736A-4739-B87B-5233B8BE2BAF}" srcOrd="7" destOrd="0" presId="urn:microsoft.com/office/officeart/2005/8/layout/target3"/>
    <dgm:cxn modelId="{3B6E3B3D-EC83-4EF8-989B-AAF0FBE015C6}" type="presParOf" srcId="{A40CB502-E485-4C72-B737-FAF728852C25}" destId="{C6EF8F02-E208-4B04-8B9D-19D350BBE662}" srcOrd="8" destOrd="0" presId="urn:microsoft.com/office/officeart/2005/8/layout/target3"/>
    <dgm:cxn modelId="{9FDCB55B-BA23-41E9-A970-B72770E7DB94}" type="presParOf" srcId="{A40CB502-E485-4C72-B737-FAF728852C25}" destId="{3F1B4919-CFCB-44B0-8D47-E2A839701915}" srcOrd="9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334E1CA-644D-4478-9D5A-79E8AE4C0103}" type="doc">
      <dgm:prSet loTypeId="urn:microsoft.com/office/officeart/2005/8/layout/hierarchy2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E524864-E78F-401F-931B-D359E973A572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sz="24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Журнал, Отчет</a:t>
          </a:r>
          <a:endParaRPr lang="ru-RU" sz="2400" dirty="0">
            <a:solidFill>
              <a:srgbClr val="002060"/>
            </a:solidFill>
          </a:endParaRPr>
        </a:p>
      </dgm:t>
    </dgm:pt>
    <dgm:pt modelId="{5DEA4028-203F-4147-897F-D909CFB8C2FD}" type="parTrans" cxnId="{C119EAB7-08EF-4A36-A162-BCF2E27410B6}">
      <dgm:prSet/>
      <dgm:spPr/>
      <dgm:t>
        <a:bodyPr/>
        <a:lstStyle/>
        <a:p>
          <a:endParaRPr lang="ru-RU"/>
        </a:p>
      </dgm:t>
    </dgm:pt>
    <dgm:pt modelId="{1BADE81A-0228-4FAE-869F-019C77241F14}" type="sibTrans" cxnId="{C119EAB7-08EF-4A36-A162-BCF2E27410B6}">
      <dgm:prSet/>
      <dgm:spPr/>
      <dgm:t>
        <a:bodyPr/>
        <a:lstStyle/>
        <a:p>
          <a:endParaRPr lang="ru-RU"/>
        </a:p>
      </dgm:t>
    </dgm:pt>
    <dgm:pt modelId="{7F21C1FD-1FB4-4951-8803-266694A5F7D7}">
      <dgm:prSet phldrT="[Текст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4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Разовые</a:t>
          </a:r>
        </a:p>
        <a:p>
          <a:r>
            <a:rPr lang="ru-RU" sz="2400" b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(единичные) </a:t>
          </a:r>
          <a:endParaRPr lang="ru-RU" sz="2400" b="1" dirty="0" smtClean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ru-RU" sz="24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нарушения</a:t>
          </a:r>
          <a:endParaRPr lang="ru-RU" sz="2400" dirty="0">
            <a:solidFill>
              <a:srgbClr val="002060"/>
            </a:solidFill>
          </a:endParaRPr>
        </a:p>
      </dgm:t>
    </dgm:pt>
    <dgm:pt modelId="{7F97227E-0792-4875-96C8-AF1B92B21F97}" type="parTrans" cxnId="{0FDD830F-8D85-4D15-A1E5-9FAABD59CB9F}">
      <dgm:prSet/>
      <dgm:spPr/>
      <dgm:t>
        <a:bodyPr/>
        <a:lstStyle/>
        <a:p>
          <a:endParaRPr lang="ru-RU"/>
        </a:p>
      </dgm:t>
    </dgm:pt>
    <dgm:pt modelId="{113A7888-5279-4F13-ADE7-4CDFF9CC12BC}" type="sibTrans" cxnId="{0FDD830F-8D85-4D15-A1E5-9FAABD59CB9F}">
      <dgm:prSet/>
      <dgm:spPr/>
      <dgm:t>
        <a:bodyPr/>
        <a:lstStyle/>
        <a:p>
          <a:endParaRPr lang="ru-RU"/>
        </a:p>
      </dgm:t>
    </dgm:pt>
    <dgm:pt modelId="{9CA02E12-B265-4785-B41D-D418F343D34B}">
      <dgm:prSet phldrT="[Текст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 algn="l"/>
          <a:r>
            <a:rPr lang="ru-RU" sz="12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-  устранение выявленных    нарушений</a:t>
          </a:r>
        </a:p>
        <a:p>
          <a:pPr algn="l"/>
          <a:r>
            <a:rPr lang="ru-RU" sz="12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-    актуализация карты внутреннего контроля</a:t>
          </a:r>
        </a:p>
        <a:p>
          <a:pPr algn="l"/>
          <a:r>
            <a:rPr lang="ru-RU" sz="12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-    дополнительное изучение НПА</a:t>
          </a:r>
        </a:p>
        <a:p>
          <a:pPr algn="l"/>
          <a:r>
            <a:rPr lang="ru-RU" sz="12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-    результативность</a:t>
          </a:r>
        </a:p>
      </dgm:t>
    </dgm:pt>
    <dgm:pt modelId="{1EB0E12C-2580-4D76-8FF9-E79882F60B4E}" type="parTrans" cxnId="{0709C3F0-301B-45FF-A13B-1CB2C3EC8088}">
      <dgm:prSet/>
      <dgm:spPr/>
      <dgm:t>
        <a:bodyPr/>
        <a:lstStyle/>
        <a:p>
          <a:endParaRPr lang="ru-RU"/>
        </a:p>
      </dgm:t>
    </dgm:pt>
    <dgm:pt modelId="{14794B5A-E8FD-4753-A383-8F70745F90E8}" type="sibTrans" cxnId="{0709C3F0-301B-45FF-A13B-1CB2C3EC8088}">
      <dgm:prSet/>
      <dgm:spPr/>
      <dgm:t>
        <a:bodyPr/>
        <a:lstStyle/>
        <a:p>
          <a:endParaRPr lang="ru-RU"/>
        </a:p>
      </dgm:t>
    </dgm:pt>
    <dgm:pt modelId="{04938C92-E180-4E65-890F-4BE2F2177590}">
      <dgm:prSet phldrT="[Текст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solidFill>
          <a:srgbClr val="C00000"/>
        </a:solidFill>
      </dgm:spPr>
      <dgm:t>
        <a:bodyPr/>
        <a:lstStyle/>
        <a:p>
          <a:r>
            <a:rPr lang="ru-RU" sz="24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Системные</a:t>
          </a:r>
          <a:endParaRPr lang="ru-RU" sz="2400" dirty="0">
            <a:solidFill>
              <a:srgbClr val="002060"/>
            </a:solidFill>
          </a:endParaRPr>
        </a:p>
      </dgm:t>
    </dgm:pt>
    <dgm:pt modelId="{2A91D1AD-82F7-45BC-9141-7A5C0D4DE9C8}" type="parTrans" cxnId="{425B69EA-0DBC-45F5-960A-3FA1345C65D6}">
      <dgm:prSet/>
      <dgm:spPr/>
      <dgm:t>
        <a:bodyPr/>
        <a:lstStyle/>
        <a:p>
          <a:endParaRPr lang="ru-RU"/>
        </a:p>
      </dgm:t>
    </dgm:pt>
    <dgm:pt modelId="{39F46B9C-B82D-4F66-9484-DE13BF87D0FE}" type="sibTrans" cxnId="{425B69EA-0DBC-45F5-960A-3FA1345C65D6}">
      <dgm:prSet/>
      <dgm:spPr/>
      <dgm:t>
        <a:bodyPr/>
        <a:lstStyle/>
        <a:p>
          <a:endParaRPr lang="ru-RU"/>
        </a:p>
      </dgm:t>
    </dgm:pt>
    <dgm:pt modelId="{A3FA5370-1571-45CC-BEFB-C36254A85A6D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solidFill>
          <a:schemeClr val="accent2"/>
        </a:solidFill>
      </dgm:spPr>
      <dgm:t>
        <a:bodyPr/>
        <a:lstStyle/>
        <a:p>
          <a:r>
            <a:rPr lang="ru-RU" sz="2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Нарушения нескольких подразделений с одинаковыми рисками</a:t>
          </a:r>
          <a:endParaRPr lang="ru-RU" sz="2000" dirty="0">
            <a:solidFill>
              <a:srgbClr val="002060"/>
            </a:solidFill>
          </a:endParaRPr>
        </a:p>
      </dgm:t>
    </dgm:pt>
    <dgm:pt modelId="{DE566E14-7CA7-4983-88DC-D29EFFBA8C3E}" type="parTrans" cxnId="{18294F06-E671-458E-B23C-01E78A01003B}">
      <dgm:prSet/>
      <dgm:spPr/>
      <dgm:t>
        <a:bodyPr/>
        <a:lstStyle/>
        <a:p>
          <a:endParaRPr lang="ru-RU"/>
        </a:p>
      </dgm:t>
    </dgm:pt>
    <dgm:pt modelId="{FAB5385F-C300-4112-AFE1-5430D9279E62}" type="sibTrans" cxnId="{18294F06-E671-458E-B23C-01E78A01003B}">
      <dgm:prSet/>
      <dgm:spPr/>
      <dgm:t>
        <a:bodyPr/>
        <a:lstStyle/>
        <a:p>
          <a:endParaRPr lang="ru-RU"/>
        </a:p>
      </dgm:t>
    </dgm:pt>
    <dgm:pt modelId="{246E12C7-5843-4B13-A6E9-27B7BA5E7585}">
      <dgm:prSet phldrT="[Текст]"/>
      <dgm:spPr/>
      <dgm:t>
        <a:bodyPr/>
        <a:lstStyle/>
        <a:p>
          <a:pPr algn="l"/>
          <a:r>
            <a:rPr lang="ru-RU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- актуализация карты внутреннего контроля</a:t>
          </a:r>
        </a:p>
        <a:p>
          <a:pPr algn="l"/>
          <a:r>
            <a:rPr lang="ru-RU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- кадровые изменения  </a:t>
          </a:r>
        </a:p>
        <a:p>
          <a:pPr algn="l"/>
          <a:r>
            <a:rPr lang="ru-RU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- результативность</a:t>
          </a:r>
        </a:p>
        <a:p>
          <a:pPr algn="l"/>
          <a:r>
            <a:rPr lang="ru-RU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- внеплановые проверки соответствующего направления со стороны </a:t>
          </a:r>
          <a:r>
            <a:rPr lang="ru-RU" b="1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ОВКиА</a:t>
          </a:r>
          <a:r>
            <a:rPr lang="ru-RU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</dgm:t>
    </dgm:pt>
    <dgm:pt modelId="{4A921A89-027C-4E1A-AA58-4E16F09013BC}" type="parTrans" cxnId="{9B54D056-F87C-451E-9378-F769FD9A4848}">
      <dgm:prSet/>
      <dgm:spPr/>
      <dgm:t>
        <a:bodyPr/>
        <a:lstStyle/>
        <a:p>
          <a:endParaRPr lang="ru-RU"/>
        </a:p>
      </dgm:t>
    </dgm:pt>
    <dgm:pt modelId="{C7ED2EFC-9E16-47C5-B89A-5AFC3B38C942}" type="sibTrans" cxnId="{9B54D056-F87C-451E-9378-F769FD9A4848}">
      <dgm:prSet/>
      <dgm:spPr/>
      <dgm:t>
        <a:bodyPr/>
        <a:lstStyle/>
        <a:p>
          <a:endParaRPr lang="ru-RU"/>
        </a:p>
      </dgm:t>
    </dgm:pt>
    <dgm:pt modelId="{679C201C-1B72-4800-8958-A2CB7707FD09}">
      <dgm:prSet phldrT="[Текст]"/>
      <dgm:spPr>
        <a:solidFill>
          <a:schemeClr val="accent1">
            <a:lumMod val="75000"/>
          </a:schemeClr>
        </a:solidFill>
      </dgm:spPr>
      <dgm:t>
        <a:bodyPr/>
        <a:lstStyle/>
        <a:p>
          <a:pPr algn="l"/>
          <a:r>
            <a:rPr lang="ru-RU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- внеплановые проверки</a:t>
          </a:r>
        </a:p>
        <a:p>
          <a:r>
            <a:rPr lang="ru-RU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соответствующего направления со стороны </a:t>
          </a:r>
          <a:r>
            <a:rPr lang="ru-RU" b="1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ОВКиА</a:t>
          </a:r>
          <a:r>
            <a:rPr lang="ru-RU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  <a:p>
          <a:pPr algn="l"/>
          <a:r>
            <a:rPr lang="ru-RU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- предложения по внесению изменений в НПА, технологические регламенты</a:t>
          </a:r>
          <a:endParaRPr lang="ru-RU" dirty="0">
            <a:solidFill>
              <a:srgbClr val="002060"/>
            </a:solidFill>
          </a:endParaRPr>
        </a:p>
      </dgm:t>
    </dgm:pt>
    <dgm:pt modelId="{E6ACD15F-8312-4F29-AE36-C494C21C17EC}" type="parTrans" cxnId="{DF3D03CC-D7F5-44F1-BDB1-DAF6AE3CF420}">
      <dgm:prSet/>
      <dgm:spPr/>
      <dgm:t>
        <a:bodyPr/>
        <a:lstStyle/>
        <a:p>
          <a:endParaRPr lang="ru-RU"/>
        </a:p>
      </dgm:t>
    </dgm:pt>
    <dgm:pt modelId="{C9A9C7CA-B742-4868-AC79-43E8E290E94E}" type="sibTrans" cxnId="{DF3D03CC-D7F5-44F1-BDB1-DAF6AE3CF420}">
      <dgm:prSet/>
      <dgm:spPr/>
      <dgm:t>
        <a:bodyPr/>
        <a:lstStyle/>
        <a:p>
          <a:endParaRPr lang="ru-RU"/>
        </a:p>
      </dgm:t>
    </dgm:pt>
    <dgm:pt modelId="{8946BB06-FB4F-40CD-9FFB-FA64F238147D}" type="pres">
      <dgm:prSet presAssocID="{B334E1CA-644D-4478-9D5A-79E8AE4C0103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FA21741-BA47-462F-BD61-AF83D43CDE1F}" type="pres">
      <dgm:prSet presAssocID="{FE524864-E78F-401F-931B-D359E973A572}" presName="root1" presStyleCnt="0"/>
      <dgm:spPr/>
    </dgm:pt>
    <dgm:pt modelId="{C5510973-1C7E-40AE-A91E-935C7B8447C7}" type="pres">
      <dgm:prSet presAssocID="{FE524864-E78F-401F-931B-D359E973A572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34F607E-B221-4A91-AB22-015BA68AC6FB}" type="pres">
      <dgm:prSet presAssocID="{FE524864-E78F-401F-931B-D359E973A572}" presName="level2hierChild" presStyleCnt="0"/>
      <dgm:spPr/>
    </dgm:pt>
    <dgm:pt modelId="{2E44FD75-2F21-4C65-9C62-5F394A40DF6E}" type="pres">
      <dgm:prSet presAssocID="{7F97227E-0792-4875-96C8-AF1B92B21F97}" presName="conn2-1" presStyleLbl="parChTrans1D2" presStyleIdx="0" presStyleCnt="3"/>
      <dgm:spPr/>
      <dgm:t>
        <a:bodyPr/>
        <a:lstStyle/>
        <a:p>
          <a:endParaRPr lang="ru-RU"/>
        </a:p>
      </dgm:t>
    </dgm:pt>
    <dgm:pt modelId="{B50F3603-1286-4873-8D38-7A96FA3A6765}" type="pres">
      <dgm:prSet presAssocID="{7F97227E-0792-4875-96C8-AF1B92B21F97}" presName="connTx" presStyleLbl="parChTrans1D2" presStyleIdx="0" presStyleCnt="3"/>
      <dgm:spPr/>
      <dgm:t>
        <a:bodyPr/>
        <a:lstStyle/>
        <a:p>
          <a:endParaRPr lang="ru-RU"/>
        </a:p>
      </dgm:t>
    </dgm:pt>
    <dgm:pt modelId="{E82AAA45-7A3B-494E-9182-0473C9E05584}" type="pres">
      <dgm:prSet presAssocID="{7F21C1FD-1FB4-4951-8803-266694A5F7D7}" presName="root2" presStyleCnt="0"/>
      <dgm:spPr/>
    </dgm:pt>
    <dgm:pt modelId="{95997B95-004C-4862-9714-D0FC6CAE2E93}" type="pres">
      <dgm:prSet presAssocID="{7F21C1FD-1FB4-4951-8803-266694A5F7D7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9F0D31F-9EC8-4C4A-B2CC-AD6BBA203450}" type="pres">
      <dgm:prSet presAssocID="{7F21C1FD-1FB4-4951-8803-266694A5F7D7}" presName="level3hierChild" presStyleCnt="0"/>
      <dgm:spPr/>
    </dgm:pt>
    <dgm:pt modelId="{6D73742D-DFE6-454D-97D5-84B41B05D93C}" type="pres">
      <dgm:prSet presAssocID="{1EB0E12C-2580-4D76-8FF9-E79882F60B4E}" presName="conn2-1" presStyleLbl="parChTrans1D3" presStyleIdx="0" presStyleCnt="3"/>
      <dgm:spPr/>
      <dgm:t>
        <a:bodyPr/>
        <a:lstStyle/>
        <a:p>
          <a:endParaRPr lang="ru-RU"/>
        </a:p>
      </dgm:t>
    </dgm:pt>
    <dgm:pt modelId="{AB4AD27D-CA14-41EF-8B2C-20B794CFC752}" type="pres">
      <dgm:prSet presAssocID="{1EB0E12C-2580-4D76-8FF9-E79882F60B4E}" presName="connTx" presStyleLbl="parChTrans1D3" presStyleIdx="0" presStyleCnt="3"/>
      <dgm:spPr/>
      <dgm:t>
        <a:bodyPr/>
        <a:lstStyle/>
        <a:p>
          <a:endParaRPr lang="ru-RU"/>
        </a:p>
      </dgm:t>
    </dgm:pt>
    <dgm:pt modelId="{D354E484-E4D0-4857-9AA4-B1E278D80707}" type="pres">
      <dgm:prSet presAssocID="{9CA02E12-B265-4785-B41D-D418F343D34B}" presName="root2" presStyleCnt="0"/>
      <dgm:spPr/>
    </dgm:pt>
    <dgm:pt modelId="{FD323BE7-35B2-4744-8180-03DB67254527}" type="pres">
      <dgm:prSet presAssocID="{9CA02E12-B265-4785-B41D-D418F343D34B}" presName="LevelTwoTextNod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2560107-3BAF-406B-8712-08D3E5D94CF1}" type="pres">
      <dgm:prSet presAssocID="{9CA02E12-B265-4785-B41D-D418F343D34B}" presName="level3hierChild" presStyleCnt="0"/>
      <dgm:spPr/>
    </dgm:pt>
    <dgm:pt modelId="{6C60EBE8-DE55-451A-B13D-BE7B24AECCD6}" type="pres">
      <dgm:prSet presAssocID="{2A91D1AD-82F7-45BC-9141-7A5C0D4DE9C8}" presName="conn2-1" presStyleLbl="parChTrans1D2" presStyleIdx="1" presStyleCnt="3"/>
      <dgm:spPr/>
      <dgm:t>
        <a:bodyPr/>
        <a:lstStyle/>
        <a:p>
          <a:endParaRPr lang="ru-RU"/>
        </a:p>
      </dgm:t>
    </dgm:pt>
    <dgm:pt modelId="{F848C01C-1E91-4B73-97D3-B5579E1B8DD9}" type="pres">
      <dgm:prSet presAssocID="{2A91D1AD-82F7-45BC-9141-7A5C0D4DE9C8}" presName="connTx" presStyleLbl="parChTrans1D2" presStyleIdx="1" presStyleCnt="3"/>
      <dgm:spPr/>
      <dgm:t>
        <a:bodyPr/>
        <a:lstStyle/>
        <a:p>
          <a:endParaRPr lang="ru-RU"/>
        </a:p>
      </dgm:t>
    </dgm:pt>
    <dgm:pt modelId="{2761EBB9-66DA-4127-BE31-1D10933ECAB4}" type="pres">
      <dgm:prSet presAssocID="{04938C92-E180-4E65-890F-4BE2F2177590}" presName="root2" presStyleCnt="0"/>
      <dgm:spPr/>
    </dgm:pt>
    <dgm:pt modelId="{BE729C8C-9C94-448B-9C07-BCDA65D09108}" type="pres">
      <dgm:prSet presAssocID="{04938C92-E180-4E65-890F-4BE2F2177590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54C331D-BD2A-4D15-B903-658D309B0DAA}" type="pres">
      <dgm:prSet presAssocID="{04938C92-E180-4E65-890F-4BE2F2177590}" presName="level3hierChild" presStyleCnt="0"/>
      <dgm:spPr/>
    </dgm:pt>
    <dgm:pt modelId="{B8AF8BA3-2517-4290-A3CD-E4490B4B64EA}" type="pres">
      <dgm:prSet presAssocID="{4A921A89-027C-4E1A-AA58-4E16F09013BC}" presName="conn2-1" presStyleLbl="parChTrans1D3" presStyleIdx="1" presStyleCnt="3"/>
      <dgm:spPr/>
      <dgm:t>
        <a:bodyPr/>
        <a:lstStyle/>
        <a:p>
          <a:endParaRPr lang="ru-RU"/>
        </a:p>
      </dgm:t>
    </dgm:pt>
    <dgm:pt modelId="{ADAE00F5-8E99-4965-AE81-C163F61F32C9}" type="pres">
      <dgm:prSet presAssocID="{4A921A89-027C-4E1A-AA58-4E16F09013BC}" presName="connTx" presStyleLbl="parChTrans1D3" presStyleIdx="1" presStyleCnt="3"/>
      <dgm:spPr/>
      <dgm:t>
        <a:bodyPr/>
        <a:lstStyle/>
        <a:p>
          <a:endParaRPr lang="ru-RU"/>
        </a:p>
      </dgm:t>
    </dgm:pt>
    <dgm:pt modelId="{9D540ED4-0C55-4712-955C-8A79CECBEB37}" type="pres">
      <dgm:prSet presAssocID="{246E12C7-5843-4B13-A6E9-27B7BA5E7585}" presName="root2" presStyleCnt="0"/>
      <dgm:spPr/>
    </dgm:pt>
    <dgm:pt modelId="{631BE0D1-143A-4F22-98DD-6F486715B3CB}" type="pres">
      <dgm:prSet presAssocID="{246E12C7-5843-4B13-A6E9-27B7BA5E7585}" presName="LevelTwoTextNod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2D10B94-0B41-44BB-A448-11B595F05991}" type="pres">
      <dgm:prSet presAssocID="{246E12C7-5843-4B13-A6E9-27B7BA5E7585}" presName="level3hierChild" presStyleCnt="0"/>
      <dgm:spPr/>
    </dgm:pt>
    <dgm:pt modelId="{314200E8-F680-45BD-9C03-BD722421AC27}" type="pres">
      <dgm:prSet presAssocID="{DE566E14-7CA7-4983-88DC-D29EFFBA8C3E}" presName="conn2-1" presStyleLbl="parChTrans1D2" presStyleIdx="2" presStyleCnt="3"/>
      <dgm:spPr/>
      <dgm:t>
        <a:bodyPr/>
        <a:lstStyle/>
        <a:p>
          <a:endParaRPr lang="ru-RU"/>
        </a:p>
      </dgm:t>
    </dgm:pt>
    <dgm:pt modelId="{A8AD0A6B-461E-40E1-90ED-29D1B03EDA85}" type="pres">
      <dgm:prSet presAssocID="{DE566E14-7CA7-4983-88DC-D29EFFBA8C3E}" presName="connTx" presStyleLbl="parChTrans1D2" presStyleIdx="2" presStyleCnt="3"/>
      <dgm:spPr/>
      <dgm:t>
        <a:bodyPr/>
        <a:lstStyle/>
        <a:p>
          <a:endParaRPr lang="ru-RU"/>
        </a:p>
      </dgm:t>
    </dgm:pt>
    <dgm:pt modelId="{E4036DAA-6BD1-4663-9CE0-8F506AD534DC}" type="pres">
      <dgm:prSet presAssocID="{A3FA5370-1571-45CC-BEFB-C36254A85A6D}" presName="root2" presStyleCnt="0"/>
      <dgm:spPr/>
    </dgm:pt>
    <dgm:pt modelId="{E0D617E5-0413-4383-A32B-55D9E0D47F9A}" type="pres">
      <dgm:prSet presAssocID="{A3FA5370-1571-45CC-BEFB-C36254A85A6D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FEBC37E-4E56-4BF5-BC66-78E15158B964}" type="pres">
      <dgm:prSet presAssocID="{A3FA5370-1571-45CC-BEFB-C36254A85A6D}" presName="level3hierChild" presStyleCnt="0"/>
      <dgm:spPr/>
    </dgm:pt>
    <dgm:pt modelId="{CCE2240B-BC0A-42C9-B8AB-CCCAB4349697}" type="pres">
      <dgm:prSet presAssocID="{E6ACD15F-8312-4F29-AE36-C494C21C17EC}" presName="conn2-1" presStyleLbl="parChTrans1D3" presStyleIdx="2" presStyleCnt="3"/>
      <dgm:spPr/>
      <dgm:t>
        <a:bodyPr/>
        <a:lstStyle/>
        <a:p>
          <a:endParaRPr lang="ru-RU"/>
        </a:p>
      </dgm:t>
    </dgm:pt>
    <dgm:pt modelId="{BC939505-D735-427C-BB43-38501C8CC790}" type="pres">
      <dgm:prSet presAssocID="{E6ACD15F-8312-4F29-AE36-C494C21C17EC}" presName="connTx" presStyleLbl="parChTrans1D3" presStyleIdx="2" presStyleCnt="3"/>
      <dgm:spPr/>
      <dgm:t>
        <a:bodyPr/>
        <a:lstStyle/>
        <a:p>
          <a:endParaRPr lang="ru-RU"/>
        </a:p>
      </dgm:t>
    </dgm:pt>
    <dgm:pt modelId="{345184D8-41C2-4BA2-9A59-C570111E3A42}" type="pres">
      <dgm:prSet presAssocID="{679C201C-1B72-4800-8958-A2CB7707FD09}" presName="root2" presStyleCnt="0"/>
      <dgm:spPr/>
    </dgm:pt>
    <dgm:pt modelId="{7676C2A3-BD46-4EC9-A290-01962F68C8EA}" type="pres">
      <dgm:prSet presAssocID="{679C201C-1B72-4800-8958-A2CB7707FD09}" presName="LevelTwoTextNode" presStyleLbl="node3" presStyleIdx="2" presStyleCnt="3" custLinFactNeighborX="-728" custLinFactNeighborY="-72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13ECA46-3E2B-4C48-819A-887EC70B74BC}" type="pres">
      <dgm:prSet presAssocID="{679C201C-1B72-4800-8958-A2CB7707FD09}" presName="level3hierChild" presStyleCnt="0"/>
      <dgm:spPr/>
    </dgm:pt>
  </dgm:ptLst>
  <dgm:cxnLst>
    <dgm:cxn modelId="{C119EAB7-08EF-4A36-A162-BCF2E27410B6}" srcId="{B334E1CA-644D-4478-9D5A-79E8AE4C0103}" destId="{FE524864-E78F-401F-931B-D359E973A572}" srcOrd="0" destOrd="0" parTransId="{5DEA4028-203F-4147-897F-D909CFB8C2FD}" sibTransId="{1BADE81A-0228-4FAE-869F-019C77241F14}"/>
    <dgm:cxn modelId="{135D394D-39BE-47DD-A78A-BE350ABDB744}" type="presOf" srcId="{2A91D1AD-82F7-45BC-9141-7A5C0D4DE9C8}" destId="{F848C01C-1E91-4B73-97D3-B5579E1B8DD9}" srcOrd="1" destOrd="0" presId="urn:microsoft.com/office/officeart/2005/8/layout/hierarchy2"/>
    <dgm:cxn modelId="{67949379-7F00-40FB-807D-6E30CFB249E5}" type="presOf" srcId="{7F97227E-0792-4875-96C8-AF1B92B21F97}" destId="{B50F3603-1286-4873-8D38-7A96FA3A6765}" srcOrd="1" destOrd="0" presId="urn:microsoft.com/office/officeart/2005/8/layout/hierarchy2"/>
    <dgm:cxn modelId="{0FDD830F-8D85-4D15-A1E5-9FAABD59CB9F}" srcId="{FE524864-E78F-401F-931B-D359E973A572}" destId="{7F21C1FD-1FB4-4951-8803-266694A5F7D7}" srcOrd="0" destOrd="0" parTransId="{7F97227E-0792-4875-96C8-AF1B92B21F97}" sibTransId="{113A7888-5279-4F13-ADE7-4CDFF9CC12BC}"/>
    <dgm:cxn modelId="{98310E66-C549-437D-B69A-EFD62DE5D8D6}" type="presOf" srcId="{1EB0E12C-2580-4D76-8FF9-E79882F60B4E}" destId="{AB4AD27D-CA14-41EF-8B2C-20B794CFC752}" srcOrd="1" destOrd="0" presId="urn:microsoft.com/office/officeart/2005/8/layout/hierarchy2"/>
    <dgm:cxn modelId="{898529C9-DA56-419B-A844-B5A71599F552}" type="presOf" srcId="{E6ACD15F-8312-4F29-AE36-C494C21C17EC}" destId="{CCE2240B-BC0A-42C9-B8AB-CCCAB4349697}" srcOrd="0" destOrd="0" presId="urn:microsoft.com/office/officeart/2005/8/layout/hierarchy2"/>
    <dgm:cxn modelId="{4BC82C83-A6CE-437B-A258-E8D262B1B246}" type="presOf" srcId="{7F21C1FD-1FB4-4951-8803-266694A5F7D7}" destId="{95997B95-004C-4862-9714-D0FC6CAE2E93}" srcOrd="0" destOrd="0" presId="urn:microsoft.com/office/officeart/2005/8/layout/hierarchy2"/>
    <dgm:cxn modelId="{91F02B70-02E8-4324-9C45-6CA4972F67BD}" type="presOf" srcId="{04938C92-E180-4E65-890F-4BE2F2177590}" destId="{BE729C8C-9C94-448B-9C07-BCDA65D09108}" srcOrd="0" destOrd="0" presId="urn:microsoft.com/office/officeart/2005/8/layout/hierarchy2"/>
    <dgm:cxn modelId="{1E8DADD7-F8A8-419B-9127-2B68B0557362}" type="presOf" srcId="{1EB0E12C-2580-4D76-8FF9-E79882F60B4E}" destId="{6D73742D-DFE6-454D-97D5-84B41B05D93C}" srcOrd="0" destOrd="0" presId="urn:microsoft.com/office/officeart/2005/8/layout/hierarchy2"/>
    <dgm:cxn modelId="{18294F06-E671-458E-B23C-01E78A01003B}" srcId="{FE524864-E78F-401F-931B-D359E973A572}" destId="{A3FA5370-1571-45CC-BEFB-C36254A85A6D}" srcOrd="2" destOrd="0" parTransId="{DE566E14-7CA7-4983-88DC-D29EFFBA8C3E}" sibTransId="{FAB5385F-C300-4112-AFE1-5430D9279E62}"/>
    <dgm:cxn modelId="{9B54D056-F87C-451E-9378-F769FD9A4848}" srcId="{04938C92-E180-4E65-890F-4BE2F2177590}" destId="{246E12C7-5843-4B13-A6E9-27B7BA5E7585}" srcOrd="0" destOrd="0" parTransId="{4A921A89-027C-4E1A-AA58-4E16F09013BC}" sibTransId="{C7ED2EFC-9E16-47C5-B89A-5AFC3B38C942}"/>
    <dgm:cxn modelId="{83B9A02D-402E-412D-94DD-92C507EDD6C9}" type="presOf" srcId="{A3FA5370-1571-45CC-BEFB-C36254A85A6D}" destId="{E0D617E5-0413-4383-A32B-55D9E0D47F9A}" srcOrd="0" destOrd="0" presId="urn:microsoft.com/office/officeart/2005/8/layout/hierarchy2"/>
    <dgm:cxn modelId="{61804353-789B-4AB5-AE4F-D0289C7C4F24}" type="presOf" srcId="{DE566E14-7CA7-4983-88DC-D29EFFBA8C3E}" destId="{A8AD0A6B-461E-40E1-90ED-29D1B03EDA85}" srcOrd="1" destOrd="0" presId="urn:microsoft.com/office/officeart/2005/8/layout/hierarchy2"/>
    <dgm:cxn modelId="{BEDD9A2B-D798-401F-A222-F58FFD40AF7F}" type="presOf" srcId="{B334E1CA-644D-4478-9D5A-79E8AE4C0103}" destId="{8946BB06-FB4F-40CD-9FFB-FA64F238147D}" srcOrd="0" destOrd="0" presId="urn:microsoft.com/office/officeart/2005/8/layout/hierarchy2"/>
    <dgm:cxn modelId="{DF3D03CC-D7F5-44F1-BDB1-DAF6AE3CF420}" srcId="{A3FA5370-1571-45CC-BEFB-C36254A85A6D}" destId="{679C201C-1B72-4800-8958-A2CB7707FD09}" srcOrd="0" destOrd="0" parTransId="{E6ACD15F-8312-4F29-AE36-C494C21C17EC}" sibTransId="{C9A9C7CA-B742-4868-AC79-43E8E290E94E}"/>
    <dgm:cxn modelId="{9C37F327-88D2-4B73-A4B2-A841D4FD3204}" type="presOf" srcId="{E6ACD15F-8312-4F29-AE36-C494C21C17EC}" destId="{BC939505-D735-427C-BB43-38501C8CC790}" srcOrd="1" destOrd="0" presId="urn:microsoft.com/office/officeart/2005/8/layout/hierarchy2"/>
    <dgm:cxn modelId="{CDE930DD-ACC0-4CF9-8E85-294274DFB397}" type="presOf" srcId="{4A921A89-027C-4E1A-AA58-4E16F09013BC}" destId="{ADAE00F5-8E99-4965-AE81-C163F61F32C9}" srcOrd="1" destOrd="0" presId="urn:microsoft.com/office/officeart/2005/8/layout/hierarchy2"/>
    <dgm:cxn modelId="{3CEDFD16-9A5B-4F63-BFB8-6D28C718E78E}" type="presOf" srcId="{9CA02E12-B265-4785-B41D-D418F343D34B}" destId="{FD323BE7-35B2-4744-8180-03DB67254527}" srcOrd="0" destOrd="0" presId="urn:microsoft.com/office/officeart/2005/8/layout/hierarchy2"/>
    <dgm:cxn modelId="{0709C3F0-301B-45FF-A13B-1CB2C3EC8088}" srcId="{7F21C1FD-1FB4-4951-8803-266694A5F7D7}" destId="{9CA02E12-B265-4785-B41D-D418F343D34B}" srcOrd="0" destOrd="0" parTransId="{1EB0E12C-2580-4D76-8FF9-E79882F60B4E}" sibTransId="{14794B5A-E8FD-4753-A383-8F70745F90E8}"/>
    <dgm:cxn modelId="{C37921E6-E22F-4918-AB89-33B011350471}" type="presOf" srcId="{4A921A89-027C-4E1A-AA58-4E16F09013BC}" destId="{B8AF8BA3-2517-4290-A3CD-E4490B4B64EA}" srcOrd="0" destOrd="0" presId="urn:microsoft.com/office/officeart/2005/8/layout/hierarchy2"/>
    <dgm:cxn modelId="{0813A29C-40AB-44FC-A9D1-CF7B77B68A7B}" type="presOf" srcId="{246E12C7-5843-4B13-A6E9-27B7BA5E7585}" destId="{631BE0D1-143A-4F22-98DD-6F486715B3CB}" srcOrd="0" destOrd="0" presId="urn:microsoft.com/office/officeart/2005/8/layout/hierarchy2"/>
    <dgm:cxn modelId="{425B69EA-0DBC-45F5-960A-3FA1345C65D6}" srcId="{FE524864-E78F-401F-931B-D359E973A572}" destId="{04938C92-E180-4E65-890F-4BE2F2177590}" srcOrd="1" destOrd="0" parTransId="{2A91D1AD-82F7-45BC-9141-7A5C0D4DE9C8}" sibTransId="{39F46B9C-B82D-4F66-9484-DE13BF87D0FE}"/>
    <dgm:cxn modelId="{4E65C753-54D0-4B8A-810E-9632194F194A}" type="presOf" srcId="{DE566E14-7CA7-4983-88DC-D29EFFBA8C3E}" destId="{314200E8-F680-45BD-9C03-BD722421AC27}" srcOrd="0" destOrd="0" presId="urn:microsoft.com/office/officeart/2005/8/layout/hierarchy2"/>
    <dgm:cxn modelId="{5F5908B7-72BB-44AE-9067-0E6A1D179247}" type="presOf" srcId="{FE524864-E78F-401F-931B-D359E973A572}" destId="{C5510973-1C7E-40AE-A91E-935C7B8447C7}" srcOrd="0" destOrd="0" presId="urn:microsoft.com/office/officeart/2005/8/layout/hierarchy2"/>
    <dgm:cxn modelId="{CE5C36D8-47A8-421B-B8D0-963851627778}" type="presOf" srcId="{679C201C-1B72-4800-8958-A2CB7707FD09}" destId="{7676C2A3-BD46-4EC9-A290-01962F68C8EA}" srcOrd="0" destOrd="0" presId="urn:microsoft.com/office/officeart/2005/8/layout/hierarchy2"/>
    <dgm:cxn modelId="{5737122D-072D-4380-BD8C-54F909E0E06F}" type="presOf" srcId="{7F97227E-0792-4875-96C8-AF1B92B21F97}" destId="{2E44FD75-2F21-4C65-9C62-5F394A40DF6E}" srcOrd="0" destOrd="0" presId="urn:microsoft.com/office/officeart/2005/8/layout/hierarchy2"/>
    <dgm:cxn modelId="{FBFB7C9D-833A-4A0F-A317-4D86805D1ED4}" type="presOf" srcId="{2A91D1AD-82F7-45BC-9141-7A5C0D4DE9C8}" destId="{6C60EBE8-DE55-451A-B13D-BE7B24AECCD6}" srcOrd="0" destOrd="0" presId="urn:microsoft.com/office/officeart/2005/8/layout/hierarchy2"/>
    <dgm:cxn modelId="{4E8FE481-54D9-44A7-A156-2429EDD8E94C}" type="presParOf" srcId="{8946BB06-FB4F-40CD-9FFB-FA64F238147D}" destId="{1FA21741-BA47-462F-BD61-AF83D43CDE1F}" srcOrd="0" destOrd="0" presId="urn:microsoft.com/office/officeart/2005/8/layout/hierarchy2"/>
    <dgm:cxn modelId="{6624303E-C040-4D28-A4AB-4989CAC69E30}" type="presParOf" srcId="{1FA21741-BA47-462F-BD61-AF83D43CDE1F}" destId="{C5510973-1C7E-40AE-A91E-935C7B8447C7}" srcOrd="0" destOrd="0" presId="urn:microsoft.com/office/officeart/2005/8/layout/hierarchy2"/>
    <dgm:cxn modelId="{3E6F61D5-B009-4BB6-8351-F50C94F81C0C}" type="presParOf" srcId="{1FA21741-BA47-462F-BD61-AF83D43CDE1F}" destId="{434F607E-B221-4A91-AB22-015BA68AC6FB}" srcOrd="1" destOrd="0" presId="urn:microsoft.com/office/officeart/2005/8/layout/hierarchy2"/>
    <dgm:cxn modelId="{1BFD8E26-CF9B-453B-A627-283A151A1FFA}" type="presParOf" srcId="{434F607E-B221-4A91-AB22-015BA68AC6FB}" destId="{2E44FD75-2F21-4C65-9C62-5F394A40DF6E}" srcOrd="0" destOrd="0" presId="urn:microsoft.com/office/officeart/2005/8/layout/hierarchy2"/>
    <dgm:cxn modelId="{1C643057-EDE2-436C-B207-DABD1752181A}" type="presParOf" srcId="{2E44FD75-2F21-4C65-9C62-5F394A40DF6E}" destId="{B50F3603-1286-4873-8D38-7A96FA3A6765}" srcOrd="0" destOrd="0" presId="urn:microsoft.com/office/officeart/2005/8/layout/hierarchy2"/>
    <dgm:cxn modelId="{FE418950-C80E-4CDC-9FF7-94F00569EBAE}" type="presParOf" srcId="{434F607E-B221-4A91-AB22-015BA68AC6FB}" destId="{E82AAA45-7A3B-494E-9182-0473C9E05584}" srcOrd="1" destOrd="0" presId="urn:microsoft.com/office/officeart/2005/8/layout/hierarchy2"/>
    <dgm:cxn modelId="{C13487C9-DB68-4E12-BAD5-532847C055E5}" type="presParOf" srcId="{E82AAA45-7A3B-494E-9182-0473C9E05584}" destId="{95997B95-004C-4862-9714-D0FC6CAE2E93}" srcOrd="0" destOrd="0" presId="urn:microsoft.com/office/officeart/2005/8/layout/hierarchy2"/>
    <dgm:cxn modelId="{40B1F8A9-5F33-4BEF-ABC8-58FBFB9F7AE8}" type="presParOf" srcId="{E82AAA45-7A3B-494E-9182-0473C9E05584}" destId="{29F0D31F-9EC8-4C4A-B2CC-AD6BBA203450}" srcOrd="1" destOrd="0" presId="urn:microsoft.com/office/officeart/2005/8/layout/hierarchy2"/>
    <dgm:cxn modelId="{4F20CDEB-0C0C-4864-B10D-2019A878F272}" type="presParOf" srcId="{29F0D31F-9EC8-4C4A-B2CC-AD6BBA203450}" destId="{6D73742D-DFE6-454D-97D5-84B41B05D93C}" srcOrd="0" destOrd="0" presId="urn:microsoft.com/office/officeart/2005/8/layout/hierarchy2"/>
    <dgm:cxn modelId="{58729F1F-6D73-4821-8F4A-D4A2DEEC8B64}" type="presParOf" srcId="{6D73742D-DFE6-454D-97D5-84B41B05D93C}" destId="{AB4AD27D-CA14-41EF-8B2C-20B794CFC752}" srcOrd="0" destOrd="0" presId="urn:microsoft.com/office/officeart/2005/8/layout/hierarchy2"/>
    <dgm:cxn modelId="{60AAF60A-A360-4106-BAE9-8A13537F3259}" type="presParOf" srcId="{29F0D31F-9EC8-4C4A-B2CC-AD6BBA203450}" destId="{D354E484-E4D0-4857-9AA4-B1E278D80707}" srcOrd="1" destOrd="0" presId="urn:microsoft.com/office/officeart/2005/8/layout/hierarchy2"/>
    <dgm:cxn modelId="{63A57CEA-FFF8-4008-A022-7B103295EF76}" type="presParOf" srcId="{D354E484-E4D0-4857-9AA4-B1E278D80707}" destId="{FD323BE7-35B2-4744-8180-03DB67254527}" srcOrd="0" destOrd="0" presId="urn:microsoft.com/office/officeart/2005/8/layout/hierarchy2"/>
    <dgm:cxn modelId="{7993E30E-62E0-4D1B-81F2-F09DA8549E82}" type="presParOf" srcId="{D354E484-E4D0-4857-9AA4-B1E278D80707}" destId="{52560107-3BAF-406B-8712-08D3E5D94CF1}" srcOrd="1" destOrd="0" presId="urn:microsoft.com/office/officeart/2005/8/layout/hierarchy2"/>
    <dgm:cxn modelId="{A93122DD-ADFC-484C-8609-F81FD99E0AC8}" type="presParOf" srcId="{434F607E-B221-4A91-AB22-015BA68AC6FB}" destId="{6C60EBE8-DE55-451A-B13D-BE7B24AECCD6}" srcOrd="2" destOrd="0" presId="urn:microsoft.com/office/officeart/2005/8/layout/hierarchy2"/>
    <dgm:cxn modelId="{DFB72F10-6894-4351-B01C-2BA0E78B4FCA}" type="presParOf" srcId="{6C60EBE8-DE55-451A-B13D-BE7B24AECCD6}" destId="{F848C01C-1E91-4B73-97D3-B5579E1B8DD9}" srcOrd="0" destOrd="0" presId="urn:microsoft.com/office/officeart/2005/8/layout/hierarchy2"/>
    <dgm:cxn modelId="{F1C67F3F-3C55-46A3-916F-79EDCDCDA8BE}" type="presParOf" srcId="{434F607E-B221-4A91-AB22-015BA68AC6FB}" destId="{2761EBB9-66DA-4127-BE31-1D10933ECAB4}" srcOrd="3" destOrd="0" presId="urn:microsoft.com/office/officeart/2005/8/layout/hierarchy2"/>
    <dgm:cxn modelId="{F6F36F58-30B9-4D78-9859-B41828B64BE0}" type="presParOf" srcId="{2761EBB9-66DA-4127-BE31-1D10933ECAB4}" destId="{BE729C8C-9C94-448B-9C07-BCDA65D09108}" srcOrd="0" destOrd="0" presId="urn:microsoft.com/office/officeart/2005/8/layout/hierarchy2"/>
    <dgm:cxn modelId="{53C2CBB6-5815-42DA-BEFD-EC605167A4D7}" type="presParOf" srcId="{2761EBB9-66DA-4127-BE31-1D10933ECAB4}" destId="{E54C331D-BD2A-4D15-B903-658D309B0DAA}" srcOrd="1" destOrd="0" presId="urn:microsoft.com/office/officeart/2005/8/layout/hierarchy2"/>
    <dgm:cxn modelId="{B5E879DF-892E-4196-B992-D4469CBEE971}" type="presParOf" srcId="{E54C331D-BD2A-4D15-B903-658D309B0DAA}" destId="{B8AF8BA3-2517-4290-A3CD-E4490B4B64EA}" srcOrd="0" destOrd="0" presId="urn:microsoft.com/office/officeart/2005/8/layout/hierarchy2"/>
    <dgm:cxn modelId="{1000FCEA-F044-4312-A32D-FA81477E8D41}" type="presParOf" srcId="{B8AF8BA3-2517-4290-A3CD-E4490B4B64EA}" destId="{ADAE00F5-8E99-4965-AE81-C163F61F32C9}" srcOrd="0" destOrd="0" presId="urn:microsoft.com/office/officeart/2005/8/layout/hierarchy2"/>
    <dgm:cxn modelId="{DE5966A6-D645-4EF9-94BC-DF179EC4BD90}" type="presParOf" srcId="{E54C331D-BD2A-4D15-B903-658D309B0DAA}" destId="{9D540ED4-0C55-4712-955C-8A79CECBEB37}" srcOrd="1" destOrd="0" presId="urn:microsoft.com/office/officeart/2005/8/layout/hierarchy2"/>
    <dgm:cxn modelId="{DB25C6B7-3BEA-41FA-B3C8-E40EFABA2499}" type="presParOf" srcId="{9D540ED4-0C55-4712-955C-8A79CECBEB37}" destId="{631BE0D1-143A-4F22-98DD-6F486715B3CB}" srcOrd="0" destOrd="0" presId="urn:microsoft.com/office/officeart/2005/8/layout/hierarchy2"/>
    <dgm:cxn modelId="{187BA3C0-EBC0-47DA-95F4-E84F5CA9052B}" type="presParOf" srcId="{9D540ED4-0C55-4712-955C-8A79CECBEB37}" destId="{62D10B94-0B41-44BB-A448-11B595F05991}" srcOrd="1" destOrd="0" presId="urn:microsoft.com/office/officeart/2005/8/layout/hierarchy2"/>
    <dgm:cxn modelId="{0DB496BD-C022-4982-9D60-7B50002245BA}" type="presParOf" srcId="{434F607E-B221-4A91-AB22-015BA68AC6FB}" destId="{314200E8-F680-45BD-9C03-BD722421AC27}" srcOrd="4" destOrd="0" presId="urn:microsoft.com/office/officeart/2005/8/layout/hierarchy2"/>
    <dgm:cxn modelId="{56A27557-B29C-4040-89E4-F84FEE6A1A4F}" type="presParOf" srcId="{314200E8-F680-45BD-9C03-BD722421AC27}" destId="{A8AD0A6B-461E-40E1-90ED-29D1B03EDA85}" srcOrd="0" destOrd="0" presId="urn:microsoft.com/office/officeart/2005/8/layout/hierarchy2"/>
    <dgm:cxn modelId="{7DE9467E-04CE-49F9-A01C-3BEA760DBBCF}" type="presParOf" srcId="{434F607E-B221-4A91-AB22-015BA68AC6FB}" destId="{E4036DAA-6BD1-4663-9CE0-8F506AD534DC}" srcOrd="5" destOrd="0" presId="urn:microsoft.com/office/officeart/2005/8/layout/hierarchy2"/>
    <dgm:cxn modelId="{A66BA896-28DC-44A9-BF9A-A5C0391936AB}" type="presParOf" srcId="{E4036DAA-6BD1-4663-9CE0-8F506AD534DC}" destId="{E0D617E5-0413-4383-A32B-55D9E0D47F9A}" srcOrd="0" destOrd="0" presId="urn:microsoft.com/office/officeart/2005/8/layout/hierarchy2"/>
    <dgm:cxn modelId="{FA74BC15-E3FC-4203-858A-1EFB3199B46B}" type="presParOf" srcId="{E4036DAA-6BD1-4663-9CE0-8F506AD534DC}" destId="{EFEBC37E-4E56-4BF5-BC66-78E15158B964}" srcOrd="1" destOrd="0" presId="urn:microsoft.com/office/officeart/2005/8/layout/hierarchy2"/>
    <dgm:cxn modelId="{75CFAD5D-3863-42C6-92D7-4B0953C53D86}" type="presParOf" srcId="{EFEBC37E-4E56-4BF5-BC66-78E15158B964}" destId="{CCE2240B-BC0A-42C9-B8AB-CCCAB4349697}" srcOrd="0" destOrd="0" presId="urn:microsoft.com/office/officeart/2005/8/layout/hierarchy2"/>
    <dgm:cxn modelId="{A08D94A7-D03F-4666-A8B4-636DFBC8A0B9}" type="presParOf" srcId="{CCE2240B-BC0A-42C9-B8AB-CCCAB4349697}" destId="{BC939505-D735-427C-BB43-38501C8CC790}" srcOrd="0" destOrd="0" presId="urn:microsoft.com/office/officeart/2005/8/layout/hierarchy2"/>
    <dgm:cxn modelId="{47038FB5-5F87-4F94-92F8-D4C1D43D2A57}" type="presParOf" srcId="{EFEBC37E-4E56-4BF5-BC66-78E15158B964}" destId="{345184D8-41C2-4BA2-9A59-C570111E3A42}" srcOrd="1" destOrd="0" presId="urn:microsoft.com/office/officeart/2005/8/layout/hierarchy2"/>
    <dgm:cxn modelId="{DE32EEF7-8FA5-4525-87F8-206154EC0593}" type="presParOf" srcId="{345184D8-41C2-4BA2-9A59-C570111E3A42}" destId="{7676C2A3-BD46-4EC9-A290-01962F68C8EA}" srcOrd="0" destOrd="0" presId="urn:microsoft.com/office/officeart/2005/8/layout/hierarchy2"/>
    <dgm:cxn modelId="{F51F6557-A061-4A47-BC84-D8BB7FB020D2}" type="presParOf" srcId="{345184D8-41C2-4BA2-9A59-C570111E3A42}" destId="{B13ECA46-3E2B-4C48-819A-887EC70B74BC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0BA5AC-7170-4B1D-B0DD-950653FC181E}">
      <dsp:nvSpPr>
        <dsp:cNvPr id="0" name=""/>
        <dsp:cNvSpPr/>
      </dsp:nvSpPr>
      <dsp:spPr>
        <a:xfrm rot="10800000">
          <a:off x="708440" y="14828"/>
          <a:ext cx="6311221" cy="65589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9231" tIns="68580" rIns="128016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rPr>
            <a:t>планирование внутреннего контроля</a:t>
          </a:r>
          <a:endParaRPr lang="ru-RU" sz="1800" kern="1200" dirty="0">
            <a:solidFill>
              <a:srgbClr val="002060"/>
            </a:solidFill>
          </a:endParaRPr>
        </a:p>
      </dsp:txBody>
      <dsp:txXfrm rot="10800000">
        <a:off x="872413" y="14828"/>
        <a:ext cx="6147248" cy="655893"/>
      </dsp:txXfrm>
    </dsp:sp>
    <dsp:sp modelId="{AC8E864E-73DE-4173-BC42-002E99C162BE}">
      <dsp:nvSpPr>
        <dsp:cNvPr id="0" name=""/>
        <dsp:cNvSpPr/>
      </dsp:nvSpPr>
      <dsp:spPr>
        <a:xfrm>
          <a:off x="380489" y="14828"/>
          <a:ext cx="655893" cy="655893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94BA81-F2B8-4D6D-81D1-BF21E2AA7EA8}">
      <dsp:nvSpPr>
        <dsp:cNvPr id="0" name=""/>
        <dsp:cNvSpPr/>
      </dsp:nvSpPr>
      <dsp:spPr>
        <a:xfrm rot="10800000">
          <a:off x="679408" y="838202"/>
          <a:ext cx="6311221" cy="65589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9231" tIns="68580" rIns="128016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rPr>
            <a:t>осуществление внутреннего контроля</a:t>
          </a:r>
          <a:endParaRPr lang="ru-RU" sz="1800" kern="1200" dirty="0">
            <a:solidFill>
              <a:srgbClr val="002060"/>
            </a:solidFill>
          </a:endParaRPr>
        </a:p>
      </dsp:txBody>
      <dsp:txXfrm rot="10800000">
        <a:off x="843381" y="838202"/>
        <a:ext cx="6147248" cy="655893"/>
      </dsp:txXfrm>
    </dsp:sp>
    <dsp:sp modelId="{A1698BED-7B2F-45A2-944C-CBE63E6573A2}">
      <dsp:nvSpPr>
        <dsp:cNvPr id="0" name=""/>
        <dsp:cNvSpPr/>
      </dsp:nvSpPr>
      <dsp:spPr>
        <a:xfrm>
          <a:off x="351459" y="838202"/>
          <a:ext cx="655893" cy="655893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E3E1E6-29C6-4B6C-97E7-9057E4A58078}">
      <dsp:nvSpPr>
        <dsp:cNvPr id="0" name=""/>
        <dsp:cNvSpPr/>
      </dsp:nvSpPr>
      <dsp:spPr>
        <a:xfrm rot="10800000">
          <a:off x="676442" y="1708611"/>
          <a:ext cx="6311221" cy="65589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9231" tIns="68580" rIns="128016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rPr>
            <a:t>оформление результатов внутреннего контроля</a:t>
          </a:r>
          <a:endParaRPr lang="ru-RU" sz="1800" kern="1200" dirty="0">
            <a:solidFill>
              <a:srgbClr val="002060"/>
            </a:solidFill>
          </a:endParaRPr>
        </a:p>
      </dsp:txBody>
      <dsp:txXfrm rot="10800000">
        <a:off x="840415" y="1708611"/>
        <a:ext cx="6147248" cy="655893"/>
      </dsp:txXfrm>
    </dsp:sp>
    <dsp:sp modelId="{7BCA7B8D-B7EB-4BA9-89CA-643832B68508}">
      <dsp:nvSpPr>
        <dsp:cNvPr id="0" name=""/>
        <dsp:cNvSpPr/>
      </dsp:nvSpPr>
      <dsp:spPr>
        <a:xfrm>
          <a:off x="348468" y="1708611"/>
          <a:ext cx="655893" cy="655893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048394-B231-426F-91D8-540E9B7AA318}">
      <dsp:nvSpPr>
        <dsp:cNvPr id="0" name=""/>
        <dsp:cNvSpPr/>
      </dsp:nvSpPr>
      <dsp:spPr>
        <a:xfrm rot="10800000">
          <a:off x="669058" y="2604802"/>
          <a:ext cx="6311221" cy="65589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9231" tIns="68580" rIns="128016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rPr>
            <a:t>рассмотрение результатов внутреннего контроля </a:t>
          </a:r>
          <a:endParaRPr lang="ru-RU" sz="1800" kern="1200" dirty="0">
            <a:solidFill>
              <a:srgbClr val="002060"/>
            </a:solidFill>
          </a:endParaRPr>
        </a:p>
      </dsp:txBody>
      <dsp:txXfrm rot="10800000">
        <a:off x="833031" y="2604802"/>
        <a:ext cx="6147248" cy="655893"/>
      </dsp:txXfrm>
    </dsp:sp>
    <dsp:sp modelId="{202509C1-BC6F-43DE-8D8A-7FCC241328C8}">
      <dsp:nvSpPr>
        <dsp:cNvPr id="0" name=""/>
        <dsp:cNvSpPr/>
      </dsp:nvSpPr>
      <dsp:spPr>
        <a:xfrm>
          <a:off x="341103" y="2604802"/>
          <a:ext cx="655893" cy="655893"/>
        </a:xfrm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880DBA-4F24-4F9E-9F94-046325905FE3}">
      <dsp:nvSpPr>
        <dsp:cNvPr id="0" name=""/>
        <dsp:cNvSpPr/>
      </dsp:nvSpPr>
      <dsp:spPr>
        <a:xfrm rot="10800000">
          <a:off x="679724" y="3407580"/>
          <a:ext cx="6311221" cy="65589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9231" tIns="68580" rIns="128016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rPr>
            <a:t>составление и представление отчетности</a:t>
          </a:r>
          <a:endParaRPr lang="ru-RU" sz="1800" kern="1200" dirty="0">
            <a:solidFill>
              <a:srgbClr val="002060"/>
            </a:solidFill>
          </a:endParaRPr>
        </a:p>
      </dsp:txBody>
      <dsp:txXfrm rot="10800000">
        <a:off x="843697" y="3407580"/>
        <a:ext cx="6147248" cy="655893"/>
      </dsp:txXfrm>
    </dsp:sp>
    <dsp:sp modelId="{68DEE844-0849-42B2-BE99-67D9CED12453}">
      <dsp:nvSpPr>
        <dsp:cNvPr id="0" name=""/>
        <dsp:cNvSpPr/>
      </dsp:nvSpPr>
      <dsp:spPr>
        <a:xfrm>
          <a:off x="351794" y="3407580"/>
          <a:ext cx="655893" cy="655893"/>
        </a:xfrm>
        <a:prstGeom prst="ellipse">
          <a:avLst/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862D8F-5AE6-4EE7-9B9D-B851EBF2D9F3}">
      <dsp:nvSpPr>
        <dsp:cNvPr id="0" name=""/>
        <dsp:cNvSpPr/>
      </dsp:nvSpPr>
      <dsp:spPr>
        <a:xfrm>
          <a:off x="0" y="0"/>
          <a:ext cx="3886200" cy="3886200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2F6D620-0879-4084-99DA-7EA6D24211FF}">
      <dsp:nvSpPr>
        <dsp:cNvPr id="0" name=""/>
        <dsp:cNvSpPr/>
      </dsp:nvSpPr>
      <dsp:spPr>
        <a:xfrm>
          <a:off x="1943100" y="0"/>
          <a:ext cx="8115300" cy="3886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Самоконтроль</a:t>
          </a:r>
          <a:endParaRPr lang="ru-RU" sz="3600" kern="1200" dirty="0">
            <a:solidFill>
              <a:srgbClr val="002060"/>
            </a:solidFill>
          </a:endParaRPr>
        </a:p>
      </dsp:txBody>
      <dsp:txXfrm>
        <a:off x="1943100" y="0"/>
        <a:ext cx="4057650" cy="1845945"/>
      </dsp:txXfrm>
    </dsp:sp>
    <dsp:sp modelId="{DA0EBCFE-8ECA-45A5-AD66-BE8E416F010F}">
      <dsp:nvSpPr>
        <dsp:cNvPr id="0" name=""/>
        <dsp:cNvSpPr/>
      </dsp:nvSpPr>
      <dsp:spPr>
        <a:xfrm>
          <a:off x="1020127" y="1845945"/>
          <a:ext cx="1845945" cy="1845945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shade val="80000"/>
            <a:hueOff val="271263"/>
            <a:satOff val="5175"/>
            <a:lumOff val="2285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0FDE17C-F4DA-4AEC-B951-29A200FAF86D}">
      <dsp:nvSpPr>
        <dsp:cNvPr id="0" name=""/>
        <dsp:cNvSpPr/>
      </dsp:nvSpPr>
      <dsp:spPr>
        <a:xfrm>
          <a:off x="1943100" y="1845945"/>
          <a:ext cx="8115300" cy="184594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271263"/>
              <a:satOff val="5175"/>
              <a:lumOff val="2285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Контроль по уровню подчиненности</a:t>
          </a:r>
          <a:endParaRPr lang="ru-RU" sz="3600" kern="1200" dirty="0">
            <a:solidFill>
              <a:srgbClr val="002060"/>
            </a:solidFill>
          </a:endParaRPr>
        </a:p>
      </dsp:txBody>
      <dsp:txXfrm>
        <a:off x="1943100" y="1845945"/>
        <a:ext cx="4057650" cy="1845945"/>
      </dsp:txXfrm>
    </dsp:sp>
    <dsp:sp modelId="{9DFAAF02-736A-4739-B87B-5233B8BE2BAF}">
      <dsp:nvSpPr>
        <dsp:cNvPr id="0" name=""/>
        <dsp:cNvSpPr/>
      </dsp:nvSpPr>
      <dsp:spPr>
        <a:xfrm>
          <a:off x="6000750" y="0"/>
          <a:ext cx="4057650" cy="184594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сплошным способом должностным лицом каждого подразделения путем проведения проверки каждой выполняемой им операции на соответствие НПА РФ, внутренним стандартам и должностным регламентам, а также путем оценки причин и обстоятельств (факторов), негативно влияющих на совершение операции </a:t>
          </a:r>
          <a:endParaRPr lang="ru-RU" sz="1400" kern="1200" dirty="0"/>
        </a:p>
      </dsp:txBody>
      <dsp:txXfrm>
        <a:off x="6000750" y="0"/>
        <a:ext cx="4057650" cy="1845945"/>
      </dsp:txXfrm>
    </dsp:sp>
    <dsp:sp modelId="{3F1B4919-CFCB-44B0-8D47-E2A839701915}">
      <dsp:nvSpPr>
        <dsp:cNvPr id="0" name=""/>
        <dsp:cNvSpPr/>
      </dsp:nvSpPr>
      <dsp:spPr>
        <a:xfrm>
          <a:off x="6000750" y="1845945"/>
          <a:ext cx="4057650" cy="184594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сплошным способом начальником структурного подразделения Управления путем подтверждения (согласования) операций, действий необходимых для выполнения функций и осуществления полномочий в установленной сфере деятельности, осуществляемых подчиненными должностными лицами</a:t>
          </a:r>
          <a:endParaRPr lang="ru-RU" sz="1400" kern="1200" dirty="0"/>
        </a:p>
      </dsp:txBody>
      <dsp:txXfrm>
        <a:off x="6000750" y="1845945"/>
        <a:ext cx="4057650" cy="184594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510973-1C7E-40AE-A91E-935C7B8447C7}">
      <dsp:nvSpPr>
        <dsp:cNvPr id="0" name=""/>
        <dsp:cNvSpPr/>
      </dsp:nvSpPr>
      <dsp:spPr>
        <a:xfrm>
          <a:off x="4788" y="1978116"/>
          <a:ext cx="2905111" cy="1452555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Журнал, Отчет</a:t>
          </a:r>
          <a:endParaRPr lang="ru-RU" sz="2400" kern="1200" dirty="0">
            <a:solidFill>
              <a:srgbClr val="002060"/>
            </a:solidFill>
          </a:endParaRPr>
        </a:p>
      </dsp:txBody>
      <dsp:txXfrm>
        <a:off x="47332" y="2020660"/>
        <a:ext cx="2820023" cy="1367467"/>
      </dsp:txXfrm>
    </dsp:sp>
    <dsp:sp modelId="{2E44FD75-2F21-4C65-9C62-5F394A40DF6E}">
      <dsp:nvSpPr>
        <dsp:cNvPr id="0" name=""/>
        <dsp:cNvSpPr/>
      </dsp:nvSpPr>
      <dsp:spPr>
        <a:xfrm rot="18289469">
          <a:off x="2473484" y="1845005"/>
          <a:ext cx="2034874" cy="48339"/>
        </a:xfrm>
        <a:custGeom>
          <a:avLst/>
          <a:gdLst/>
          <a:ahLst/>
          <a:cxnLst/>
          <a:rect l="0" t="0" r="0" b="0"/>
          <a:pathLst>
            <a:path>
              <a:moveTo>
                <a:pt x="0" y="24169"/>
              </a:moveTo>
              <a:lnTo>
                <a:pt x="2034874" y="2416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>
        <a:off x="3440050" y="1818303"/>
        <a:ext cx="101743" cy="101743"/>
      </dsp:txXfrm>
    </dsp:sp>
    <dsp:sp modelId="{95997B95-004C-4862-9714-D0FC6CAE2E93}">
      <dsp:nvSpPr>
        <dsp:cNvPr id="0" name=""/>
        <dsp:cNvSpPr/>
      </dsp:nvSpPr>
      <dsp:spPr>
        <a:xfrm>
          <a:off x="4071944" y="307677"/>
          <a:ext cx="2905111" cy="145255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satMod val="103000"/>
                <a:lumMod val="102000"/>
                <a:tint val="94000"/>
              </a:schemeClr>
            </a:gs>
            <a:gs pos="50000">
              <a:schemeClr val="accent4">
                <a:satMod val="110000"/>
                <a:lumMod val="100000"/>
                <a:shade val="100000"/>
              </a:schemeClr>
            </a:gs>
            <a:gs pos="100000">
              <a:schemeClr val="accent4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Разовые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(единичные) </a:t>
          </a:r>
          <a:endParaRPr lang="ru-RU" sz="2400" b="1" kern="1200" dirty="0" smtClean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нарушения</a:t>
          </a:r>
          <a:endParaRPr lang="ru-RU" sz="2400" kern="1200" dirty="0">
            <a:solidFill>
              <a:srgbClr val="002060"/>
            </a:solidFill>
          </a:endParaRPr>
        </a:p>
      </dsp:txBody>
      <dsp:txXfrm>
        <a:off x="4114488" y="350221"/>
        <a:ext cx="2820023" cy="1367467"/>
      </dsp:txXfrm>
    </dsp:sp>
    <dsp:sp modelId="{6D73742D-DFE6-454D-97D5-84B41B05D93C}">
      <dsp:nvSpPr>
        <dsp:cNvPr id="0" name=""/>
        <dsp:cNvSpPr/>
      </dsp:nvSpPr>
      <dsp:spPr>
        <a:xfrm>
          <a:off x="6977055" y="1009785"/>
          <a:ext cx="1162044" cy="48339"/>
        </a:xfrm>
        <a:custGeom>
          <a:avLst/>
          <a:gdLst/>
          <a:ahLst/>
          <a:cxnLst/>
          <a:rect l="0" t="0" r="0" b="0"/>
          <a:pathLst>
            <a:path>
              <a:moveTo>
                <a:pt x="0" y="24169"/>
              </a:moveTo>
              <a:lnTo>
                <a:pt x="1162044" y="2416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7529026" y="1004904"/>
        <a:ext cx="58102" cy="58102"/>
      </dsp:txXfrm>
    </dsp:sp>
    <dsp:sp modelId="{FD323BE7-35B2-4744-8180-03DB67254527}">
      <dsp:nvSpPr>
        <dsp:cNvPr id="0" name=""/>
        <dsp:cNvSpPr/>
      </dsp:nvSpPr>
      <dsp:spPr>
        <a:xfrm>
          <a:off x="8139100" y="307677"/>
          <a:ext cx="2905111" cy="1452555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-  устранение выявленных    нарушений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-    актуализация карты внутреннего контроля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-    дополнительное изучение НПА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-    результативность</a:t>
          </a:r>
        </a:p>
      </dsp:txBody>
      <dsp:txXfrm>
        <a:off x="8181644" y="350221"/>
        <a:ext cx="2820023" cy="1367467"/>
      </dsp:txXfrm>
    </dsp:sp>
    <dsp:sp modelId="{6C60EBE8-DE55-451A-B13D-BE7B24AECCD6}">
      <dsp:nvSpPr>
        <dsp:cNvPr id="0" name=""/>
        <dsp:cNvSpPr/>
      </dsp:nvSpPr>
      <dsp:spPr>
        <a:xfrm>
          <a:off x="2909899" y="2680224"/>
          <a:ext cx="1162044" cy="48339"/>
        </a:xfrm>
        <a:custGeom>
          <a:avLst/>
          <a:gdLst/>
          <a:ahLst/>
          <a:cxnLst/>
          <a:rect l="0" t="0" r="0" b="0"/>
          <a:pathLst>
            <a:path>
              <a:moveTo>
                <a:pt x="0" y="24169"/>
              </a:moveTo>
              <a:lnTo>
                <a:pt x="1162044" y="2416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461870" y="2675343"/>
        <a:ext cx="58102" cy="58102"/>
      </dsp:txXfrm>
    </dsp:sp>
    <dsp:sp modelId="{BE729C8C-9C94-448B-9C07-BCDA65D09108}">
      <dsp:nvSpPr>
        <dsp:cNvPr id="0" name=""/>
        <dsp:cNvSpPr/>
      </dsp:nvSpPr>
      <dsp:spPr>
        <a:xfrm>
          <a:off x="4071944" y="1978116"/>
          <a:ext cx="2905111" cy="1452555"/>
        </a:xfrm>
        <a:prstGeom prst="roundRect">
          <a:avLst>
            <a:gd name="adj" fmla="val 10000"/>
          </a:avLst>
        </a:prstGeom>
        <a:solidFill>
          <a:srgbClr val="C00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Системные</a:t>
          </a:r>
          <a:endParaRPr lang="ru-RU" sz="2400" kern="1200" dirty="0">
            <a:solidFill>
              <a:srgbClr val="002060"/>
            </a:solidFill>
          </a:endParaRPr>
        </a:p>
      </dsp:txBody>
      <dsp:txXfrm>
        <a:off x="4114488" y="2020660"/>
        <a:ext cx="2820023" cy="1367467"/>
      </dsp:txXfrm>
    </dsp:sp>
    <dsp:sp modelId="{B8AF8BA3-2517-4290-A3CD-E4490B4B64EA}">
      <dsp:nvSpPr>
        <dsp:cNvPr id="0" name=""/>
        <dsp:cNvSpPr/>
      </dsp:nvSpPr>
      <dsp:spPr>
        <a:xfrm>
          <a:off x="6977055" y="2680224"/>
          <a:ext cx="1162044" cy="48339"/>
        </a:xfrm>
        <a:custGeom>
          <a:avLst/>
          <a:gdLst/>
          <a:ahLst/>
          <a:cxnLst/>
          <a:rect l="0" t="0" r="0" b="0"/>
          <a:pathLst>
            <a:path>
              <a:moveTo>
                <a:pt x="0" y="24169"/>
              </a:moveTo>
              <a:lnTo>
                <a:pt x="1162044" y="2416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7529026" y="2675343"/>
        <a:ext cx="58102" cy="58102"/>
      </dsp:txXfrm>
    </dsp:sp>
    <dsp:sp modelId="{631BE0D1-143A-4F22-98DD-6F486715B3CB}">
      <dsp:nvSpPr>
        <dsp:cNvPr id="0" name=""/>
        <dsp:cNvSpPr/>
      </dsp:nvSpPr>
      <dsp:spPr>
        <a:xfrm>
          <a:off x="8139100" y="1978116"/>
          <a:ext cx="2905111" cy="145255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- актуализация карты внутреннего контроля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- кадровые изменения  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- результативность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- внеплановые проверки соответствующего направления со стороны </a:t>
          </a:r>
          <a:r>
            <a:rPr lang="ru-RU" sz="1200" b="1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ОВКиА</a:t>
          </a:r>
          <a:r>
            <a:rPr lang="ru-RU" sz="1200" b="1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</dsp:txBody>
      <dsp:txXfrm>
        <a:off x="8181644" y="2020660"/>
        <a:ext cx="2820023" cy="1367467"/>
      </dsp:txXfrm>
    </dsp:sp>
    <dsp:sp modelId="{314200E8-F680-45BD-9C03-BD722421AC27}">
      <dsp:nvSpPr>
        <dsp:cNvPr id="0" name=""/>
        <dsp:cNvSpPr/>
      </dsp:nvSpPr>
      <dsp:spPr>
        <a:xfrm rot="3310531">
          <a:off x="2473484" y="3515444"/>
          <a:ext cx="2034874" cy="48339"/>
        </a:xfrm>
        <a:custGeom>
          <a:avLst/>
          <a:gdLst/>
          <a:ahLst/>
          <a:cxnLst/>
          <a:rect l="0" t="0" r="0" b="0"/>
          <a:pathLst>
            <a:path>
              <a:moveTo>
                <a:pt x="0" y="24169"/>
              </a:moveTo>
              <a:lnTo>
                <a:pt x="2034874" y="2416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>
        <a:off x="3440050" y="3488742"/>
        <a:ext cx="101743" cy="101743"/>
      </dsp:txXfrm>
    </dsp:sp>
    <dsp:sp modelId="{E0D617E5-0413-4383-A32B-55D9E0D47F9A}">
      <dsp:nvSpPr>
        <dsp:cNvPr id="0" name=""/>
        <dsp:cNvSpPr/>
      </dsp:nvSpPr>
      <dsp:spPr>
        <a:xfrm>
          <a:off x="4071944" y="3648555"/>
          <a:ext cx="2905111" cy="1452555"/>
        </a:xfrm>
        <a:prstGeom prst="roundRect">
          <a:avLst>
            <a:gd name="adj" fmla="val 10000"/>
          </a:avLst>
        </a:prstGeom>
        <a:solidFill>
          <a:schemeClr val="accent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Нарушения нескольких подразделений с одинаковыми рисками</a:t>
          </a:r>
          <a:endParaRPr lang="ru-RU" sz="2000" kern="1200" dirty="0">
            <a:solidFill>
              <a:srgbClr val="002060"/>
            </a:solidFill>
          </a:endParaRPr>
        </a:p>
      </dsp:txBody>
      <dsp:txXfrm>
        <a:off x="4114488" y="3691099"/>
        <a:ext cx="2820023" cy="1367467"/>
      </dsp:txXfrm>
    </dsp:sp>
    <dsp:sp modelId="{CCE2240B-BC0A-42C9-B8AB-CCCAB4349697}">
      <dsp:nvSpPr>
        <dsp:cNvPr id="0" name=""/>
        <dsp:cNvSpPr/>
      </dsp:nvSpPr>
      <dsp:spPr>
        <a:xfrm rot="21568313">
          <a:off x="6977031" y="4345405"/>
          <a:ext cx="1140943" cy="48339"/>
        </a:xfrm>
        <a:custGeom>
          <a:avLst/>
          <a:gdLst/>
          <a:ahLst/>
          <a:cxnLst/>
          <a:rect l="0" t="0" r="0" b="0"/>
          <a:pathLst>
            <a:path>
              <a:moveTo>
                <a:pt x="0" y="24169"/>
              </a:moveTo>
              <a:lnTo>
                <a:pt x="1140943" y="2416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7518979" y="4341051"/>
        <a:ext cx="57047" cy="57047"/>
      </dsp:txXfrm>
    </dsp:sp>
    <dsp:sp modelId="{7676C2A3-BD46-4EC9-A290-01962F68C8EA}">
      <dsp:nvSpPr>
        <dsp:cNvPr id="0" name=""/>
        <dsp:cNvSpPr/>
      </dsp:nvSpPr>
      <dsp:spPr>
        <a:xfrm>
          <a:off x="8117950" y="3638039"/>
          <a:ext cx="2905111" cy="1452555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- внеплановые проверки</a:t>
          </a:r>
        </a:p>
        <a:p>
          <a:pPr lvl="0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соответствующего направления со стороны </a:t>
          </a:r>
          <a:r>
            <a:rPr lang="ru-RU" sz="1200" b="1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ОВКиА</a:t>
          </a:r>
          <a:r>
            <a:rPr lang="ru-RU" sz="1200" b="1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- предложения по внесению изменений в НПА, технологические регламенты</a:t>
          </a:r>
          <a:endParaRPr lang="ru-RU" sz="1200" kern="1200" dirty="0">
            <a:solidFill>
              <a:srgbClr val="002060"/>
            </a:solidFill>
          </a:endParaRPr>
        </a:p>
      </dsp:txBody>
      <dsp:txXfrm>
        <a:off x="8160494" y="3680583"/>
        <a:ext cx="2820023" cy="13674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74" cy="49768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010" y="0"/>
            <a:ext cx="2930574" cy="49768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67AC3639-2A35-4DAE-987C-C7076315A839}" type="datetimeFigureOut">
              <a:rPr lang="ru-RU"/>
              <a:pPr>
                <a:defRPr/>
              </a:pPr>
              <a:t>02.07.2018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3025" y="746125"/>
            <a:ext cx="6615113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5801" y="4722416"/>
            <a:ext cx="5409562" cy="447436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241"/>
            <a:ext cx="2930574" cy="49768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010" y="9443241"/>
            <a:ext cx="2930574" cy="49768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B3CFC93-6177-4AC3-86ED-B020DEB9E0B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272875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3CFC93-6177-4AC3-86ED-B020DEB9E0BC}" type="slidenum">
              <a:rPr lang="ru-RU" altLang="ru-RU" smtClean="0"/>
              <a:pPr/>
              <a:t>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819023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153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D480A1C-BE6D-454A-BA8D-C4B5489EC113}" type="slidenum">
              <a:rPr lang="ru-RU" altLang="ru-RU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13</a:t>
            </a:fld>
            <a:endParaRPr lang="ru-RU" altLang="ru-RU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1222" y="1122363"/>
            <a:ext cx="9127331" cy="2387600"/>
          </a:xfrm>
        </p:spPr>
        <p:txBody>
          <a:bodyPr anchor="b"/>
          <a:lstStyle>
            <a:lvl1pPr algn="ctr">
              <a:defRPr sz="5989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1222" y="3602038"/>
            <a:ext cx="9127331" cy="1655762"/>
          </a:xfrm>
        </p:spPr>
        <p:txBody>
          <a:bodyPr/>
          <a:lstStyle>
            <a:lvl1pPr marL="0" indent="0" algn="ctr">
              <a:buNone/>
              <a:defRPr sz="2396"/>
            </a:lvl1pPr>
            <a:lvl2pPr marL="456377" indent="0" algn="ctr">
              <a:buNone/>
              <a:defRPr sz="1996"/>
            </a:lvl2pPr>
            <a:lvl3pPr marL="912754" indent="0" algn="ctr">
              <a:buNone/>
              <a:defRPr sz="1797"/>
            </a:lvl3pPr>
            <a:lvl4pPr marL="1369131" indent="0" algn="ctr">
              <a:buNone/>
              <a:defRPr sz="1597"/>
            </a:lvl4pPr>
            <a:lvl5pPr marL="1825508" indent="0" algn="ctr">
              <a:buNone/>
              <a:defRPr sz="1597"/>
            </a:lvl5pPr>
            <a:lvl6pPr marL="2281885" indent="0" algn="ctr">
              <a:buNone/>
              <a:defRPr sz="1597"/>
            </a:lvl6pPr>
            <a:lvl7pPr marL="2738262" indent="0" algn="ctr">
              <a:buNone/>
              <a:defRPr sz="1597"/>
            </a:lvl7pPr>
            <a:lvl8pPr marL="3194639" indent="0" algn="ctr">
              <a:buNone/>
              <a:defRPr sz="1597"/>
            </a:lvl8pPr>
            <a:lvl9pPr marL="3651016" indent="0" algn="ctr">
              <a:buNone/>
              <a:defRPr sz="1597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27F8B-F4EB-4BCE-85DD-265ECA4E04BE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44258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E4066-1C71-43F5-B1FA-2B71BD79BB0A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15770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08995" y="365125"/>
            <a:ext cx="2624108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6672" y="365125"/>
            <a:ext cx="7720201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8422F-7971-4392-81B6-76951534BDCB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44888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69688-1C4D-4289-B940-66A77220A684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1202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0334" y="1709739"/>
            <a:ext cx="10496431" cy="2852737"/>
          </a:xfrm>
        </p:spPr>
        <p:txBody>
          <a:bodyPr anchor="b"/>
          <a:lstStyle>
            <a:lvl1pPr>
              <a:defRPr sz="5989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0334" y="4589464"/>
            <a:ext cx="10496431" cy="1500187"/>
          </a:xfrm>
        </p:spPr>
        <p:txBody>
          <a:bodyPr/>
          <a:lstStyle>
            <a:lvl1pPr marL="0" indent="0">
              <a:buNone/>
              <a:defRPr sz="2396">
                <a:solidFill>
                  <a:schemeClr val="tx1">
                    <a:tint val="75000"/>
                  </a:schemeClr>
                </a:solidFill>
              </a:defRPr>
            </a:lvl1pPr>
            <a:lvl2pPr marL="456377" indent="0">
              <a:buNone/>
              <a:defRPr sz="1996">
                <a:solidFill>
                  <a:schemeClr val="tx1">
                    <a:tint val="75000"/>
                  </a:schemeClr>
                </a:solidFill>
              </a:defRPr>
            </a:lvl2pPr>
            <a:lvl3pPr marL="912754" indent="0">
              <a:buNone/>
              <a:defRPr sz="1797">
                <a:solidFill>
                  <a:schemeClr val="tx1">
                    <a:tint val="75000"/>
                  </a:schemeClr>
                </a:solidFill>
              </a:defRPr>
            </a:lvl3pPr>
            <a:lvl4pPr marL="1369131" indent="0">
              <a:buNone/>
              <a:defRPr sz="1597">
                <a:solidFill>
                  <a:schemeClr val="tx1">
                    <a:tint val="75000"/>
                  </a:schemeClr>
                </a:solidFill>
              </a:defRPr>
            </a:lvl4pPr>
            <a:lvl5pPr marL="1825508" indent="0">
              <a:buNone/>
              <a:defRPr sz="1597">
                <a:solidFill>
                  <a:schemeClr val="tx1">
                    <a:tint val="75000"/>
                  </a:schemeClr>
                </a:solidFill>
              </a:defRPr>
            </a:lvl5pPr>
            <a:lvl6pPr marL="2281885" indent="0">
              <a:buNone/>
              <a:defRPr sz="1597">
                <a:solidFill>
                  <a:schemeClr val="tx1">
                    <a:tint val="75000"/>
                  </a:schemeClr>
                </a:solidFill>
              </a:defRPr>
            </a:lvl6pPr>
            <a:lvl7pPr marL="2738262" indent="0">
              <a:buNone/>
              <a:defRPr sz="1597">
                <a:solidFill>
                  <a:schemeClr val="tx1">
                    <a:tint val="75000"/>
                  </a:schemeClr>
                </a:solidFill>
              </a:defRPr>
            </a:lvl7pPr>
            <a:lvl8pPr marL="3194639" indent="0">
              <a:buNone/>
              <a:defRPr sz="1597">
                <a:solidFill>
                  <a:schemeClr val="tx1">
                    <a:tint val="75000"/>
                  </a:schemeClr>
                </a:solidFill>
              </a:defRPr>
            </a:lvl8pPr>
            <a:lvl9pPr marL="3651016" indent="0">
              <a:buNone/>
              <a:defRPr sz="159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0FBF2-57B6-49E7-9DD9-F1FA5421FE95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36587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6672" y="1825625"/>
            <a:ext cx="5172154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60949" y="1825625"/>
            <a:ext cx="5172154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1194F-3007-43C7-B9F2-58B8F494CD67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17137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57" y="365126"/>
            <a:ext cx="10496431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58" y="1681163"/>
            <a:ext cx="5148385" cy="823912"/>
          </a:xfrm>
        </p:spPr>
        <p:txBody>
          <a:bodyPr anchor="b"/>
          <a:lstStyle>
            <a:lvl1pPr marL="0" indent="0">
              <a:buNone/>
              <a:defRPr sz="2396" b="1"/>
            </a:lvl1pPr>
            <a:lvl2pPr marL="456377" indent="0">
              <a:buNone/>
              <a:defRPr sz="1996" b="1"/>
            </a:lvl2pPr>
            <a:lvl3pPr marL="912754" indent="0">
              <a:buNone/>
              <a:defRPr sz="1797" b="1"/>
            </a:lvl3pPr>
            <a:lvl4pPr marL="1369131" indent="0">
              <a:buNone/>
              <a:defRPr sz="1597" b="1"/>
            </a:lvl4pPr>
            <a:lvl5pPr marL="1825508" indent="0">
              <a:buNone/>
              <a:defRPr sz="1597" b="1"/>
            </a:lvl5pPr>
            <a:lvl6pPr marL="2281885" indent="0">
              <a:buNone/>
              <a:defRPr sz="1597" b="1"/>
            </a:lvl6pPr>
            <a:lvl7pPr marL="2738262" indent="0">
              <a:buNone/>
              <a:defRPr sz="1597" b="1"/>
            </a:lvl7pPr>
            <a:lvl8pPr marL="3194639" indent="0">
              <a:buNone/>
              <a:defRPr sz="1597" b="1"/>
            </a:lvl8pPr>
            <a:lvl9pPr marL="3651016" indent="0">
              <a:buNone/>
              <a:defRPr sz="1597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8258" y="2505075"/>
            <a:ext cx="5148385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60949" y="1681163"/>
            <a:ext cx="5173739" cy="823912"/>
          </a:xfrm>
        </p:spPr>
        <p:txBody>
          <a:bodyPr anchor="b"/>
          <a:lstStyle>
            <a:lvl1pPr marL="0" indent="0">
              <a:buNone/>
              <a:defRPr sz="2396" b="1"/>
            </a:lvl1pPr>
            <a:lvl2pPr marL="456377" indent="0">
              <a:buNone/>
              <a:defRPr sz="1996" b="1"/>
            </a:lvl2pPr>
            <a:lvl3pPr marL="912754" indent="0">
              <a:buNone/>
              <a:defRPr sz="1797" b="1"/>
            </a:lvl3pPr>
            <a:lvl4pPr marL="1369131" indent="0">
              <a:buNone/>
              <a:defRPr sz="1597" b="1"/>
            </a:lvl4pPr>
            <a:lvl5pPr marL="1825508" indent="0">
              <a:buNone/>
              <a:defRPr sz="1597" b="1"/>
            </a:lvl5pPr>
            <a:lvl6pPr marL="2281885" indent="0">
              <a:buNone/>
              <a:defRPr sz="1597" b="1"/>
            </a:lvl6pPr>
            <a:lvl7pPr marL="2738262" indent="0">
              <a:buNone/>
              <a:defRPr sz="1597" b="1"/>
            </a:lvl7pPr>
            <a:lvl8pPr marL="3194639" indent="0">
              <a:buNone/>
              <a:defRPr sz="1597" b="1"/>
            </a:lvl8pPr>
            <a:lvl9pPr marL="3651016" indent="0">
              <a:buNone/>
              <a:defRPr sz="1597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60949" y="2505075"/>
            <a:ext cx="5173739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01E50-3D66-4C23-8714-348CDDFC91A0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3473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4B377-B016-4EDB-912A-45E984167D8C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14158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C6436-1AD5-482D-B6CF-EF3E1CF3F009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04177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58" y="457200"/>
            <a:ext cx="3925069" cy="1600200"/>
          </a:xfrm>
        </p:spPr>
        <p:txBody>
          <a:bodyPr anchor="b"/>
          <a:lstStyle>
            <a:lvl1pPr>
              <a:defRPr sz="3194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73739" y="987426"/>
            <a:ext cx="6160949" cy="4873625"/>
          </a:xfrm>
        </p:spPr>
        <p:txBody>
          <a:bodyPr/>
          <a:lstStyle>
            <a:lvl1pPr>
              <a:defRPr sz="3194"/>
            </a:lvl1pPr>
            <a:lvl2pPr>
              <a:defRPr sz="2795"/>
            </a:lvl2pPr>
            <a:lvl3pPr>
              <a:defRPr sz="2396"/>
            </a:lvl3pPr>
            <a:lvl4pPr>
              <a:defRPr sz="1996"/>
            </a:lvl4pPr>
            <a:lvl5pPr>
              <a:defRPr sz="1996"/>
            </a:lvl5pPr>
            <a:lvl6pPr>
              <a:defRPr sz="1996"/>
            </a:lvl6pPr>
            <a:lvl7pPr>
              <a:defRPr sz="1996"/>
            </a:lvl7pPr>
            <a:lvl8pPr>
              <a:defRPr sz="1996"/>
            </a:lvl8pPr>
            <a:lvl9pPr>
              <a:defRPr sz="1996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58" y="2057400"/>
            <a:ext cx="3925069" cy="3811588"/>
          </a:xfrm>
        </p:spPr>
        <p:txBody>
          <a:bodyPr/>
          <a:lstStyle>
            <a:lvl1pPr marL="0" indent="0">
              <a:buNone/>
              <a:defRPr sz="1597"/>
            </a:lvl1pPr>
            <a:lvl2pPr marL="456377" indent="0">
              <a:buNone/>
              <a:defRPr sz="1397"/>
            </a:lvl2pPr>
            <a:lvl3pPr marL="912754" indent="0">
              <a:buNone/>
              <a:defRPr sz="1198"/>
            </a:lvl3pPr>
            <a:lvl4pPr marL="1369131" indent="0">
              <a:buNone/>
              <a:defRPr sz="998"/>
            </a:lvl4pPr>
            <a:lvl5pPr marL="1825508" indent="0">
              <a:buNone/>
              <a:defRPr sz="998"/>
            </a:lvl5pPr>
            <a:lvl6pPr marL="2281885" indent="0">
              <a:buNone/>
              <a:defRPr sz="998"/>
            </a:lvl6pPr>
            <a:lvl7pPr marL="2738262" indent="0">
              <a:buNone/>
              <a:defRPr sz="998"/>
            </a:lvl7pPr>
            <a:lvl8pPr marL="3194639" indent="0">
              <a:buNone/>
              <a:defRPr sz="998"/>
            </a:lvl8pPr>
            <a:lvl9pPr marL="3651016" indent="0">
              <a:buNone/>
              <a:defRPr sz="998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08BBA-6F96-46A8-ADB8-5030A2FA9A82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15839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58" y="457200"/>
            <a:ext cx="3925069" cy="1600200"/>
          </a:xfrm>
        </p:spPr>
        <p:txBody>
          <a:bodyPr anchor="b"/>
          <a:lstStyle>
            <a:lvl1pPr>
              <a:defRPr sz="3194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73739" y="987426"/>
            <a:ext cx="6160949" cy="4873625"/>
          </a:xfrm>
        </p:spPr>
        <p:txBody>
          <a:bodyPr/>
          <a:lstStyle>
            <a:lvl1pPr marL="0" indent="0">
              <a:buNone/>
              <a:defRPr sz="3194"/>
            </a:lvl1pPr>
            <a:lvl2pPr marL="456377" indent="0">
              <a:buNone/>
              <a:defRPr sz="2795"/>
            </a:lvl2pPr>
            <a:lvl3pPr marL="912754" indent="0">
              <a:buNone/>
              <a:defRPr sz="2396"/>
            </a:lvl3pPr>
            <a:lvl4pPr marL="1369131" indent="0">
              <a:buNone/>
              <a:defRPr sz="1996"/>
            </a:lvl4pPr>
            <a:lvl5pPr marL="1825508" indent="0">
              <a:buNone/>
              <a:defRPr sz="1996"/>
            </a:lvl5pPr>
            <a:lvl6pPr marL="2281885" indent="0">
              <a:buNone/>
              <a:defRPr sz="1996"/>
            </a:lvl6pPr>
            <a:lvl7pPr marL="2738262" indent="0">
              <a:buNone/>
              <a:defRPr sz="1996"/>
            </a:lvl7pPr>
            <a:lvl8pPr marL="3194639" indent="0">
              <a:buNone/>
              <a:defRPr sz="1996"/>
            </a:lvl8pPr>
            <a:lvl9pPr marL="3651016" indent="0">
              <a:buNone/>
              <a:defRPr sz="1996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58" y="2057400"/>
            <a:ext cx="3925069" cy="3811588"/>
          </a:xfrm>
        </p:spPr>
        <p:txBody>
          <a:bodyPr/>
          <a:lstStyle>
            <a:lvl1pPr marL="0" indent="0">
              <a:buNone/>
              <a:defRPr sz="1597"/>
            </a:lvl1pPr>
            <a:lvl2pPr marL="456377" indent="0">
              <a:buNone/>
              <a:defRPr sz="1397"/>
            </a:lvl2pPr>
            <a:lvl3pPr marL="912754" indent="0">
              <a:buNone/>
              <a:defRPr sz="1198"/>
            </a:lvl3pPr>
            <a:lvl4pPr marL="1369131" indent="0">
              <a:buNone/>
              <a:defRPr sz="998"/>
            </a:lvl4pPr>
            <a:lvl5pPr marL="1825508" indent="0">
              <a:buNone/>
              <a:defRPr sz="998"/>
            </a:lvl5pPr>
            <a:lvl6pPr marL="2281885" indent="0">
              <a:buNone/>
              <a:defRPr sz="998"/>
            </a:lvl6pPr>
            <a:lvl7pPr marL="2738262" indent="0">
              <a:buNone/>
              <a:defRPr sz="998"/>
            </a:lvl7pPr>
            <a:lvl8pPr marL="3194639" indent="0">
              <a:buNone/>
              <a:defRPr sz="998"/>
            </a:lvl8pPr>
            <a:lvl9pPr marL="3651016" indent="0">
              <a:buNone/>
              <a:defRPr sz="998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A8B33-B6AE-497E-812B-2A640916EACB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96548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6672" y="365126"/>
            <a:ext cx="1049643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6672" y="1825625"/>
            <a:ext cx="1049643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6672" y="6356351"/>
            <a:ext cx="27381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1238" y="6356351"/>
            <a:ext cx="41072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594904" y="6356351"/>
            <a:ext cx="27381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11194F-3007-43C7-B9F2-58B8F494CD67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1836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5" r:id="rId1"/>
    <p:sldLayoutId id="2147484196" r:id="rId2"/>
    <p:sldLayoutId id="2147484197" r:id="rId3"/>
    <p:sldLayoutId id="2147484198" r:id="rId4"/>
    <p:sldLayoutId id="2147484199" r:id="rId5"/>
    <p:sldLayoutId id="2147484200" r:id="rId6"/>
    <p:sldLayoutId id="2147484201" r:id="rId7"/>
    <p:sldLayoutId id="2147484202" r:id="rId8"/>
    <p:sldLayoutId id="2147484203" r:id="rId9"/>
    <p:sldLayoutId id="2147484204" r:id="rId10"/>
    <p:sldLayoutId id="2147484205" r:id="rId11"/>
  </p:sldLayoutIdLst>
  <p:txStyles>
    <p:titleStyle>
      <a:lvl1pPr algn="l" defTabSz="912754" rtl="0" eaLnBrk="1" latinLnBrk="0" hangingPunct="1">
        <a:lnSpc>
          <a:spcPct val="90000"/>
        </a:lnSpc>
        <a:spcBef>
          <a:spcPct val="0"/>
        </a:spcBef>
        <a:buNone/>
        <a:defRPr sz="439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189" indent="-228189" algn="l" defTabSz="912754" rtl="0" eaLnBrk="1" latinLnBrk="0" hangingPunct="1">
        <a:lnSpc>
          <a:spcPct val="90000"/>
        </a:lnSpc>
        <a:spcBef>
          <a:spcPts val="998"/>
        </a:spcBef>
        <a:buFont typeface="Arial" panose="020B0604020202020204" pitchFamily="34" charset="0"/>
        <a:buChar char="•"/>
        <a:defRPr sz="2795" kern="1200">
          <a:solidFill>
            <a:schemeClr val="tx1"/>
          </a:solidFill>
          <a:latin typeface="+mn-lt"/>
          <a:ea typeface="+mn-ea"/>
          <a:cs typeface="+mn-cs"/>
        </a:defRPr>
      </a:lvl1pPr>
      <a:lvl2pPr marL="684566" indent="-228189" algn="l" defTabSz="91275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2396" kern="1200">
          <a:solidFill>
            <a:schemeClr val="tx1"/>
          </a:solidFill>
          <a:latin typeface="+mn-lt"/>
          <a:ea typeface="+mn-ea"/>
          <a:cs typeface="+mn-cs"/>
        </a:defRPr>
      </a:lvl2pPr>
      <a:lvl3pPr marL="1140943" indent="-228189" algn="l" defTabSz="91275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996" kern="1200">
          <a:solidFill>
            <a:schemeClr val="tx1"/>
          </a:solidFill>
          <a:latin typeface="+mn-lt"/>
          <a:ea typeface="+mn-ea"/>
          <a:cs typeface="+mn-cs"/>
        </a:defRPr>
      </a:lvl3pPr>
      <a:lvl4pPr marL="1597320" indent="-228189" algn="l" defTabSz="91275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7" kern="1200">
          <a:solidFill>
            <a:schemeClr val="tx1"/>
          </a:solidFill>
          <a:latin typeface="+mn-lt"/>
          <a:ea typeface="+mn-ea"/>
          <a:cs typeface="+mn-cs"/>
        </a:defRPr>
      </a:lvl4pPr>
      <a:lvl5pPr marL="2053697" indent="-228189" algn="l" defTabSz="91275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7" kern="1200">
          <a:solidFill>
            <a:schemeClr val="tx1"/>
          </a:solidFill>
          <a:latin typeface="+mn-lt"/>
          <a:ea typeface="+mn-ea"/>
          <a:cs typeface="+mn-cs"/>
        </a:defRPr>
      </a:lvl5pPr>
      <a:lvl6pPr marL="2510074" indent="-228189" algn="l" defTabSz="91275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7" kern="1200">
          <a:solidFill>
            <a:schemeClr val="tx1"/>
          </a:solidFill>
          <a:latin typeface="+mn-lt"/>
          <a:ea typeface="+mn-ea"/>
          <a:cs typeface="+mn-cs"/>
        </a:defRPr>
      </a:lvl6pPr>
      <a:lvl7pPr marL="2966451" indent="-228189" algn="l" defTabSz="91275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7" kern="1200">
          <a:solidFill>
            <a:schemeClr val="tx1"/>
          </a:solidFill>
          <a:latin typeface="+mn-lt"/>
          <a:ea typeface="+mn-ea"/>
          <a:cs typeface="+mn-cs"/>
        </a:defRPr>
      </a:lvl7pPr>
      <a:lvl8pPr marL="3422828" indent="-228189" algn="l" defTabSz="91275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7" kern="1200">
          <a:solidFill>
            <a:schemeClr val="tx1"/>
          </a:solidFill>
          <a:latin typeface="+mn-lt"/>
          <a:ea typeface="+mn-ea"/>
          <a:cs typeface="+mn-cs"/>
        </a:defRPr>
      </a:lvl8pPr>
      <a:lvl9pPr marL="3879205" indent="-228189" algn="l" defTabSz="91275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2754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1pPr>
      <a:lvl2pPr marL="456377" algn="l" defTabSz="912754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2pPr>
      <a:lvl3pPr marL="912754" algn="l" defTabSz="912754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3pPr>
      <a:lvl4pPr marL="1369131" algn="l" defTabSz="912754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4pPr>
      <a:lvl5pPr marL="1825508" algn="l" defTabSz="912754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5pPr>
      <a:lvl6pPr marL="2281885" algn="l" defTabSz="912754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6pPr>
      <a:lvl7pPr marL="2738262" algn="l" defTabSz="912754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7pPr>
      <a:lvl8pPr marL="3194639" algn="l" defTabSz="912754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8pPr>
      <a:lvl9pPr marL="3651016" algn="l" defTabSz="912754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12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Объект 1"/>
          <p:cNvSpPr>
            <a:spLocks noGrp="1"/>
          </p:cNvSpPr>
          <p:nvPr>
            <p:ph idx="1"/>
          </p:nvPr>
        </p:nvSpPr>
        <p:spPr>
          <a:xfrm>
            <a:off x="1284287" y="2413216"/>
            <a:ext cx="9220200" cy="1676400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>
            <a:noAutofit/>
          </a:bodyPr>
          <a:lstStyle/>
          <a:p>
            <a:pPr marL="0" indent="0" algn="ctr">
              <a:buFont typeface="Symbol" panose="05050102010706020507" pitchFamily="18" charset="2"/>
              <a:buNone/>
            </a:pPr>
            <a:r>
              <a:rPr lang="ru-RU" altLang="ru-RU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ru-RU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altLang="ru-RU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7685087" y="4715118"/>
            <a:ext cx="4267200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ru-RU" sz="16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  <a:sym typeface="Lucida Grande"/>
              </a:rPr>
              <a:t>Начальник отдела </a:t>
            </a:r>
            <a:r>
              <a:rPr lang="ru-RU" sz="16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  <a:sym typeface="Lucida Grande"/>
              </a:rPr>
              <a:t/>
            </a:r>
            <a:br>
              <a:rPr lang="ru-RU" sz="16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  <a:sym typeface="Lucida Grande"/>
              </a:rPr>
            </a:br>
            <a:r>
              <a:rPr lang="ru-RU" sz="16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  <a:sym typeface="Lucida Grande"/>
              </a:rPr>
              <a:t>внутреннего </a:t>
            </a:r>
            <a:r>
              <a:rPr lang="ru-RU" sz="16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  <a:sym typeface="Lucida Grande"/>
              </a:rPr>
              <a:t>контроля и </a:t>
            </a:r>
            <a:r>
              <a:rPr lang="ru-RU" sz="16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  <a:sym typeface="Lucida Grande"/>
              </a:rPr>
              <a:t>аудита</a:t>
            </a:r>
            <a:br>
              <a:rPr lang="ru-RU" sz="16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  <a:sym typeface="Lucida Grande"/>
              </a:rPr>
            </a:br>
            <a:r>
              <a:rPr lang="ru-RU" sz="16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  <a:sym typeface="Lucida Grande"/>
              </a:rPr>
              <a:t>Управления </a:t>
            </a:r>
            <a:r>
              <a:rPr lang="ru-RU" sz="16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  <a:sym typeface="Lucida Grande"/>
              </a:rPr>
              <a:t>Федерального казначейства по Краснодарскому </a:t>
            </a:r>
            <a:r>
              <a:rPr lang="ru-RU" sz="16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  <a:sym typeface="Lucida Grande"/>
              </a:rPr>
              <a:t>краю</a:t>
            </a:r>
            <a:br>
              <a:rPr lang="ru-RU" sz="16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  <a:sym typeface="Lucida Grande"/>
              </a:rPr>
            </a:br>
            <a:r>
              <a:rPr lang="ru-RU" sz="16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  <a:sym typeface="Lucida Grande"/>
              </a:rPr>
              <a:t/>
            </a:r>
            <a:br>
              <a:rPr lang="ru-RU" sz="16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  <a:sym typeface="Lucida Grande"/>
              </a:rPr>
            </a:br>
            <a:r>
              <a:rPr lang="ru-RU" sz="16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  <a:sym typeface="Lucida Grande"/>
              </a:rPr>
              <a:t>Тиликина </a:t>
            </a:r>
            <a:r>
              <a:rPr lang="ru-RU" sz="16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  <a:sym typeface="Lucida Grande"/>
              </a:rPr>
              <a:t>М.Е.</a:t>
            </a:r>
          </a:p>
          <a:p>
            <a:pPr>
              <a:spcBef>
                <a:spcPts val="0"/>
              </a:spcBef>
              <a:defRPr/>
            </a:pPr>
            <a:endParaRPr lang="ru-RU" dirty="0">
              <a:solidFill>
                <a:srgbClr val="00206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  <a:sym typeface="Lucida Grande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26369" y="1844824"/>
            <a:ext cx="990599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Организация самоконтроля и контроля</a:t>
            </a:r>
          </a:p>
          <a:p>
            <a:pPr algn="ctr"/>
            <a:r>
              <a:rPr lang="ru-RU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 уровню </a:t>
            </a:r>
            <a:r>
              <a:rPr lang="ru-RU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подчиненности </a:t>
            </a:r>
          </a:p>
          <a:p>
            <a:pPr algn="ctr"/>
            <a:r>
              <a:rPr lang="ru-RU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Управлении Федерального казначейства по Краснодарскому краю</a:t>
            </a:r>
            <a:endParaRPr lang="ru-RU" sz="3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W:\w\Contr\SCAN\scan02705420180629201634_0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2359" y="3217314"/>
            <a:ext cx="6643692" cy="3345030"/>
          </a:xfrm>
          <a:prstGeom prst="rect">
            <a:avLst/>
          </a:prstGeom>
          <a:noFill/>
          <a:ln cmpd="dbl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 bwMode="auto">
          <a:xfrm>
            <a:off x="324599" y="598760"/>
            <a:ext cx="8077200" cy="714597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90000" tIns="46800" rIns="90000" bIns="46800" anchor="ctr"/>
          <a:lstStyle/>
          <a:p>
            <a:pPr algn="ctr">
              <a:spcBef>
                <a:spcPts val="0"/>
              </a:spcBef>
              <a:defRPr/>
            </a:pP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АНАЛИЗ РЕЗУЛЬТАТОВ ВНУТРЕННЕГО КОНТРОЛЯ</a:t>
            </a:r>
          </a:p>
        </p:txBody>
      </p:sp>
      <p:sp>
        <p:nvSpPr>
          <p:cNvPr id="6" name="Скругленный прямоугольник 5"/>
          <p:cNvSpPr/>
          <p:nvPr/>
        </p:nvSpPr>
        <p:spPr bwMode="auto">
          <a:xfrm>
            <a:off x="3440338" y="1989695"/>
            <a:ext cx="1540921" cy="95753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0000" tIns="46800" rIns="90000" bIns="46800" anchor="ctr"/>
          <a:lstStyle/>
          <a:p>
            <a:pPr algn="ctr">
              <a:spcBef>
                <a:spcPts val="0"/>
              </a:spcBef>
              <a:defRPr/>
            </a:pP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нарушение</a:t>
            </a:r>
          </a:p>
        </p:txBody>
      </p:sp>
      <p:sp>
        <p:nvSpPr>
          <p:cNvPr id="5" name="Скругленный прямоугольник 4"/>
          <p:cNvSpPr/>
          <p:nvPr/>
        </p:nvSpPr>
        <p:spPr bwMode="auto">
          <a:xfrm>
            <a:off x="453561" y="1979284"/>
            <a:ext cx="1592726" cy="95753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90000" tIns="46800" rIns="90000" bIns="46800" anchor="ctr"/>
          <a:lstStyle/>
          <a:p>
            <a:pPr>
              <a:spcBef>
                <a:spcPts val="0"/>
              </a:spcBef>
              <a:defRPr/>
            </a:pPr>
            <a:endParaRPr lang="ru-RU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  <a:defRPr/>
            </a:pP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ПРИЧИНА</a:t>
            </a:r>
          </a:p>
          <a:p>
            <a:pPr>
              <a:spcBef>
                <a:spcPts val="0"/>
              </a:spcBef>
              <a:defRPr/>
            </a:pPr>
            <a:endParaRPr lang="ru-RU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Стрелка вниз 1"/>
          <p:cNvSpPr/>
          <p:nvPr/>
        </p:nvSpPr>
        <p:spPr>
          <a:xfrm rot="5400000">
            <a:off x="2507223" y="2210761"/>
            <a:ext cx="3048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 bwMode="auto">
          <a:xfrm>
            <a:off x="6084887" y="1531189"/>
            <a:ext cx="5676902" cy="141281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90000" tIns="46800" rIns="90000" bIns="46800" anchor="ctr"/>
          <a:lstStyle/>
          <a:p>
            <a:pPr>
              <a:spcBef>
                <a:spcPts val="0"/>
              </a:spcBef>
              <a:defRPr/>
            </a:pP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ПРИНЯТЫЕ МЕРЫ:</a:t>
            </a:r>
          </a:p>
          <a:p>
            <a:pPr>
              <a:spcBef>
                <a:spcPts val="0"/>
              </a:spcBef>
              <a:defRPr/>
            </a:pP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пересмотр распределения обязанностей</a:t>
            </a:r>
          </a:p>
          <a:p>
            <a:pPr>
              <a:spcBef>
                <a:spcPts val="0"/>
              </a:spcBef>
              <a:defRPr/>
            </a:pP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усиление контроля и самоконтроля </a:t>
            </a:r>
          </a:p>
          <a:p>
            <a:pPr>
              <a:spcBef>
                <a:spcPts val="0"/>
              </a:spcBef>
              <a:defRPr/>
            </a:pP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снижение результативности деятельности</a:t>
            </a:r>
          </a:p>
        </p:txBody>
      </p:sp>
      <p:sp>
        <p:nvSpPr>
          <p:cNvPr id="9" name="Стрелка вниз 8"/>
          <p:cNvSpPr/>
          <p:nvPr/>
        </p:nvSpPr>
        <p:spPr>
          <a:xfrm rot="16200000">
            <a:off x="5436058" y="2172661"/>
            <a:ext cx="3048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Стрелка вниз 9"/>
          <p:cNvSpPr/>
          <p:nvPr/>
        </p:nvSpPr>
        <p:spPr>
          <a:xfrm rot="2657336">
            <a:off x="9610956" y="3166886"/>
            <a:ext cx="332538" cy="1504611"/>
          </a:xfrm>
          <a:prstGeom prst="downArrow">
            <a:avLst>
              <a:gd name="adj1" fmla="val 50000"/>
              <a:gd name="adj2" fmla="val 7834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4058399" y="1447800"/>
            <a:ext cx="3048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3058" y="4673925"/>
            <a:ext cx="2137010" cy="1888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392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5" grpId="0" animBg="1"/>
      <p:bldP spid="2" grpId="0" animBg="1"/>
      <p:bldP spid="8" grpId="0" build="p" animBg="1"/>
      <p:bldP spid="9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940" y="1371600"/>
            <a:ext cx="2667000" cy="209740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7" y="5105400"/>
            <a:ext cx="2868706" cy="171297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6732" y="1371600"/>
            <a:ext cx="2590800" cy="19812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3887" y="5105400"/>
            <a:ext cx="2496490" cy="1712976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 bwMode="auto">
          <a:xfrm>
            <a:off x="2274887" y="619611"/>
            <a:ext cx="8077200" cy="510778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Отчет о проведенных контрольных мероприятий</a:t>
            </a:r>
          </a:p>
        </p:txBody>
      </p:sp>
      <p:pic>
        <p:nvPicPr>
          <p:cNvPr id="8" name="Picture 2" descr="W:\w\Contr\!!! СЛАЙДЫ !!!\пример\Отчет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335" y="1844824"/>
            <a:ext cx="9937104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383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 bwMode="auto">
          <a:xfrm>
            <a:off x="2579687" y="454699"/>
            <a:ext cx="9086822" cy="919401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Мониторинг внутреннего контроля </a:t>
            </a:r>
            <a:r>
              <a:rPr lang="ru-RU" sz="2400" b="1" dirty="0" err="1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ОВКиА</a:t>
            </a:r>
            <a:endParaRPr lang="ru-RU" sz="2400" b="1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Подготовка Аналитической справки руководителю</a:t>
            </a:r>
          </a:p>
        </p:txBody>
      </p:sp>
      <p:sp>
        <p:nvSpPr>
          <p:cNvPr id="8" name="Овал 7"/>
          <p:cNvSpPr/>
          <p:nvPr/>
        </p:nvSpPr>
        <p:spPr>
          <a:xfrm>
            <a:off x="750887" y="914399"/>
            <a:ext cx="2667000" cy="2057400"/>
          </a:xfrm>
          <a:prstGeom prst="ellipse">
            <a:avLst/>
          </a:prstGeom>
          <a:effectLst>
            <a:outerShdw blurRad="850900" dist="50800" dir="72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Оценка эффективности «Самоконтроля» и «Контроля по уровню подчиненности»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92903369"/>
              </p:ext>
            </p:extLst>
          </p:nvPr>
        </p:nvGraphicFramePr>
        <p:xfrm>
          <a:off x="522287" y="1295400"/>
          <a:ext cx="11049000" cy="54087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21794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5510973-1C7E-40AE-A91E-935C7B8447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graphicEl>
                                              <a:dgm id="{C5510973-1C7E-40AE-A91E-935C7B8447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graphicEl>
                                              <a:dgm id="{C5510973-1C7E-40AE-A91E-935C7B8447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E44FD75-2F21-4C65-9C62-5F394A40DF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graphicEl>
                                              <a:dgm id="{2E44FD75-2F21-4C65-9C62-5F394A40DF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graphicEl>
                                              <a:dgm id="{2E44FD75-2F21-4C65-9C62-5F394A40DF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50"/>
                            </p:stCondLst>
                            <p:childTnLst>
                              <p:par>
                                <p:cTn id="2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5997B95-004C-4862-9714-D0FC6CAE2E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graphicEl>
                                              <a:dgm id="{95997B95-004C-4862-9714-D0FC6CAE2E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graphicEl>
                                              <a:dgm id="{95997B95-004C-4862-9714-D0FC6CAE2E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750"/>
                            </p:stCondLst>
                            <p:childTnLst>
                              <p:par>
                                <p:cTn id="2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C60EBE8-DE55-451A-B13D-BE7B24AECC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graphicEl>
                                              <a:dgm id="{6C60EBE8-DE55-451A-B13D-BE7B24AECC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graphicEl>
                                              <a:dgm id="{6C60EBE8-DE55-451A-B13D-BE7B24AECC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250"/>
                            </p:stCondLst>
                            <p:childTnLst>
                              <p:par>
                                <p:cTn id="3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E729C8C-9C94-448B-9C07-BCDA65D091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graphicEl>
                                              <a:dgm id="{BE729C8C-9C94-448B-9C07-BCDA65D091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graphicEl>
                                              <a:dgm id="{BE729C8C-9C94-448B-9C07-BCDA65D091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750"/>
                            </p:stCondLst>
                            <p:childTnLst>
                              <p:par>
                                <p:cTn id="3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14200E8-F680-45BD-9C03-BD722421AC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>
                                            <p:graphicEl>
                                              <a:dgm id="{314200E8-F680-45BD-9C03-BD722421AC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>
                                            <p:graphicEl>
                                              <a:dgm id="{314200E8-F680-45BD-9C03-BD722421AC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250"/>
                            </p:stCondLst>
                            <p:childTnLst>
                              <p:par>
                                <p:cTn id="4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0D617E5-0413-4383-A32B-55D9E0D47F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">
                                            <p:graphicEl>
                                              <a:dgm id="{E0D617E5-0413-4383-A32B-55D9E0D47F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">
                                            <p:graphicEl>
                                              <a:dgm id="{E0D617E5-0413-4383-A32B-55D9E0D47F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750"/>
                            </p:stCondLst>
                            <p:childTnLst>
                              <p:par>
                                <p:cTn id="4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D73742D-DFE6-454D-97D5-84B41B05D9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6D73742D-DFE6-454D-97D5-84B41B05D9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">
                                            <p:graphicEl>
                                              <a:dgm id="{6D73742D-DFE6-454D-97D5-84B41B05D9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250"/>
                            </p:stCondLst>
                            <p:childTnLst>
                              <p:par>
                                <p:cTn id="5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D323BE7-35B2-4744-8180-03DB672545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>
                                            <p:graphicEl>
                                              <a:dgm id="{FD323BE7-35B2-4744-8180-03DB672545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>
                                            <p:graphicEl>
                                              <a:dgm id="{FD323BE7-35B2-4744-8180-03DB672545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750"/>
                            </p:stCondLst>
                            <p:childTnLst>
                              <p:par>
                                <p:cTn id="5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8AF8BA3-2517-4290-A3CD-E4490B4B64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">
                                            <p:graphicEl>
                                              <a:dgm id="{B8AF8BA3-2517-4290-A3CD-E4490B4B64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">
                                            <p:graphicEl>
                                              <a:dgm id="{B8AF8BA3-2517-4290-A3CD-E4490B4B64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250"/>
                            </p:stCondLst>
                            <p:childTnLst>
                              <p:par>
                                <p:cTn id="6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31BE0D1-143A-4F22-98DD-6F486715B3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">
                                            <p:graphicEl>
                                              <a:dgm id="{631BE0D1-143A-4F22-98DD-6F486715B3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">
                                            <p:graphicEl>
                                              <a:dgm id="{631BE0D1-143A-4F22-98DD-6F486715B3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750"/>
                            </p:stCondLst>
                            <p:childTnLst>
                              <p:par>
                                <p:cTn id="6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CE2240B-BC0A-42C9-B8AB-CCCAB43496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">
                                            <p:graphicEl>
                                              <a:dgm id="{CCE2240B-BC0A-42C9-B8AB-CCCAB43496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">
                                            <p:graphicEl>
                                              <a:dgm id="{CCE2240B-BC0A-42C9-B8AB-CCCAB43496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250"/>
                            </p:stCondLst>
                            <p:childTnLst>
                              <p:par>
                                <p:cTn id="7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676C2A3-BD46-4EC9-A290-01962F68C8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">
                                            <p:graphicEl>
                                              <a:dgm id="{7676C2A3-BD46-4EC9-A290-01962F68C8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">
                                            <p:graphicEl>
                                              <a:dgm id="{7676C2A3-BD46-4EC9-A290-01962F68C8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  <p:bldGraphic spid="2" grpId="0">
        <p:bldSub>
          <a:bldDgm bld="lvl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03287" y="568921"/>
            <a:ext cx="1082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32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Преимущества</a:t>
            </a:r>
          </a:p>
        </p:txBody>
      </p:sp>
      <p:sp>
        <p:nvSpPr>
          <p:cNvPr id="13" name="Freeform 435"/>
          <p:cNvSpPr/>
          <p:nvPr/>
        </p:nvSpPr>
        <p:spPr>
          <a:xfrm>
            <a:off x="1299956" y="2058487"/>
            <a:ext cx="432708" cy="432486"/>
          </a:xfrm>
          <a:custGeom>
            <a:avLst/>
            <a:gdLst/>
            <a:ahLst/>
            <a:cxnLst/>
            <a:rect l="l" t="t" r="r" b="b"/>
            <a:pathLst>
              <a:path w="432708" h="432707">
                <a:moveTo>
                  <a:pt x="216354" y="0"/>
                </a:moveTo>
                <a:cubicBezTo>
                  <a:pt x="255606" y="0"/>
                  <a:pt x="291806" y="9672"/>
                  <a:pt x="324953" y="29016"/>
                </a:cubicBezTo>
                <a:cubicBezTo>
                  <a:pt x="358101" y="48360"/>
                  <a:pt x="384347" y="74606"/>
                  <a:pt x="403692" y="107754"/>
                </a:cubicBezTo>
                <a:cubicBezTo>
                  <a:pt x="423036" y="140902"/>
                  <a:pt x="432708" y="177102"/>
                  <a:pt x="432708" y="216353"/>
                </a:cubicBezTo>
                <a:cubicBezTo>
                  <a:pt x="432708" y="255605"/>
                  <a:pt x="423036" y="291805"/>
                  <a:pt x="403692" y="324953"/>
                </a:cubicBezTo>
                <a:cubicBezTo>
                  <a:pt x="384347" y="358101"/>
                  <a:pt x="358101" y="384347"/>
                  <a:pt x="324953" y="403691"/>
                </a:cubicBezTo>
                <a:cubicBezTo>
                  <a:pt x="291806" y="423035"/>
                  <a:pt x="255606" y="432707"/>
                  <a:pt x="216354" y="432707"/>
                </a:cubicBezTo>
                <a:cubicBezTo>
                  <a:pt x="177102" y="432707"/>
                  <a:pt x="140903" y="423035"/>
                  <a:pt x="107755" y="403691"/>
                </a:cubicBezTo>
                <a:cubicBezTo>
                  <a:pt x="74607" y="384347"/>
                  <a:pt x="48361" y="358101"/>
                  <a:pt x="29017" y="324953"/>
                </a:cubicBezTo>
                <a:cubicBezTo>
                  <a:pt x="9673" y="291805"/>
                  <a:pt x="0" y="255605"/>
                  <a:pt x="0" y="216353"/>
                </a:cubicBezTo>
                <a:cubicBezTo>
                  <a:pt x="0" y="177102"/>
                  <a:pt x="9673" y="140902"/>
                  <a:pt x="29017" y="107754"/>
                </a:cubicBezTo>
                <a:cubicBezTo>
                  <a:pt x="48361" y="74606"/>
                  <a:pt x="74607" y="48360"/>
                  <a:pt x="107755" y="29016"/>
                </a:cubicBezTo>
                <a:cubicBezTo>
                  <a:pt x="140903" y="9672"/>
                  <a:pt x="177102" y="0"/>
                  <a:pt x="216354" y="0"/>
                </a:cubicBezTo>
                <a:close/>
                <a:moveTo>
                  <a:pt x="318333" y="127051"/>
                </a:moveTo>
                <a:cubicBezTo>
                  <a:pt x="313450" y="127051"/>
                  <a:pt x="309225" y="128836"/>
                  <a:pt x="305656" y="132404"/>
                </a:cubicBezTo>
                <a:lnTo>
                  <a:pt x="190718" y="247060"/>
                </a:lnTo>
                <a:lnTo>
                  <a:pt x="127052" y="183393"/>
                </a:lnTo>
                <a:cubicBezTo>
                  <a:pt x="123483" y="179825"/>
                  <a:pt x="119258" y="178041"/>
                  <a:pt x="114375" y="178041"/>
                </a:cubicBezTo>
                <a:cubicBezTo>
                  <a:pt x="109492" y="178041"/>
                  <a:pt x="105266" y="179825"/>
                  <a:pt x="101698" y="183393"/>
                </a:cubicBezTo>
                <a:lnTo>
                  <a:pt x="76062" y="208747"/>
                </a:lnTo>
                <a:cubicBezTo>
                  <a:pt x="72682" y="212128"/>
                  <a:pt x="70991" y="216447"/>
                  <a:pt x="70991" y="221706"/>
                </a:cubicBezTo>
                <a:cubicBezTo>
                  <a:pt x="70991" y="226777"/>
                  <a:pt x="72682" y="231002"/>
                  <a:pt x="76062" y="234383"/>
                </a:cubicBezTo>
                <a:lnTo>
                  <a:pt x="178041" y="336362"/>
                </a:lnTo>
                <a:cubicBezTo>
                  <a:pt x="181610" y="339931"/>
                  <a:pt x="185835" y="341715"/>
                  <a:pt x="190718" y="341715"/>
                </a:cubicBezTo>
                <a:cubicBezTo>
                  <a:pt x="195789" y="341715"/>
                  <a:pt x="200109" y="339931"/>
                  <a:pt x="203677" y="336362"/>
                </a:cubicBezTo>
                <a:lnTo>
                  <a:pt x="356646" y="183393"/>
                </a:lnTo>
                <a:cubicBezTo>
                  <a:pt x="360026" y="180013"/>
                  <a:pt x="361717" y="175787"/>
                  <a:pt x="361717" y="170716"/>
                </a:cubicBezTo>
                <a:cubicBezTo>
                  <a:pt x="361717" y="165458"/>
                  <a:pt x="360026" y="161138"/>
                  <a:pt x="356646" y="157758"/>
                </a:cubicBezTo>
                <a:lnTo>
                  <a:pt x="331010" y="132404"/>
                </a:lnTo>
                <a:cubicBezTo>
                  <a:pt x="327442" y="128836"/>
                  <a:pt x="323216" y="127051"/>
                  <a:pt x="318333" y="12705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Freeform 435"/>
          <p:cNvSpPr/>
          <p:nvPr/>
        </p:nvSpPr>
        <p:spPr>
          <a:xfrm>
            <a:off x="1273053" y="3065316"/>
            <a:ext cx="432708" cy="432486"/>
          </a:xfrm>
          <a:custGeom>
            <a:avLst/>
            <a:gdLst/>
            <a:ahLst/>
            <a:cxnLst/>
            <a:rect l="l" t="t" r="r" b="b"/>
            <a:pathLst>
              <a:path w="432708" h="432707">
                <a:moveTo>
                  <a:pt x="216354" y="0"/>
                </a:moveTo>
                <a:cubicBezTo>
                  <a:pt x="255606" y="0"/>
                  <a:pt x="291806" y="9672"/>
                  <a:pt x="324953" y="29016"/>
                </a:cubicBezTo>
                <a:cubicBezTo>
                  <a:pt x="358101" y="48360"/>
                  <a:pt x="384347" y="74606"/>
                  <a:pt x="403692" y="107754"/>
                </a:cubicBezTo>
                <a:cubicBezTo>
                  <a:pt x="423036" y="140902"/>
                  <a:pt x="432708" y="177102"/>
                  <a:pt x="432708" y="216353"/>
                </a:cubicBezTo>
                <a:cubicBezTo>
                  <a:pt x="432708" y="255605"/>
                  <a:pt x="423036" y="291805"/>
                  <a:pt x="403692" y="324953"/>
                </a:cubicBezTo>
                <a:cubicBezTo>
                  <a:pt x="384347" y="358101"/>
                  <a:pt x="358101" y="384347"/>
                  <a:pt x="324953" y="403691"/>
                </a:cubicBezTo>
                <a:cubicBezTo>
                  <a:pt x="291806" y="423035"/>
                  <a:pt x="255606" y="432707"/>
                  <a:pt x="216354" y="432707"/>
                </a:cubicBezTo>
                <a:cubicBezTo>
                  <a:pt x="177102" y="432707"/>
                  <a:pt x="140903" y="423035"/>
                  <a:pt x="107755" y="403691"/>
                </a:cubicBezTo>
                <a:cubicBezTo>
                  <a:pt x="74607" y="384347"/>
                  <a:pt x="48361" y="358101"/>
                  <a:pt x="29017" y="324953"/>
                </a:cubicBezTo>
                <a:cubicBezTo>
                  <a:pt x="9673" y="291805"/>
                  <a:pt x="0" y="255605"/>
                  <a:pt x="0" y="216353"/>
                </a:cubicBezTo>
                <a:cubicBezTo>
                  <a:pt x="0" y="177102"/>
                  <a:pt x="9673" y="140902"/>
                  <a:pt x="29017" y="107754"/>
                </a:cubicBezTo>
                <a:cubicBezTo>
                  <a:pt x="48361" y="74606"/>
                  <a:pt x="74607" y="48360"/>
                  <a:pt x="107755" y="29016"/>
                </a:cubicBezTo>
                <a:cubicBezTo>
                  <a:pt x="140903" y="9672"/>
                  <a:pt x="177102" y="0"/>
                  <a:pt x="216354" y="0"/>
                </a:cubicBezTo>
                <a:close/>
                <a:moveTo>
                  <a:pt x="318333" y="127051"/>
                </a:moveTo>
                <a:cubicBezTo>
                  <a:pt x="313450" y="127051"/>
                  <a:pt x="309225" y="128836"/>
                  <a:pt x="305656" y="132404"/>
                </a:cubicBezTo>
                <a:lnTo>
                  <a:pt x="190718" y="247060"/>
                </a:lnTo>
                <a:lnTo>
                  <a:pt x="127052" y="183393"/>
                </a:lnTo>
                <a:cubicBezTo>
                  <a:pt x="123483" y="179825"/>
                  <a:pt x="119258" y="178041"/>
                  <a:pt x="114375" y="178041"/>
                </a:cubicBezTo>
                <a:cubicBezTo>
                  <a:pt x="109492" y="178041"/>
                  <a:pt x="105266" y="179825"/>
                  <a:pt x="101698" y="183393"/>
                </a:cubicBezTo>
                <a:lnTo>
                  <a:pt x="76062" y="208747"/>
                </a:lnTo>
                <a:cubicBezTo>
                  <a:pt x="72682" y="212128"/>
                  <a:pt x="70991" y="216447"/>
                  <a:pt x="70991" y="221706"/>
                </a:cubicBezTo>
                <a:cubicBezTo>
                  <a:pt x="70991" y="226777"/>
                  <a:pt x="72682" y="231002"/>
                  <a:pt x="76062" y="234383"/>
                </a:cubicBezTo>
                <a:lnTo>
                  <a:pt x="178041" y="336362"/>
                </a:lnTo>
                <a:cubicBezTo>
                  <a:pt x="181610" y="339931"/>
                  <a:pt x="185835" y="341715"/>
                  <a:pt x="190718" y="341715"/>
                </a:cubicBezTo>
                <a:cubicBezTo>
                  <a:pt x="195789" y="341715"/>
                  <a:pt x="200109" y="339931"/>
                  <a:pt x="203677" y="336362"/>
                </a:cubicBezTo>
                <a:lnTo>
                  <a:pt x="356646" y="183393"/>
                </a:lnTo>
                <a:cubicBezTo>
                  <a:pt x="360026" y="180013"/>
                  <a:pt x="361717" y="175787"/>
                  <a:pt x="361717" y="170716"/>
                </a:cubicBezTo>
                <a:cubicBezTo>
                  <a:pt x="361717" y="165458"/>
                  <a:pt x="360026" y="161138"/>
                  <a:pt x="356646" y="157758"/>
                </a:cubicBezTo>
                <a:lnTo>
                  <a:pt x="331010" y="132404"/>
                </a:lnTo>
                <a:cubicBezTo>
                  <a:pt x="327442" y="128836"/>
                  <a:pt x="323216" y="127051"/>
                  <a:pt x="318333" y="12705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Freeform 435"/>
          <p:cNvSpPr/>
          <p:nvPr/>
        </p:nvSpPr>
        <p:spPr>
          <a:xfrm>
            <a:off x="1271082" y="3840982"/>
            <a:ext cx="432708" cy="432486"/>
          </a:xfrm>
          <a:custGeom>
            <a:avLst/>
            <a:gdLst/>
            <a:ahLst/>
            <a:cxnLst/>
            <a:rect l="l" t="t" r="r" b="b"/>
            <a:pathLst>
              <a:path w="432708" h="432707">
                <a:moveTo>
                  <a:pt x="216354" y="0"/>
                </a:moveTo>
                <a:cubicBezTo>
                  <a:pt x="255606" y="0"/>
                  <a:pt x="291806" y="9672"/>
                  <a:pt x="324953" y="29016"/>
                </a:cubicBezTo>
                <a:cubicBezTo>
                  <a:pt x="358101" y="48360"/>
                  <a:pt x="384347" y="74606"/>
                  <a:pt x="403692" y="107754"/>
                </a:cubicBezTo>
                <a:cubicBezTo>
                  <a:pt x="423036" y="140902"/>
                  <a:pt x="432708" y="177102"/>
                  <a:pt x="432708" y="216353"/>
                </a:cubicBezTo>
                <a:cubicBezTo>
                  <a:pt x="432708" y="255605"/>
                  <a:pt x="423036" y="291805"/>
                  <a:pt x="403692" y="324953"/>
                </a:cubicBezTo>
                <a:cubicBezTo>
                  <a:pt x="384347" y="358101"/>
                  <a:pt x="358101" y="384347"/>
                  <a:pt x="324953" y="403691"/>
                </a:cubicBezTo>
                <a:cubicBezTo>
                  <a:pt x="291806" y="423035"/>
                  <a:pt x="255606" y="432707"/>
                  <a:pt x="216354" y="432707"/>
                </a:cubicBezTo>
                <a:cubicBezTo>
                  <a:pt x="177102" y="432707"/>
                  <a:pt x="140903" y="423035"/>
                  <a:pt x="107755" y="403691"/>
                </a:cubicBezTo>
                <a:cubicBezTo>
                  <a:pt x="74607" y="384347"/>
                  <a:pt x="48361" y="358101"/>
                  <a:pt x="29017" y="324953"/>
                </a:cubicBezTo>
                <a:cubicBezTo>
                  <a:pt x="9673" y="291805"/>
                  <a:pt x="0" y="255605"/>
                  <a:pt x="0" y="216353"/>
                </a:cubicBezTo>
                <a:cubicBezTo>
                  <a:pt x="0" y="177102"/>
                  <a:pt x="9673" y="140902"/>
                  <a:pt x="29017" y="107754"/>
                </a:cubicBezTo>
                <a:cubicBezTo>
                  <a:pt x="48361" y="74606"/>
                  <a:pt x="74607" y="48360"/>
                  <a:pt x="107755" y="29016"/>
                </a:cubicBezTo>
                <a:cubicBezTo>
                  <a:pt x="140903" y="9672"/>
                  <a:pt x="177102" y="0"/>
                  <a:pt x="216354" y="0"/>
                </a:cubicBezTo>
                <a:close/>
                <a:moveTo>
                  <a:pt x="318333" y="127051"/>
                </a:moveTo>
                <a:cubicBezTo>
                  <a:pt x="313450" y="127051"/>
                  <a:pt x="309225" y="128836"/>
                  <a:pt x="305656" y="132404"/>
                </a:cubicBezTo>
                <a:lnTo>
                  <a:pt x="190718" y="247060"/>
                </a:lnTo>
                <a:lnTo>
                  <a:pt x="127052" y="183393"/>
                </a:lnTo>
                <a:cubicBezTo>
                  <a:pt x="123483" y="179825"/>
                  <a:pt x="119258" y="178041"/>
                  <a:pt x="114375" y="178041"/>
                </a:cubicBezTo>
                <a:cubicBezTo>
                  <a:pt x="109492" y="178041"/>
                  <a:pt x="105266" y="179825"/>
                  <a:pt x="101698" y="183393"/>
                </a:cubicBezTo>
                <a:lnTo>
                  <a:pt x="76062" y="208747"/>
                </a:lnTo>
                <a:cubicBezTo>
                  <a:pt x="72682" y="212128"/>
                  <a:pt x="70991" y="216447"/>
                  <a:pt x="70991" y="221706"/>
                </a:cubicBezTo>
                <a:cubicBezTo>
                  <a:pt x="70991" y="226777"/>
                  <a:pt x="72682" y="231002"/>
                  <a:pt x="76062" y="234383"/>
                </a:cubicBezTo>
                <a:lnTo>
                  <a:pt x="178041" y="336362"/>
                </a:lnTo>
                <a:cubicBezTo>
                  <a:pt x="181610" y="339931"/>
                  <a:pt x="185835" y="341715"/>
                  <a:pt x="190718" y="341715"/>
                </a:cubicBezTo>
                <a:cubicBezTo>
                  <a:pt x="195789" y="341715"/>
                  <a:pt x="200109" y="339931"/>
                  <a:pt x="203677" y="336362"/>
                </a:cubicBezTo>
                <a:lnTo>
                  <a:pt x="356646" y="183393"/>
                </a:lnTo>
                <a:cubicBezTo>
                  <a:pt x="360026" y="180013"/>
                  <a:pt x="361717" y="175787"/>
                  <a:pt x="361717" y="170716"/>
                </a:cubicBezTo>
                <a:cubicBezTo>
                  <a:pt x="361717" y="165458"/>
                  <a:pt x="360026" y="161138"/>
                  <a:pt x="356646" y="157758"/>
                </a:cubicBezTo>
                <a:lnTo>
                  <a:pt x="331010" y="132404"/>
                </a:lnTo>
                <a:cubicBezTo>
                  <a:pt x="327442" y="128836"/>
                  <a:pt x="323216" y="127051"/>
                  <a:pt x="318333" y="12705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055808" y="1601323"/>
            <a:ext cx="9344874" cy="4911805"/>
          </a:xfrm>
          <a:prstGeom prst="roundRect">
            <a:avLst>
              <a:gd name="adj" fmla="val 6608"/>
            </a:avLst>
          </a:prstGeom>
          <a:solidFill>
            <a:srgbClr val="E5EBF7">
              <a:alpha val="8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" panose="020B0604020202020204" pitchFamily="34" charset="0"/>
              <a:ea typeface="Open Sans Condensed" panose="020B0604020202020204" charset="0"/>
              <a:cs typeface="Arial" panose="020B0604020202020204" pitchFamily="34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351087" y="3065315"/>
            <a:ext cx="8686800" cy="432487"/>
          </a:xfrm>
          <a:prstGeom prst="roundRect">
            <a:avLst/>
          </a:prstGeom>
          <a:gradFill>
            <a:gsLst>
              <a:gs pos="0">
                <a:srgbClr val="5E9EFF"/>
              </a:gs>
              <a:gs pos="0">
                <a:srgbClr val="85C2FF"/>
              </a:gs>
              <a:gs pos="10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ea typeface="Open Sans Condensed" panose="020B0604020202020204" charset="0"/>
                <a:cs typeface="Arial" panose="020B0604020202020204" pitchFamily="34" charset="0"/>
              </a:rPr>
              <a:t>Оперативное представление информации о наличии нарушения руководителю </a:t>
            </a:r>
          </a:p>
        </p:txBody>
      </p:sp>
      <p:sp>
        <p:nvSpPr>
          <p:cNvPr id="28" name="Freeform 435"/>
          <p:cNvSpPr/>
          <p:nvPr/>
        </p:nvSpPr>
        <p:spPr>
          <a:xfrm>
            <a:off x="1271082" y="4807328"/>
            <a:ext cx="432708" cy="432486"/>
          </a:xfrm>
          <a:custGeom>
            <a:avLst/>
            <a:gdLst/>
            <a:ahLst/>
            <a:cxnLst/>
            <a:rect l="l" t="t" r="r" b="b"/>
            <a:pathLst>
              <a:path w="432708" h="432707">
                <a:moveTo>
                  <a:pt x="216354" y="0"/>
                </a:moveTo>
                <a:cubicBezTo>
                  <a:pt x="255606" y="0"/>
                  <a:pt x="291806" y="9672"/>
                  <a:pt x="324953" y="29016"/>
                </a:cubicBezTo>
                <a:cubicBezTo>
                  <a:pt x="358101" y="48360"/>
                  <a:pt x="384347" y="74606"/>
                  <a:pt x="403692" y="107754"/>
                </a:cubicBezTo>
                <a:cubicBezTo>
                  <a:pt x="423036" y="140902"/>
                  <a:pt x="432708" y="177102"/>
                  <a:pt x="432708" y="216353"/>
                </a:cubicBezTo>
                <a:cubicBezTo>
                  <a:pt x="432708" y="255605"/>
                  <a:pt x="423036" y="291805"/>
                  <a:pt x="403692" y="324953"/>
                </a:cubicBezTo>
                <a:cubicBezTo>
                  <a:pt x="384347" y="358101"/>
                  <a:pt x="358101" y="384347"/>
                  <a:pt x="324953" y="403691"/>
                </a:cubicBezTo>
                <a:cubicBezTo>
                  <a:pt x="291806" y="423035"/>
                  <a:pt x="255606" y="432707"/>
                  <a:pt x="216354" y="432707"/>
                </a:cubicBezTo>
                <a:cubicBezTo>
                  <a:pt x="177102" y="432707"/>
                  <a:pt x="140903" y="423035"/>
                  <a:pt x="107755" y="403691"/>
                </a:cubicBezTo>
                <a:cubicBezTo>
                  <a:pt x="74607" y="384347"/>
                  <a:pt x="48361" y="358101"/>
                  <a:pt x="29017" y="324953"/>
                </a:cubicBezTo>
                <a:cubicBezTo>
                  <a:pt x="9673" y="291805"/>
                  <a:pt x="0" y="255605"/>
                  <a:pt x="0" y="216353"/>
                </a:cubicBezTo>
                <a:cubicBezTo>
                  <a:pt x="0" y="177102"/>
                  <a:pt x="9673" y="140902"/>
                  <a:pt x="29017" y="107754"/>
                </a:cubicBezTo>
                <a:cubicBezTo>
                  <a:pt x="48361" y="74606"/>
                  <a:pt x="74607" y="48360"/>
                  <a:pt x="107755" y="29016"/>
                </a:cubicBezTo>
                <a:cubicBezTo>
                  <a:pt x="140903" y="9672"/>
                  <a:pt x="177102" y="0"/>
                  <a:pt x="216354" y="0"/>
                </a:cubicBezTo>
                <a:close/>
                <a:moveTo>
                  <a:pt x="318333" y="127051"/>
                </a:moveTo>
                <a:cubicBezTo>
                  <a:pt x="313450" y="127051"/>
                  <a:pt x="309225" y="128836"/>
                  <a:pt x="305656" y="132404"/>
                </a:cubicBezTo>
                <a:lnTo>
                  <a:pt x="190718" y="247060"/>
                </a:lnTo>
                <a:lnTo>
                  <a:pt x="127052" y="183393"/>
                </a:lnTo>
                <a:cubicBezTo>
                  <a:pt x="123483" y="179825"/>
                  <a:pt x="119258" y="178041"/>
                  <a:pt x="114375" y="178041"/>
                </a:cubicBezTo>
                <a:cubicBezTo>
                  <a:pt x="109492" y="178041"/>
                  <a:pt x="105266" y="179825"/>
                  <a:pt x="101698" y="183393"/>
                </a:cubicBezTo>
                <a:lnTo>
                  <a:pt x="76062" y="208747"/>
                </a:lnTo>
                <a:cubicBezTo>
                  <a:pt x="72682" y="212128"/>
                  <a:pt x="70991" y="216447"/>
                  <a:pt x="70991" y="221706"/>
                </a:cubicBezTo>
                <a:cubicBezTo>
                  <a:pt x="70991" y="226777"/>
                  <a:pt x="72682" y="231002"/>
                  <a:pt x="76062" y="234383"/>
                </a:cubicBezTo>
                <a:lnTo>
                  <a:pt x="178041" y="336362"/>
                </a:lnTo>
                <a:cubicBezTo>
                  <a:pt x="181610" y="339931"/>
                  <a:pt x="185835" y="341715"/>
                  <a:pt x="190718" y="341715"/>
                </a:cubicBezTo>
                <a:cubicBezTo>
                  <a:pt x="195789" y="341715"/>
                  <a:pt x="200109" y="339931"/>
                  <a:pt x="203677" y="336362"/>
                </a:cubicBezTo>
                <a:lnTo>
                  <a:pt x="356646" y="183393"/>
                </a:lnTo>
                <a:cubicBezTo>
                  <a:pt x="360026" y="180013"/>
                  <a:pt x="361717" y="175787"/>
                  <a:pt x="361717" y="170716"/>
                </a:cubicBezTo>
                <a:cubicBezTo>
                  <a:pt x="361717" y="165458"/>
                  <a:pt x="360026" y="161138"/>
                  <a:pt x="356646" y="157758"/>
                </a:cubicBezTo>
                <a:lnTo>
                  <a:pt x="331010" y="132404"/>
                </a:lnTo>
                <a:cubicBezTo>
                  <a:pt x="327442" y="128836"/>
                  <a:pt x="323216" y="127051"/>
                  <a:pt x="318333" y="12705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351087" y="3670298"/>
            <a:ext cx="8724911" cy="773856"/>
          </a:xfrm>
          <a:prstGeom prst="roundRect">
            <a:avLst/>
          </a:prstGeom>
          <a:gradFill>
            <a:gsLst>
              <a:gs pos="0">
                <a:srgbClr val="5E9EFF"/>
              </a:gs>
              <a:gs pos="0">
                <a:srgbClr val="85C2FF"/>
              </a:gs>
              <a:gs pos="10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ea typeface="Open Sans Condensed" panose="020B0604020202020204" charset="0"/>
                <a:cs typeface="Arial" panose="020B0604020202020204" pitchFamily="34" charset="0"/>
              </a:rPr>
              <a:t>Значимость определения и оценка рисков, передача необходимой и достоверной информации для принятия управленческих решений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274887" y="1784358"/>
            <a:ext cx="8763000" cy="980744"/>
          </a:xfrm>
          <a:prstGeom prst="roundRect">
            <a:avLst/>
          </a:prstGeom>
          <a:gradFill>
            <a:gsLst>
              <a:gs pos="0">
                <a:srgbClr val="5E9EFF"/>
              </a:gs>
              <a:gs pos="0">
                <a:srgbClr val="85C2FF"/>
              </a:gs>
              <a:gs pos="10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ea typeface="Open Sans Condensed" panose="020B0604020202020204" charset="0"/>
                <a:cs typeface="Arial" panose="020B0604020202020204" pitchFamily="34" charset="0"/>
              </a:rPr>
              <a:t>Возможность использования результатов внутреннего контроля и принятых по ним решений, в качестве превентивной меры, для совершенствования функциональной деятельности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351087" y="4648200"/>
            <a:ext cx="8724910" cy="749925"/>
          </a:xfrm>
          <a:prstGeom prst="roundRect">
            <a:avLst/>
          </a:prstGeom>
          <a:gradFill>
            <a:gsLst>
              <a:gs pos="0">
                <a:srgbClr val="5E9EFF"/>
              </a:gs>
              <a:gs pos="0">
                <a:srgbClr val="85C2FF"/>
              </a:gs>
              <a:gs pos="10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ea typeface="Open Sans Condensed" panose="020B0604020202020204" charset="0"/>
                <a:cs typeface="Arial" panose="020B0604020202020204" pitchFamily="34" charset="0"/>
              </a:rPr>
              <a:t>Выбор методов реагирования на риски, подготовка предложений и принятие решений по комплексу мероприятий, нейтрализующих риски, определение ответственных лиц</a:t>
            </a:r>
          </a:p>
        </p:txBody>
      </p:sp>
      <p:sp>
        <p:nvSpPr>
          <p:cNvPr id="22" name="Freeform 435"/>
          <p:cNvSpPr/>
          <p:nvPr/>
        </p:nvSpPr>
        <p:spPr>
          <a:xfrm>
            <a:off x="1259107" y="5748922"/>
            <a:ext cx="432708" cy="432486"/>
          </a:xfrm>
          <a:custGeom>
            <a:avLst/>
            <a:gdLst/>
            <a:ahLst/>
            <a:cxnLst/>
            <a:rect l="l" t="t" r="r" b="b"/>
            <a:pathLst>
              <a:path w="432708" h="432707">
                <a:moveTo>
                  <a:pt x="216354" y="0"/>
                </a:moveTo>
                <a:cubicBezTo>
                  <a:pt x="255606" y="0"/>
                  <a:pt x="291806" y="9672"/>
                  <a:pt x="324953" y="29016"/>
                </a:cubicBezTo>
                <a:cubicBezTo>
                  <a:pt x="358101" y="48360"/>
                  <a:pt x="384347" y="74606"/>
                  <a:pt x="403692" y="107754"/>
                </a:cubicBezTo>
                <a:cubicBezTo>
                  <a:pt x="423036" y="140902"/>
                  <a:pt x="432708" y="177102"/>
                  <a:pt x="432708" y="216353"/>
                </a:cubicBezTo>
                <a:cubicBezTo>
                  <a:pt x="432708" y="255605"/>
                  <a:pt x="423036" y="291805"/>
                  <a:pt x="403692" y="324953"/>
                </a:cubicBezTo>
                <a:cubicBezTo>
                  <a:pt x="384347" y="358101"/>
                  <a:pt x="358101" y="384347"/>
                  <a:pt x="324953" y="403691"/>
                </a:cubicBezTo>
                <a:cubicBezTo>
                  <a:pt x="291806" y="423035"/>
                  <a:pt x="255606" y="432707"/>
                  <a:pt x="216354" y="432707"/>
                </a:cubicBezTo>
                <a:cubicBezTo>
                  <a:pt x="177102" y="432707"/>
                  <a:pt x="140903" y="423035"/>
                  <a:pt x="107755" y="403691"/>
                </a:cubicBezTo>
                <a:cubicBezTo>
                  <a:pt x="74607" y="384347"/>
                  <a:pt x="48361" y="358101"/>
                  <a:pt x="29017" y="324953"/>
                </a:cubicBezTo>
                <a:cubicBezTo>
                  <a:pt x="9673" y="291805"/>
                  <a:pt x="0" y="255605"/>
                  <a:pt x="0" y="216353"/>
                </a:cubicBezTo>
                <a:cubicBezTo>
                  <a:pt x="0" y="177102"/>
                  <a:pt x="9673" y="140902"/>
                  <a:pt x="29017" y="107754"/>
                </a:cubicBezTo>
                <a:cubicBezTo>
                  <a:pt x="48361" y="74606"/>
                  <a:pt x="74607" y="48360"/>
                  <a:pt x="107755" y="29016"/>
                </a:cubicBezTo>
                <a:cubicBezTo>
                  <a:pt x="140903" y="9672"/>
                  <a:pt x="177102" y="0"/>
                  <a:pt x="216354" y="0"/>
                </a:cubicBezTo>
                <a:close/>
                <a:moveTo>
                  <a:pt x="318333" y="127051"/>
                </a:moveTo>
                <a:cubicBezTo>
                  <a:pt x="313450" y="127051"/>
                  <a:pt x="309225" y="128836"/>
                  <a:pt x="305656" y="132404"/>
                </a:cubicBezTo>
                <a:lnTo>
                  <a:pt x="190718" y="247060"/>
                </a:lnTo>
                <a:lnTo>
                  <a:pt x="127052" y="183393"/>
                </a:lnTo>
                <a:cubicBezTo>
                  <a:pt x="123483" y="179825"/>
                  <a:pt x="119258" y="178041"/>
                  <a:pt x="114375" y="178041"/>
                </a:cubicBezTo>
                <a:cubicBezTo>
                  <a:pt x="109492" y="178041"/>
                  <a:pt x="105266" y="179825"/>
                  <a:pt x="101698" y="183393"/>
                </a:cubicBezTo>
                <a:lnTo>
                  <a:pt x="76062" y="208747"/>
                </a:lnTo>
                <a:cubicBezTo>
                  <a:pt x="72682" y="212128"/>
                  <a:pt x="70991" y="216447"/>
                  <a:pt x="70991" y="221706"/>
                </a:cubicBezTo>
                <a:cubicBezTo>
                  <a:pt x="70991" y="226777"/>
                  <a:pt x="72682" y="231002"/>
                  <a:pt x="76062" y="234383"/>
                </a:cubicBezTo>
                <a:lnTo>
                  <a:pt x="178041" y="336362"/>
                </a:lnTo>
                <a:cubicBezTo>
                  <a:pt x="181610" y="339931"/>
                  <a:pt x="185835" y="341715"/>
                  <a:pt x="190718" y="341715"/>
                </a:cubicBezTo>
                <a:cubicBezTo>
                  <a:pt x="195789" y="341715"/>
                  <a:pt x="200109" y="339931"/>
                  <a:pt x="203677" y="336362"/>
                </a:cubicBezTo>
                <a:lnTo>
                  <a:pt x="356646" y="183393"/>
                </a:lnTo>
                <a:cubicBezTo>
                  <a:pt x="360026" y="180013"/>
                  <a:pt x="361717" y="175787"/>
                  <a:pt x="361717" y="170716"/>
                </a:cubicBezTo>
                <a:cubicBezTo>
                  <a:pt x="361717" y="165458"/>
                  <a:pt x="360026" y="161138"/>
                  <a:pt x="356646" y="157758"/>
                </a:cubicBezTo>
                <a:lnTo>
                  <a:pt x="331010" y="132404"/>
                </a:lnTo>
                <a:cubicBezTo>
                  <a:pt x="327442" y="128836"/>
                  <a:pt x="323216" y="127051"/>
                  <a:pt x="318333" y="12705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351087" y="5584166"/>
            <a:ext cx="8724911" cy="761999"/>
          </a:xfrm>
          <a:prstGeom prst="roundRect">
            <a:avLst/>
          </a:prstGeom>
          <a:gradFill>
            <a:gsLst>
              <a:gs pos="0">
                <a:srgbClr val="5E9EFF"/>
              </a:gs>
              <a:gs pos="0">
                <a:srgbClr val="85C2FF"/>
              </a:gs>
              <a:gs pos="10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ea typeface="Open Sans Condensed" panose="020B0604020202020204" charset="0"/>
                <a:cs typeface="Arial" panose="020B0604020202020204" pitchFamily="34" charset="0"/>
              </a:rPr>
              <a:t>Возможность оценки эффективного функционирования системы внутреннего контроля во времени 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ea typeface="Open Sans Condensed" panose="020B060402020202020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500"/>
                            </p:stCondLst>
                            <p:childTnLst>
                              <p:par>
                                <p:cTn id="5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000"/>
                            </p:stCondLst>
                            <p:childTnLst>
                              <p:par>
                                <p:cTn id="5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500"/>
                            </p:stCondLst>
                            <p:childTnLst>
                              <p:par>
                                <p:cTn id="6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9000"/>
                            </p:stCondLst>
                            <p:childTnLst>
                              <p:par>
                                <p:cTn id="7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500"/>
                            </p:stCondLst>
                            <p:childTnLst>
                              <p:par>
                                <p:cTn id="8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20" grpId="0" animBg="1"/>
      <p:bldP spid="21" grpId="0" animBg="1"/>
      <p:bldP spid="28" grpId="0" animBg="1"/>
      <p:bldP spid="28" grpId="1" animBg="1"/>
      <p:bldP spid="16" grpId="0" animBg="1"/>
      <p:bldP spid="17" grpId="0" animBg="1"/>
      <p:bldP spid="19" grpId="0" animBg="1"/>
      <p:bldP spid="22" grpId="0" animBg="1"/>
      <p:bldP spid="22" grpId="1" animBg="1"/>
      <p:bldP spid="2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ъект 1"/>
          <p:cNvSpPr>
            <a:spLocks noGrp="1"/>
          </p:cNvSpPr>
          <p:nvPr>
            <p:ph idx="1"/>
          </p:nvPr>
        </p:nvSpPr>
        <p:spPr>
          <a:xfrm>
            <a:off x="1589087" y="3048000"/>
            <a:ext cx="9437687" cy="1143000"/>
          </a:xfrm>
          <a:effectLst/>
        </p:spPr>
        <p:txBody>
          <a:bodyPr>
            <a:normAutofit/>
          </a:bodyPr>
          <a:lstStyle/>
          <a:p>
            <a:pPr marL="0" indent="0" algn="ctr">
              <a:buFont typeface="Symbol" panose="05050102010706020507" pitchFamily="18" charset="2"/>
              <a:buNone/>
            </a:pPr>
            <a:r>
              <a:rPr lang="ru-RU" sz="5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altLang="ru-RU" sz="5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Группа 50"/>
          <p:cNvGrpSpPr/>
          <p:nvPr/>
        </p:nvGrpSpPr>
        <p:grpSpPr>
          <a:xfrm>
            <a:off x="1677880" y="2645532"/>
            <a:ext cx="10378303" cy="3674084"/>
            <a:chOff x="-7056928" y="1775717"/>
            <a:chExt cx="10758027" cy="3685840"/>
          </a:xfrm>
        </p:grpSpPr>
        <p:grpSp>
          <p:nvGrpSpPr>
            <p:cNvPr id="52" name="Группа 51"/>
            <p:cNvGrpSpPr/>
            <p:nvPr/>
          </p:nvGrpSpPr>
          <p:grpSpPr>
            <a:xfrm>
              <a:off x="-7056928" y="1775717"/>
              <a:ext cx="10758027" cy="3685840"/>
              <a:chOff x="-7056928" y="1775717"/>
              <a:chExt cx="10758027" cy="3685840"/>
            </a:xfrm>
          </p:grpSpPr>
          <p:sp>
            <p:nvSpPr>
              <p:cNvPr id="55" name="Овал 54"/>
              <p:cNvSpPr/>
              <p:nvPr/>
            </p:nvSpPr>
            <p:spPr>
              <a:xfrm>
                <a:off x="15259" y="1775717"/>
                <a:ext cx="3685840" cy="3685840"/>
              </a:xfrm>
              <a:prstGeom prst="ellipse">
                <a:avLst/>
              </a:prstGeom>
              <a:noFill/>
              <a:ln w="28575">
                <a:solidFill>
                  <a:schemeClr val="accent1">
                    <a:lumMod val="50000"/>
                    <a:alpha val="42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6" name="Прямоугольник 55"/>
              <p:cNvSpPr/>
              <p:nvPr/>
            </p:nvSpPr>
            <p:spPr>
              <a:xfrm>
                <a:off x="-7056928" y="1978918"/>
                <a:ext cx="8084735" cy="330479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54" name="Овал 53"/>
            <p:cNvSpPr/>
            <p:nvPr/>
          </p:nvSpPr>
          <p:spPr>
            <a:xfrm>
              <a:off x="989357" y="5208095"/>
              <a:ext cx="93464" cy="93464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8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1" name="Овал 80"/>
            <p:cNvSpPr/>
            <p:nvPr/>
          </p:nvSpPr>
          <p:spPr>
            <a:xfrm>
              <a:off x="950867" y="1948139"/>
              <a:ext cx="93464" cy="93464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8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7" name="Группа 56"/>
          <p:cNvGrpSpPr/>
          <p:nvPr/>
        </p:nvGrpSpPr>
        <p:grpSpPr>
          <a:xfrm>
            <a:off x="9100134" y="3374110"/>
            <a:ext cx="2383692" cy="2324987"/>
            <a:chOff x="782071" y="2585350"/>
            <a:chExt cx="2148114" cy="2148114"/>
          </a:xfrm>
        </p:grpSpPr>
        <p:sp>
          <p:nvSpPr>
            <p:cNvPr id="58" name="Oval 35"/>
            <p:cNvSpPr/>
            <p:nvPr/>
          </p:nvSpPr>
          <p:spPr>
            <a:xfrm>
              <a:off x="782071" y="2585350"/>
              <a:ext cx="2148114" cy="2148114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59" name="Group 53"/>
            <p:cNvGrpSpPr/>
            <p:nvPr/>
          </p:nvGrpSpPr>
          <p:grpSpPr>
            <a:xfrm>
              <a:off x="1382438" y="3002920"/>
              <a:ext cx="919619" cy="923555"/>
              <a:chOff x="6014149" y="3009932"/>
              <a:chExt cx="1083490" cy="1088128"/>
            </a:xfrm>
            <a:solidFill>
              <a:schemeClr val="bg1"/>
            </a:solidFill>
          </p:grpSpPr>
          <p:sp>
            <p:nvSpPr>
              <p:cNvPr id="61" name="Freeform 26"/>
              <p:cNvSpPr>
                <a:spLocks noEditPoints="1"/>
              </p:cNvSpPr>
              <p:nvPr/>
            </p:nvSpPr>
            <p:spPr bwMode="auto">
              <a:xfrm>
                <a:off x="6014149" y="3009932"/>
                <a:ext cx="1083490" cy="1088128"/>
              </a:xfrm>
              <a:custGeom>
                <a:avLst/>
                <a:gdLst>
                  <a:gd name="T0" fmla="*/ 225 w 3780"/>
                  <a:gd name="T1" fmla="*/ 2972 h 3780"/>
                  <a:gd name="T2" fmla="*/ 307 w 3780"/>
                  <a:gd name="T3" fmla="*/ 3105 h 3780"/>
                  <a:gd name="T4" fmla="*/ 661 w 3780"/>
                  <a:gd name="T5" fmla="*/ 3046 h 3780"/>
                  <a:gd name="T6" fmla="*/ 609 w 3780"/>
                  <a:gd name="T7" fmla="*/ 2898 h 3780"/>
                  <a:gd name="T8" fmla="*/ 2830 w 3780"/>
                  <a:gd name="T9" fmla="*/ 2472 h 3780"/>
                  <a:gd name="T10" fmla="*/ 2527 w 3780"/>
                  <a:gd name="T11" fmla="*/ 2718 h 3780"/>
                  <a:gd name="T12" fmla="*/ 2464 w 3780"/>
                  <a:gd name="T13" fmla="*/ 3118 h 3780"/>
                  <a:gd name="T14" fmla="*/ 2678 w 3780"/>
                  <a:gd name="T15" fmla="*/ 3450 h 3780"/>
                  <a:gd name="T16" fmla="*/ 3065 w 3780"/>
                  <a:gd name="T17" fmla="*/ 3555 h 3780"/>
                  <a:gd name="T18" fmla="*/ 3416 w 3780"/>
                  <a:gd name="T19" fmla="*/ 3373 h 3780"/>
                  <a:gd name="T20" fmla="*/ 3559 w 3780"/>
                  <a:gd name="T21" fmla="*/ 2998 h 3780"/>
                  <a:gd name="T22" fmla="*/ 3416 w 3780"/>
                  <a:gd name="T23" fmla="*/ 2627 h 3780"/>
                  <a:gd name="T24" fmla="*/ 3065 w 3780"/>
                  <a:gd name="T25" fmla="*/ 2447 h 3780"/>
                  <a:gd name="T26" fmla="*/ 233 w 3780"/>
                  <a:gd name="T27" fmla="*/ 1842 h 3780"/>
                  <a:gd name="T28" fmla="*/ 284 w 3780"/>
                  <a:gd name="T29" fmla="*/ 1990 h 3780"/>
                  <a:gd name="T30" fmla="*/ 647 w 3780"/>
                  <a:gd name="T31" fmla="*/ 1959 h 3780"/>
                  <a:gd name="T32" fmla="*/ 630 w 3780"/>
                  <a:gd name="T33" fmla="*/ 1804 h 3780"/>
                  <a:gd name="T34" fmla="*/ 284 w 3780"/>
                  <a:gd name="T35" fmla="*/ 683 h 3780"/>
                  <a:gd name="T36" fmla="*/ 233 w 3780"/>
                  <a:gd name="T37" fmla="*/ 832 h 3780"/>
                  <a:gd name="T38" fmla="*/ 586 w 3780"/>
                  <a:gd name="T39" fmla="*/ 890 h 3780"/>
                  <a:gd name="T40" fmla="*/ 669 w 3780"/>
                  <a:gd name="T41" fmla="*/ 757 h 3780"/>
                  <a:gd name="T42" fmla="*/ 332 w 3780"/>
                  <a:gd name="T43" fmla="*/ 672 h 3780"/>
                  <a:gd name="T44" fmla="*/ 675 w 3780"/>
                  <a:gd name="T45" fmla="*/ 307 h 3780"/>
                  <a:gd name="T46" fmla="*/ 843 w 3780"/>
                  <a:gd name="T47" fmla="*/ 607 h 3780"/>
                  <a:gd name="T48" fmla="*/ 865 w 3780"/>
                  <a:gd name="T49" fmla="*/ 918 h 3780"/>
                  <a:gd name="T50" fmla="*/ 672 w 3780"/>
                  <a:gd name="T51" fmla="*/ 1577 h 3780"/>
                  <a:gd name="T52" fmla="*/ 880 w 3780"/>
                  <a:gd name="T53" fmla="*/ 1797 h 3780"/>
                  <a:gd name="T54" fmla="*/ 817 w 3780"/>
                  <a:gd name="T55" fmla="*/ 2101 h 3780"/>
                  <a:gd name="T56" fmla="*/ 751 w 3780"/>
                  <a:gd name="T57" fmla="*/ 2725 h 3780"/>
                  <a:gd name="T58" fmla="*/ 893 w 3780"/>
                  <a:gd name="T59" fmla="*/ 2998 h 3780"/>
                  <a:gd name="T60" fmla="*/ 751 w 3780"/>
                  <a:gd name="T61" fmla="*/ 3269 h 3780"/>
                  <a:gd name="T62" fmla="*/ 715 w 3780"/>
                  <a:gd name="T63" fmla="*/ 3531 h 3780"/>
                  <a:gd name="T64" fmla="*/ 2339 w 3780"/>
                  <a:gd name="T65" fmla="*/ 3399 h 3780"/>
                  <a:gd name="T66" fmla="*/ 2234 w 3780"/>
                  <a:gd name="T67" fmla="*/ 2923 h 3780"/>
                  <a:gd name="T68" fmla="*/ 2433 w 3780"/>
                  <a:gd name="T69" fmla="*/ 2475 h 3780"/>
                  <a:gd name="T70" fmla="*/ 2858 w 3780"/>
                  <a:gd name="T71" fmla="*/ 2236 h 3780"/>
                  <a:gd name="T72" fmla="*/ 3337 w 3780"/>
                  <a:gd name="T73" fmla="*/ 2297 h 3780"/>
                  <a:gd name="T74" fmla="*/ 3252 w 3780"/>
                  <a:gd name="T75" fmla="*/ 225 h 3780"/>
                  <a:gd name="T76" fmla="*/ 3366 w 3780"/>
                  <a:gd name="T77" fmla="*/ 31 h 3780"/>
                  <a:gd name="T78" fmla="*/ 3554 w 3780"/>
                  <a:gd name="T79" fmla="*/ 283 h 3780"/>
                  <a:gd name="T80" fmla="*/ 3733 w 3780"/>
                  <a:gd name="T81" fmla="*/ 2731 h 3780"/>
                  <a:gd name="T82" fmla="*/ 3749 w 3780"/>
                  <a:gd name="T83" fmla="*/ 3216 h 3780"/>
                  <a:gd name="T84" fmla="*/ 3473 w 3780"/>
                  <a:gd name="T85" fmla="*/ 3621 h 3780"/>
                  <a:gd name="T86" fmla="*/ 3005 w 3780"/>
                  <a:gd name="T87" fmla="*/ 3780 h 3780"/>
                  <a:gd name="T88" fmla="*/ 546 w 3780"/>
                  <a:gd name="T89" fmla="*/ 3677 h 3780"/>
                  <a:gd name="T90" fmla="*/ 450 w 3780"/>
                  <a:gd name="T91" fmla="*/ 3330 h 3780"/>
                  <a:gd name="T92" fmla="*/ 81 w 3780"/>
                  <a:gd name="T93" fmla="*/ 3215 h 3780"/>
                  <a:gd name="T94" fmla="*/ 14 w 3780"/>
                  <a:gd name="T95" fmla="*/ 2901 h 3780"/>
                  <a:gd name="T96" fmla="*/ 236 w 3780"/>
                  <a:gd name="T97" fmla="*/ 2679 h 3780"/>
                  <a:gd name="T98" fmla="*/ 236 w 3780"/>
                  <a:gd name="T99" fmla="*/ 2208 h 3780"/>
                  <a:gd name="T100" fmla="*/ 14 w 3780"/>
                  <a:gd name="T101" fmla="*/ 1986 h 3780"/>
                  <a:gd name="T102" fmla="*/ 81 w 3780"/>
                  <a:gd name="T103" fmla="*/ 1672 h 3780"/>
                  <a:gd name="T104" fmla="*/ 450 w 3780"/>
                  <a:gd name="T105" fmla="*/ 1558 h 3780"/>
                  <a:gd name="T106" fmla="*/ 115 w 3780"/>
                  <a:gd name="T107" fmla="*/ 1033 h 3780"/>
                  <a:gd name="T108" fmla="*/ 3 w 3780"/>
                  <a:gd name="T109" fmla="*/ 733 h 3780"/>
                  <a:gd name="T110" fmla="*/ 192 w 3780"/>
                  <a:gd name="T111" fmla="*/ 481 h 3780"/>
                  <a:gd name="T112" fmla="*/ 464 w 3780"/>
                  <a:gd name="T113" fmla="*/ 236 h 3780"/>
                  <a:gd name="T114" fmla="*/ 687 w 3780"/>
                  <a:gd name="T115" fmla="*/ 14 h 37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3780" h="3780">
                    <a:moveTo>
                      <a:pt x="332" y="2887"/>
                    </a:moveTo>
                    <a:lnTo>
                      <a:pt x="307" y="2890"/>
                    </a:lnTo>
                    <a:lnTo>
                      <a:pt x="284" y="2898"/>
                    </a:lnTo>
                    <a:lnTo>
                      <a:pt x="263" y="2911"/>
                    </a:lnTo>
                    <a:lnTo>
                      <a:pt x="246" y="2928"/>
                    </a:lnTo>
                    <a:lnTo>
                      <a:pt x="233" y="2948"/>
                    </a:lnTo>
                    <a:lnTo>
                      <a:pt x="225" y="2972"/>
                    </a:lnTo>
                    <a:lnTo>
                      <a:pt x="221" y="2998"/>
                    </a:lnTo>
                    <a:lnTo>
                      <a:pt x="225" y="3023"/>
                    </a:lnTo>
                    <a:lnTo>
                      <a:pt x="233" y="3046"/>
                    </a:lnTo>
                    <a:lnTo>
                      <a:pt x="246" y="3066"/>
                    </a:lnTo>
                    <a:lnTo>
                      <a:pt x="263" y="3084"/>
                    </a:lnTo>
                    <a:lnTo>
                      <a:pt x="284" y="3097"/>
                    </a:lnTo>
                    <a:lnTo>
                      <a:pt x="307" y="3105"/>
                    </a:lnTo>
                    <a:lnTo>
                      <a:pt x="332" y="3108"/>
                    </a:lnTo>
                    <a:lnTo>
                      <a:pt x="561" y="3108"/>
                    </a:lnTo>
                    <a:lnTo>
                      <a:pt x="586" y="3105"/>
                    </a:lnTo>
                    <a:lnTo>
                      <a:pt x="609" y="3097"/>
                    </a:lnTo>
                    <a:lnTo>
                      <a:pt x="630" y="3084"/>
                    </a:lnTo>
                    <a:lnTo>
                      <a:pt x="647" y="3066"/>
                    </a:lnTo>
                    <a:lnTo>
                      <a:pt x="661" y="3046"/>
                    </a:lnTo>
                    <a:lnTo>
                      <a:pt x="669" y="3023"/>
                    </a:lnTo>
                    <a:lnTo>
                      <a:pt x="672" y="2998"/>
                    </a:lnTo>
                    <a:lnTo>
                      <a:pt x="669" y="2972"/>
                    </a:lnTo>
                    <a:lnTo>
                      <a:pt x="661" y="2948"/>
                    </a:lnTo>
                    <a:lnTo>
                      <a:pt x="647" y="2928"/>
                    </a:lnTo>
                    <a:lnTo>
                      <a:pt x="630" y="2911"/>
                    </a:lnTo>
                    <a:lnTo>
                      <a:pt x="609" y="2898"/>
                    </a:lnTo>
                    <a:lnTo>
                      <a:pt x="586" y="2890"/>
                    </a:lnTo>
                    <a:lnTo>
                      <a:pt x="561" y="2887"/>
                    </a:lnTo>
                    <a:lnTo>
                      <a:pt x="332" y="2887"/>
                    </a:lnTo>
                    <a:close/>
                    <a:moveTo>
                      <a:pt x="3005" y="2443"/>
                    </a:moveTo>
                    <a:lnTo>
                      <a:pt x="2945" y="2447"/>
                    </a:lnTo>
                    <a:lnTo>
                      <a:pt x="2887" y="2457"/>
                    </a:lnTo>
                    <a:lnTo>
                      <a:pt x="2830" y="2472"/>
                    </a:lnTo>
                    <a:lnTo>
                      <a:pt x="2777" y="2493"/>
                    </a:lnTo>
                    <a:lnTo>
                      <a:pt x="2725" y="2519"/>
                    </a:lnTo>
                    <a:lnTo>
                      <a:pt x="2678" y="2551"/>
                    </a:lnTo>
                    <a:lnTo>
                      <a:pt x="2635" y="2586"/>
                    </a:lnTo>
                    <a:lnTo>
                      <a:pt x="2594" y="2627"/>
                    </a:lnTo>
                    <a:lnTo>
                      <a:pt x="2558" y="2670"/>
                    </a:lnTo>
                    <a:lnTo>
                      <a:pt x="2527" y="2718"/>
                    </a:lnTo>
                    <a:lnTo>
                      <a:pt x="2501" y="2769"/>
                    </a:lnTo>
                    <a:lnTo>
                      <a:pt x="2480" y="2822"/>
                    </a:lnTo>
                    <a:lnTo>
                      <a:pt x="2464" y="2879"/>
                    </a:lnTo>
                    <a:lnTo>
                      <a:pt x="2455" y="2937"/>
                    </a:lnTo>
                    <a:lnTo>
                      <a:pt x="2451" y="2998"/>
                    </a:lnTo>
                    <a:lnTo>
                      <a:pt x="2455" y="3058"/>
                    </a:lnTo>
                    <a:lnTo>
                      <a:pt x="2464" y="3118"/>
                    </a:lnTo>
                    <a:lnTo>
                      <a:pt x="2480" y="3174"/>
                    </a:lnTo>
                    <a:lnTo>
                      <a:pt x="2501" y="3229"/>
                    </a:lnTo>
                    <a:lnTo>
                      <a:pt x="2527" y="3281"/>
                    </a:lnTo>
                    <a:lnTo>
                      <a:pt x="2558" y="3329"/>
                    </a:lnTo>
                    <a:lnTo>
                      <a:pt x="2594" y="3373"/>
                    </a:lnTo>
                    <a:lnTo>
                      <a:pt x="2635" y="3413"/>
                    </a:lnTo>
                    <a:lnTo>
                      <a:pt x="2678" y="3450"/>
                    </a:lnTo>
                    <a:lnTo>
                      <a:pt x="2725" y="3482"/>
                    </a:lnTo>
                    <a:lnTo>
                      <a:pt x="2777" y="3509"/>
                    </a:lnTo>
                    <a:lnTo>
                      <a:pt x="2830" y="3530"/>
                    </a:lnTo>
                    <a:lnTo>
                      <a:pt x="2887" y="3545"/>
                    </a:lnTo>
                    <a:lnTo>
                      <a:pt x="2945" y="3555"/>
                    </a:lnTo>
                    <a:lnTo>
                      <a:pt x="3005" y="3559"/>
                    </a:lnTo>
                    <a:lnTo>
                      <a:pt x="3065" y="3555"/>
                    </a:lnTo>
                    <a:lnTo>
                      <a:pt x="3124" y="3545"/>
                    </a:lnTo>
                    <a:lnTo>
                      <a:pt x="3180" y="3530"/>
                    </a:lnTo>
                    <a:lnTo>
                      <a:pt x="3234" y="3509"/>
                    </a:lnTo>
                    <a:lnTo>
                      <a:pt x="3284" y="3482"/>
                    </a:lnTo>
                    <a:lnTo>
                      <a:pt x="3332" y="3450"/>
                    </a:lnTo>
                    <a:lnTo>
                      <a:pt x="3376" y="3413"/>
                    </a:lnTo>
                    <a:lnTo>
                      <a:pt x="3416" y="3373"/>
                    </a:lnTo>
                    <a:lnTo>
                      <a:pt x="3451" y="3329"/>
                    </a:lnTo>
                    <a:lnTo>
                      <a:pt x="3483" y="3281"/>
                    </a:lnTo>
                    <a:lnTo>
                      <a:pt x="3510" y="3229"/>
                    </a:lnTo>
                    <a:lnTo>
                      <a:pt x="3530" y="3174"/>
                    </a:lnTo>
                    <a:lnTo>
                      <a:pt x="3545" y="3118"/>
                    </a:lnTo>
                    <a:lnTo>
                      <a:pt x="3555" y="3058"/>
                    </a:lnTo>
                    <a:lnTo>
                      <a:pt x="3559" y="2998"/>
                    </a:lnTo>
                    <a:lnTo>
                      <a:pt x="3555" y="2937"/>
                    </a:lnTo>
                    <a:lnTo>
                      <a:pt x="3545" y="2879"/>
                    </a:lnTo>
                    <a:lnTo>
                      <a:pt x="3530" y="2822"/>
                    </a:lnTo>
                    <a:lnTo>
                      <a:pt x="3510" y="2769"/>
                    </a:lnTo>
                    <a:lnTo>
                      <a:pt x="3483" y="2718"/>
                    </a:lnTo>
                    <a:lnTo>
                      <a:pt x="3451" y="2670"/>
                    </a:lnTo>
                    <a:lnTo>
                      <a:pt x="3416" y="2627"/>
                    </a:lnTo>
                    <a:lnTo>
                      <a:pt x="3376" y="2586"/>
                    </a:lnTo>
                    <a:lnTo>
                      <a:pt x="3332" y="2551"/>
                    </a:lnTo>
                    <a:lnTo>
                      <a:pt x="3284" y="2519"/>
                    </a:lnTo>
                    <a:lnTo>
                      <a:pt x="3234" y="2493"/>
                    </a:lnTo>
                    <a:lnTo>
                      <a:pt x="3180" y="2472"/>
                    </a:lnTo>
                    <a:lnTo>
                      <a:pt x="3124" y="2457"/>
                    </a:lnTo>
                    <a:lnTo>
                      <a:pt x="3065" y="2447"/>
                    </a:lnTo>
                    <a:lnTo>
                      <a:pt x="3005" y="2443"/>
                    </a:lnTo>
                    <a:close/>
                    <a:moveTo>
                      <a:pt x="332" y="1779"/>
                    </a:moveTo>
                    <a:lnTo>
                      <a:pt x="307" y="1782"/>
                    </a:lnTo>
                    <a:lnTo>
                      <a:pt x="284" y="1790"/>
                    </a:lnTo>
                    <a:lnTo>
                      <a:pt x="263" y="1804"/>
                    </a:lnTo>
                    <a:lnTo>
                      <a:pt x="246" y="1821"/>
                    </a:lnTo>
                    <a:lnTo>
                      <a:pt x="233" y="1842"/>
                    </a:lnTo>
                    <a:lnTo>
                      <a:pt x="225" y="1865"/>
                    </a:lnTo>
                    <a:lnTo>
                      <a:pt x="221" y="1890"/>
                    </a:lnTo>
                    <a:lnTo>
                      <a:pt x="225" y="1915"/>
                    </a:lnTo>
                    <a:lnTo>
                      <a:pt x="233" y="1938"/>
                    </a:lnTo>
                    <a:lnTo>
                      <a:pt x="246" y="1959"/>
                    </a:lnTo>
                    <a:lnTo>
                      <a:pt x="263" y="1976"/>
                    </a:lnTo>
                    <a:lnTo>
                      <a:pt x="284" y="1990"/>
                    </a:lnTo>
                    <a:lnTo>
                      <a:pt x="307" y="1998"/>
                    </a:lnTo>
                    <a:lnTo>
                      <a:pt x="332" y="2001"/>
                    </a:lnTo>
                    <a:lnTo>
                      <a:pt x="561" y="2001"/>
                    </a:lnTo>
                    <a:lnTo>
                      <a:pt x="586" y="1998"/>
                    </a:lnTo>
                    <a:lnTo>
                      <a:pt x="609" y="1990"/>
                    </a:lnTo>
                    <a:lnTo>
                      <a:pt x="630" y="1976"/>
                    </a:lnTo>
                    <a:lnTo>
                      <a:pt x="647" y="1959"/>
                    </a:lnTo>
                    <a:lnTo>
                      <a:pt x="661" y="1938"/>
                    </a:lnTo>
                    <a:lnTo>
                      <a:pt x="669" y="1915"/>
                    </a:lnTo>
                    <a:lnTo>
                      <a:pt x="672" y="1890"/>
                    </a:lnTo>
                    <a:lnTo>
                      <a:pt x="669" y="1865"/>
                    </a:lnTo>
                    <a:lnTo>
                      <a:pt x="661" y="1842"/>
                    </a:lnTo>
                    <a:lnTo>
                      <a:pt x="647" y="1821"/>
                    </a:lnTo>
                    <a:lnTo>
                      <a:pt x="630" y="1804"/>
                    </a:lnTo>
                    <a:lnTo>
                      <a:pt x="609" y="1790"/>
                    </a:lnTo>
                    <a:lnTo>
                      <a:pt x="586" y="1782"/>
                    </a:lnTo>
                    <a:lnTo>
                      <a:pt x="561" y="1779"/>
                    </a:lnTo>
                    <a:lnTo>
                      <a:pt x="332" y="1779"/>
                    </a:lnTo>
                    <a:close/>
                    <a:moveTo>
                      <a:pt x="332" y="672"/>
                    </a:moveTo>
                    <a:lnTo>
                      <a:pt x="307" y="675"/>
                    </a:lnTo>
                    <a:lnTo>
                      <a:pt x="284" y="683"/>
                    </a:lnTo>
                    <a:lnTo>
                      <a:pt x="263" y="696"/>
                    </a:lnTo>
                    <a:lnTo>
                      <a:pt x="246" y="714"/>
                    </a:lnTo>
                    <a:lnTo>
                      <a:pt x="233" y="734"/>
                    </a:lnTo>
                    <a:lnTo>
                      <a:pt x="225" y="757"/>
                    </a:lnTo>
                    <a:lnTo>
                      <a:pt x="221" y="782"/>
                    </a:lnTo>
                    <a:lnTo>
                      <a:pt x="225" y="808"/>
                    </a:lnTo>
                    <a:lnTo>
                      <a:pt x="233" y="832"/>
                    </a:lnTo>
                    <a:lnTo>
                      <a:pt x="246" y="852"/>
                    </a:lnTo>
                    <a:lnTo>
                      <a:pt x="263" y="869"/>
                    </a:lnTo>
                    <a:lnTo>
                      <a:pt x="284" y="882"/>
                    </a:lnTo>
                    <a:lnTo>
                      <a:pt x="307" y="890"/>
                    </a:lnTo>
                    <a:lnTo>
                      <a:pt x="332" y="893"/>
                    </a:lnTo>
                    <a:lnTo>
                      <a:pt x="561" y="893"/>
                    </a:lnTo>
                    <a:lnTo>
                      <a:pt x="586" y="890"/>
                    </a:lnTo>
                    <a:lnTo>
                      <a:pt x="609" y="882"/>
                    </a:lnTo>
                    <a:lnTo>
                      <a:pt x="630" y="869"/>
                    </a:lnTo>
                    <a:lnTo>
                      <a:pt x="647" y="852"/>
                    </a:lnTo>
                    <a:lnTo>
                      <a:pt x="661" y="832"/>
                    </a:lnTo>
                    <a:lnTo>
                      <a:pt x="669" y="808"/>
                    </a:lnTo>
                    <a:lnTo>
                      <a:pt x="672" y="782"/>
                    </a:lnTo>
                    <a:lnTo>
                      <a:pt x="669" y="757"/>
                    </a:lnTo>
                    <a:lnTo>
                      <a:pt x="661" y="734"/>
                    </a:lnTo>
                    <a:lnTo>
                      <a:pt x="647" y="714"/>
                    </a:lnTo>
                    <a:lnTo>
                      <a:pt x="630" y="696"/>
                    </a:lnTo>
                    <a:lnTo>
                      <a:pt x="609" y="683"/>
                    </a:lnTo>
                    <a:lnTo>
                      <a:pt x="586" y="675"/>
                    </a:lnTo>
                    <a:lnTo>
                      <a:pt x="561" y="672"/>
                    </a:lnTo>
                    <a:lnTo>
                      <a:pt x="332" y="672"/>
                    </a:lnTo>
                    <a:close/>
                    <a:moveTo>
                      <a:pt x="782" y="221"/>
                    </a:moveTo>
                    <a:lnTo>
                      <a:pt x="757" y="225"/>
                    </a:lnTo>
                    <a:lnTo>
                      <a:pt x="734" y="233"/>
                    </a:lnTo>
                    <a:lnTo>
                      <a:pt x="714" y="246"/>
                    </a:lnTo>
                    <a:lnTo>
                      <a:pt x="696" y="263"/>
                    </a:lnTo>
                    <a:lnTo>
                      <a:pt x="683" y="284"/>
                    </a:lnTo>
                    <a:lnTo>
                      <a:pt x="675" y="307"/>
                    </a:lnTo>
                    <a:lnTo>
                      <a:pt x="672" y="332"/>
                    </a:lnTo>
                    <a:lnTo>
                      <a:pt x="672" y="470"/>
                    </a:lnTo>
                    <a:lnTo>
                      <a:pt x="714" y="488"/>
                    </a:lnTo>
                    <a:lnTo>
                      <a:pt x="751" y="511"/>
                    </a:lnTo>
                    <a:lnTo>
                      <a:pt x="787" y="538"/>
                    </a:lnTo>
                    <a:lnTo>
                      <a:pt x="817" y="572"/>
                    </a:lnTo>
                    <a:lnTo>
                      <a:pt x="843" y="607"/>
                    </a:lnTo>
                    <a:lnTo>
                      <a:pt x="865" y="647"/>
                    </a:lnTo>
                    <a:lnTo>
                      <a:pt x="880" y="690"/>
                    </a:lnTo>
                    <a:lnTo>
                      <a:pt x="890" y="735"/>
                    </a:lnTo>
                    <a:lnTo>
                      <a:pt x="893" y="782"/>
                    </a:lnTo>
                    <a:lnTo>
                      <a:pt x="890" y="829"/>
                    </a:lnTo>
                    <a:lnTo>
                      <a:pt x="880" y="875"/>
                    </a:lnTo>
                    <a:lnTo>
                      <a:pt x="865" y="918"/>
                    </a:lnTo>
                    <a:lnTo>
                      <a:pt x="843" y="958"/>
                    </a:lnTo>
                    <a:lnTo>
                      <a:pt x="817" y="994"/>
                    </a:lnTo>
                    <a:lnTo>
                      <a:pt x="787" y="1026"/>
                    </a:lnTo>
                    <a:lnTo>
                      <a:pt x="751" y="1055"/>
                    </a:lnTo>
                    <a:lnTo>
                      <a:pt x="714" y="1078"/>
                    </a:lnTo>
                    <a:lnTo>
                      <a:pt x="672" y="1096"/>
                    </a:lnTo>
                    <a:lnTo>
                      <a:pt x="672" y="1577"/>
                    </a:lnTo>
                    <a:lnTo>
                      <a:pt x="714" y="1594"/>
                    </a:lnTo>
                    <a:lnTo>
                      <a:pt x="751" y="1619"/>
                    </a:lnTo>
                    <a:lnTo>
                      <a:pt x="787" y="1646"/>
                    </a:lnTo>
                    <a:lnTo>
                      <a:pt x="817" y="1679"/>
                    </a:lnTo>
                    <a:lnTo>
                      <a:pt x="843" y="1715"/>
                    </a:lnTo>
                    <a:lnTo>
                      <a:pt x="865" y="1755"/>
                    </a:lnTo>
                    <a:lnTo>
                      <a:pt x="880" y="1797"/>
                    </a:lnTo>
                    <a:lnTo>
                      <a:pt x="890" y="1843"/>
                    </a:lnTo>
                    <a:lnTo>
                      <a:pt x="893" y="1890"/>
                    </a:lnTo>
                    <a:lnTo>
                      <a:pt x="890" y="1937"/>
                    </a:lnTo>
                    <a:lnTo>
                      <a:pt x="880" y="1983"/>
                    </a:lnTo>
                    <a:lnTo>
                      <a:pt x="865" y="2025"/>
                    </a:lnTo>
                    <a:lnTo>
                      <a:pt x="843" y="2065"/>
                    </a:lnTo>
                    <a:lnTo>
                      <a:pt x="817" y="2101"/>
                    </a:lnTo>
                    <a:lnTo>
                      <a:pt x="787" y="2134"/>
                    </a:lnTo>
                    <a:lnTo>
                      <a:pt x="751" y="2161"/>
                    </a:lnTo>
                    <a:lnTo>
                      <a:pt x="714" y="2186"/>
                    </a:lnTo>
                    <a:lnTo>
                      <a:pt x="672" y="2203"/>
                    </a:lnTo>
                    <a:lnTo>
                      <a:pt x="672" y="2684"/>
                    </a:lnTo>
                    <a:lnTo>
                      <a:pt x="714" y="2702"/>
                    </a:lnTo>
                    <a:lnTo>
                      <a:pt x="751" y="2725"/>
                    </a:lnTo>
                    <a:lnTo>
                      <a:pt x="787" y="2754"/>
                    </a:lnTo>
                    <a:lnTo>
                      <a:pt x="817" y="2786"/>
                    </a:lnTo>
                    <a:lnTo>
                      <a:pt x="843" y="2822"/>
                    </a:lnTo>
                    <a:lnTo>
                      <a:pt x="865" y="2862"/>
                    </a:lnTo>
                    <a:lnTo>
                      <a:pt x="880" y="2905"/>
                    </a:lnTo>
                    <a:lnTo>
                      <a:pt x="890" y="2951"/>
                    </a:lnTo>
                    <a:lnTo>
                      <a:pt x="893" y="2998"/>
                    </a:lnTo>
                    <a:lnTo>
                      <a:pt x="890" y="3045"/>
                    </a:lnTo>
                    <a:lnTo>
                      <a:pt x="880" y="3090"/>
                    </a:lnTo>
                    <a:lnTo>
                      <a:pt x="865" y="3133"/>
                    </a:lnTo>
                    <a:lnTo>
                      <a:pt x="843" y="3173"/>
                    </a:lnTo>
                    <a:lnTo>
                      <a:pt x="817" y="3208"/>
                    </a:lnTo>
                    <a:lnTo>
                      <a:pt x="787" y="3242"/>
                    </a:lnTo>
                    <a:lnTo>
                      <a:pt x="751" y="3269"/>
                    </a:lnTo>
                    <a:lnTo>
                      <a:pt x="714" y="3292"/>
                    </a:lnTo>
                    <a:lnTo>
                      <a:pt x="672" y="3310"/>
                    </a:lnTo>
                    <a:lnTo>
                      <a:pt x="672" y="3441"/>
                    </a:lnTo>
                    <a:lnTo>
                      <a:pt x="675" y="3467"/>
                    </a:lnTo>
                    <a:lnTo>
                      <a:pt x="684" y="3491"/>
                    </a:lnTo>
                    <a:lnTo>
                      <a:pt x="696" y="3513"/>
                    </a:lnTo>
                    <a:lnTo>
                      <a:pt x="715" y="3531"/>
                    </a:lnTo>
                    <a:lnTo>
                      <a:pt x="735" y="3546"/>
                    </a:lnTo>
                    <a:lnTo>
                      <a:pt x="758" y="3555"/>
                    </a:lnTo>
                    <a:lnTo>
                      <a:pt x="782" y="3559"/>
                    </a:lnTo>
                    <a:lnTo>
                      <a:pt x="2465" y="3559"/>
                    </a:lnTo>
                    <a:lnTo>
                      <a:pt x="2419" y="3509"/>
                    </a:lnTo>
                    <a:lnTo>
                      <a:pt x="2377" y="3456"/>
                    </a:lnTo>
                    <a:lnTo>
                      <a:pt x="2339" y="3399"/>
                    </a:lnTo>
                    <a:lnTo>
                      <a:pt x="2307" y="3338"/>
                    </a:lnTo>
                    <a:lnTo>
                      <a:pt x="2279" y="3275"/>
                    </a:lnTo>
                    <a:lnTo>
                      <a:pt x="2259" y="3208"/>
                    </a:lnTo>
                    <a:lnTo>
                      <a:pt x="2243" y="3141"/>
                    </a:lnTo>
                    <a:lnTo>
                      <a:pt x="2232" y="3070"/>
                    </a:lnTo>
                    <a:lnTo>
                      <a:pt x="2229" y="2998"/>
                    </a:lnTo>
                    <a:lnTo>
                      <a:pt x="2234" y="2923"/>
                    </a:lnTo>
                    <a:lnTo>
                      <a:pt x="2244" y="2850"/>
                    </a:lnTo>
                    <a:lnTo>
                      <a:pt x="2261" y="2780"/>
                    </a:lnTo>
                    <a:lnTo>
                      <a:pt x="2284" y="2712"/>
                    </a:lnTo>
                    <a:lnTo>
                      <a:pt x="2313" y="2648"/>
                    </a:lnTo>
                    <a:lnTo>
                      <a:pt x="2348" y="2586"/>
                    </a:lnTo>
                    <a:lnTo>
                      <a:pt x="2388" y="2529"/>
                    </a:lnTo>
                    <a:lnTo>
                      <a:pt x="2433" y="2475"/>
                    </a:lnTo>
                    <a:lnTo>
                      <a:pt x="2482" y="2425"/>
                    </a:lnTo>
                    <a:lnTo>
                      <a:pt x="2536" y="2380"/>
                    </a:lnTo>
                    <a:lnTo>
                      <a:pt x="2593" y="2340"/>
                    </a:lnTo>
                    <a:lnTo>
                      <a:pt x="2655" y="2306"/>
                    </a:lnTo>
                    <a:lnTo>
                      <a:pt x="2719" y="2276"/>
                    </a:lnTo>
                    <a:lnTo>
                      <a:pt x="2787" y="2253"/>
                    </a:lnTo>
                    <a:lnTo>
                      <a:pt x="2858" y="2236"/>
                    </a:lnTo>
                    <a:lnTo>
                      <a:pt x="2930" y="2226"/>
                    </a:lnTo>
                    <a:lnTo>
                      <a:pt x="3005" y="2222"/>
                    </a:lnTo>
                    <a:lnTo>
                      <a:pt x="3076" y="2226"/>
                    </a:lnTo>
                    <a:lnTo>
                      <a:pt x="3144" y="2235"/>
                    </a:lnTo>
                    <a:lnTo>
                      <a:pt x="3211" y="2250"/>
                    </a:lnTo>
                    <a:lnTo>
                      <a:pt x="3275" y="2271"/>
                    </a:lnTo>
                    <a:lnTo>
                      <a:pt x="3337" y="2297"/>
                    </a:lnTo>
                    <a:lnTo>
                      <a:pt x="3337" y="332"/>
                    </a:lnTo>
                    <a:lnTo>
                      <a:pt x="3334" y="307"/>
                    </a:lnTo>
                    <a:lnTo>
                      <a:pt x="3325" y="284"/>
                    </a:lnTo>
                    <a:lnTo>
                      <a:pt x="3313" y="263"/>
                    </a:lnTo>
                    <a:lnTo>
                      <a:pt x="3295" y="246"/>
                    </a:lnTo>
                    <a:lnTo>
                      <a:pt x="3275" y="233"/>
                    </a:lnTo>
                    <a:lnTo>
                      <a:pt x="3252" y="225"/>
                    </a:lnTo>
                    <a:lnTo>
                      <a:pt x="3227" y="221"/>
                    </a:lnTo>
                    <a:lnTo>
                      <a:pt x="782" y="221"/>
                    </a:lnTo>
                    <a:close/>
                    <a:moveTo>
                      <a:pt x="782" y="0"/>
                    </a:moveTo>
                    <a:lnTo>
                      <a:pt x="3227" y="0"/>
                    </a:lnTo>
                    <a:lnTo>
                      <a:pt x="3275" y="3"/>
                    </a:lnTo>
                    <a:lnTo>
                      <a:pt x="3322" y="14"/>
                    </a:lnTo>
                    <a:lnTo>
                      <a:pt x="3366" y="31"/>
                    </a:lnTo>
                    <a:lnTo>
                      <a:pt x="3407" y="54"/>
                    </a:lnTo>
                    <a:lnTo>
                      <a:pt x="3444" y="81"/>
                    </a:lnTo>
                    <a:lnTo>
                      <a:pt x="3476" y="115"/>
                    </a:lnTo>
                    <a:lnTo>
                      <a:pt x="3505" y="151"/>
                    </a:lnTo>
                    <a:lnTo>
                      <a:pt x="3528" y="192"/>
                    </a:lnTo>
                    <a:lnTo>
                      <a:pt x="3544" y="236"/>
                    </a:lnTo>
                    <a:lnTo>
                      <a:pt x="3554" y="283"/>
                    </a:lnTo>
                    <a:lnTo>
                      <a:pt x="3559" y="332"/>
                    </a:lnTo>
                    <a:lnTo>
                      <a:pt x="3559" y="2456"/>
                    </a:lnTo>
                    <a:lnTo>
                      <a:pt x="3602" y="2504"/>
                    </a:lnTo>
                    <a:lnTo>
                      <a:pt x="3641" y="2556"/>
                    </a:lnTo>
                    <a:lnTo>
                      <a:pt x="3677" y="2612"/>
                    </a:lnTo>
                    <a:lnTo>
                      <a:pt x="3707" y="2670"/>
                    </a:lnTo>
                    <a:lnTo>
                      <a:pt x="3733" y="2731"/>
                    </a:lnTo>
                    <a:lnTo>
                      <a:pt x="3753" y="2795"/>
                    </a:lnTo>
                    <a:lnTo>
                      <a:pt x="3767" y="2860"/>
                    </a:lnTo>
                    <a:lnTo>
                      <a:pt x="3777" y="2928"/>
                    </a:lnTo>
                    <a:lnTo>
                      <a:pt x="3780" y="2998"/>
                    </a:lnTo>
                    <a:lnTo>
                      <a:pt x="3777" y="3073"/>
                    </a:lnTo>
                    <a:lnTo>
                      <a:pt x="3766" y="3145"/>
                    </a:lnTo>
                    <a:lnTo>
                      <a:pt x="3749" y="3216"/>
                    </a:lnTo>
                    <a:lnTo>
                      <a:pt x="3726" y="3285"/>
                    </a:lnTo>
                    <a:lnTo>
                      <a:pt x="3696" y="3350"/>
                    </a:lnTo>
                    <a:lnTo>
                      <a:pt x="3662" y="3412"/>
                    </a:lnTo>
                    <a:lnTo>
                      <a:pt x="3622" y="3471"/>
                    </a:lnTo>
                    <a:lnTo>
                      <a:pt x="3577" y="3525"/>
                    </a:lnTo>
                    <a:lnTo>
                      <a:pt x="3527" y="3575"/>
                    </a:lnTo>
                    <a:lnTo>
                      <a:pt x="3473" y="3621"/>
                    </a:lnTo>
                    <a:lnTo>
                      <a:pt x="3416" y="3661"/>
                    </a:lnTo>
                    <a:lnTo>
                      <a:pt x="3354" y="3695"/>
                    </a:lnTo>
                    <a:lnTo>
                      <a:pt x="3290" y="3725"/>
                    </a:lnTo>
                    <a:lnTo>
                      <a:pt x="3222" y="3749"/>
                    </a:lnTo>
                    <a:lnTo>
                      <a:pt x="3152" y="3766"/>
                    </a:lnTo>
                    <a:lnTo>
                      <a:pt x="3079" y="3777"/>
                    </a:lnTo>
                    <a:lnTo>
                      <a:pt x="3005" y="3780"/>
                    </a:lnTo>
                    <a:lnTo>
                      <a:pt x="782" y="3780"/>
                    </a:lnTo>
                    <a:lnTo>
                      <a:pt x="739" y="3777"/>
                    </a:lnTo>
                    <a:lnTo>
                      <a:pt x="695" y="3769"/>
                    </a:lnTo>
                    <a:lnTo>
                      <a:pt x="654" y="3754"/>
                    </a:lnTo>
                    <a:lnTo>
                      <a:pt x="615" y="3733"/>
                    </a:lnTo>
                    <a:lnTo>
                      <a:pt x="580" y="3708"/>
                    </a:lnTo>
                    <a:lnTo>
                      <a:pt x="546" y="3677"/>
                    </a:lnTo>
                    <a:lnTo>
                      <a:pt x="518" y="3644"/>
                    </a:lnTo>
                    <a:lnTo>
                      <a:pt x="494" y="3607"/>
                    </a:lnTo>
                    <a:lnTo>
                      <a:pt x="475" y="3568"/>
                    </a:lnTo>
                    <a:lnTo>
                      <a:pt x="462" y="3527"/>
                    </a:lnTo>
                    <a:lnTo>
                      <a:pt x="454" y="3484"/>
                    </a:lnTo>
                    <a:lnTo>
                      <a:pt x="450" y="3441"/>
                    </a:lnTo>
                    <a:lnTo>
                      <a:pt x="450" y="3330"/>
                    </a:lnTo>
                    <a:lnTo>
                      <a:pt x="332" y="3330"/>
                    </a:lnTo>
                    <a:lnTo>
                      <a:pt x="283" y="3326"/>
                    </a:lnTo>
                    <a:lnTo>
                      <a:pt x="236" y="3316"/>
                    </a:lnTo>
                    <a:lnTo>
                      <a:pt x="192" y="3299"/>
                    </a:lnTo>
                    <a:lnTo>
                      <a:pt x="151" y="3276"/>
                    </a:lnTo>
                    <a:lnTo>
                      <a:pt x="115" y="3249"/>
                    </a:lnTo>
                    <a:lnTo>
                      <a:pt x="81" y="3215"/>
                    </a:lnTo>
                    <a:lnTo>
                      <a:pt x="54" y="3179"/>
                    </a:lnTo>
                    <a:lnTo>
                      <a:pt x="31" y="3137"/>
                    </a:lnTo>
                    <a:lnTo>
                      <a:pt x="14" y="3093"/>
                    </a:lnTo>
                    <a:lnTo>
                      <a:pt x="3" y="3047"/>
                    </a:lnTo>
                    <a:lnTo>
                      <a:pt x="0" y="2998"/>
                    </a:lnTo>
                    <a:lnTo>
                      <a:pt x="3" y="2948"/>
                    </a:lnTo>
                    <a:lnTo>
                      <a:pt x="14" y="2901"/>
                    </a:lnTo>
                    <a:lnTo>
                      <a:pt x="31" y="2858"/>
                    </a:lnTo>
                    <a:lnTo>
                      <a:pt x="54" y="2817"/>
                    </a:lnTo>
                    <a:lnTo>
                      <a:pt x="81" y="2780"/>
                    </a:lnTo>
                    <a:lnTo>
                      <a:pt x="115" y="2747"/>
                    </a:lnTo>
                    <a:lnTo>
                      <a:pt x="151" y="2719"/>
                    </a:lnTo>
                    <a:lnTo>
                      <a:pt x="192" y="2696"/>
                    </a:lnTo>
                    <a:lnTo>
                      <a:pt x="236" y="2679"/>
                    </a:lnTo>
                    <a:lnTo>
                      <a:pt x="283" y="2669"/>
                    </a:lnTo>
                    <a:lnTo>
                      <a:pt x="332" y="2665"/>
                    </a:lnTo>
                    <a:lnTo>
                      <a:pt x="450" y="2665"/>
                    </a:lnTo>
                    <a:lnTo>
                      <a:pt x="450" y="2222"/>
                    </a:lnTo>
                    <a:lnTo>
                      <a:pt x="332" y="2222"/>
                    </a:lnTo>
                    <a:lnTo>
                      <a:pt x="283" y="2219"/>
                    </a:lnTo>
                    <a:lnTo>
                      <a:pt x="236" y="2208"/>
                    </a:lnTo>
                    <a:lnTo>
                      <a:pt x="192" y="2191"/>
                    </a:lnTo>
                    <a:lnTo>
                      <a:pt x="151" y="2168"/>
                    </a:lnTo>
                    <a:lnTo>
                      <a:pt x="115" y="2141"/>
                    </a:lnTo>
                    <a:lnTo>
                      <a:pt x="81" y="2108"/>
                    </a:lnTo>
                    <a:lnTo>
                      <a:pt x="54" y="2071"/>
                    </a:lnTo>
                    <a:lnTo>
                      <a:pt x="31" y="2030"/>
                    </a:lnTo>
                    <a:lnTo>
                      <a:pt x="14" y="1986"/>
                    </a:lnTo>
                    <a:lnTo>
                      <a:pt x="3" y="1939"/>
                    </a:lnTo>
                    <a:lnTo>
                      <a:pt x="0" y="1890"/>
                    </a:lnTo>
                    <a:lnTo>
                      <a:pt x="3" y="1841"/>
                    </a:lnTo>
                    <a:lnTo>
                      <a:pt x="14" y="1794"/>
                    </a:lnTo>
                    <a:lnTo>
                      <a:pt x="31" y="1750"/>
                    </a:lnTo>
                    <a:lnTo>
                      <a:pt x="54" y="1709"/>
                    </a:lnTo>
                    <a:lnTo>
                      <a:pt x="81" y="1672"/>
                    </a:lnTo>
                    <a:lnTo>
                      <a:pt x="115" y="1639"/>
                    </a:lnTo>
                    <a:lnTo>
                      <a:pt x="151" y="1612"/>
                    </a:lnTo>
                    <a:lnTo>
                      <a:pt x="192" y="1589"/>
                    </a:lnTo>
                    <a:lnTo>
                      <a:pt x="236" y="1572"/>
                    </a:lnTo>
                    <a:lnTo>
                      <a:pt x="283" y="1561"/>
                    </a:lnTo>
                    <a:lnTo>
                      <a:pt x="332" y="1558"/>
                    </a:lnTo>
                    <a:lnTo>
                      <a:pt x="450" y="1558"/>
                    </a:lnTo>
                    <a:lnTo>
                      <a:pt x="450" y="1115"/>
                    </a:lnTo>
                    <a:lnTo>
                      <a:pt x="332" y="1115"/>
                    </a:lnTo>
                    <a:lnTo>
                      <a:pt x="283" y="1111"/>
                    </a:lnTo>
                    <a:lnTo>
                      <a:pt x="236" y="1101"/>
                    </a:lnTo>
                    <a:lnTo>
                      <a:pt x="192" y="1084"/>
                    </a:lnTo>
                    <a:lnTo>
                      <a:pt x="151" y="1061"/>
                    </a:lnTo>
                    <a:lnTo>
                      <a:pt x="115" y="1033"/>
                    </a:lnTo>
                    <a:lnTo>
                      <a:pt x="81" y="1000"/>
                    </a:lnTo>
                    <a:lnTo>
                      <a:pt x="54" y="963"/>
                    </a:lnTo>
                    <a:lnTo>
                      <a:pt x="31" y="922"/>
                    </a:lnTo>
                    <a:lnTo>
                      <a:pt x="14" y="879"/>
                    </a:lnTo>
                    <a:lnTo>
                      <a:pt x="3" y="832"/>
                    </a:lnTo>
                    <a:lnTo>
                      <a:pt x="0" y="782"/>
                    </a:lnTo>
                    <a:lnTo>
                      <a:pt x="3" y="733"/>
                    </a:lnTo>
                    <a:lnTo>
                      <a:pt x="14" y="687"/>
                    </a:lnTo>
                    <a:lnTo>
                      <a:pt x="31" y="643"/>
                    </a:lnTo>
                    <a:lnTo>
                      <a:pt x="54" y="601"/>
                    </a:lnTo>
                    <a:lnTo>
                      <a:pt x="81" y="565"/>
                    </a:lnTo>
                    <a:lnTo>
                      <a:pt x="115" y="531"/>
                    </a:lnTo>
                    <a:lnTo>
                      <a:pt x="151" y="504"/>
                    </a:lnTo>
                    <a:lnTo>
                      <a:pt x="192" y="481"/>
                    </a:lnTo>
                    <a:lnTo>
                      <a:pt x="236" y="464"/>
                    </a:lnTo>
                    <a:lnTo>
                      <a:pt x="283" y="454"/>
                    </a:lnTo>
                    <a:lnTo>
                      <a:pt x="332" y="450"/>
                    </a:lnTo>
                    <a:lnTo>
                      <a:pt x="450" y="450"/>
                    </a:lnTo>
                    <a:lnTo>
                      <a:pt x="450" y="332"/>
                    </a:lnTo>
                    <a:lnTo>
                      <a:pt x="454" y="283"/>
                    </a:lnTo>
                    <a:lnTo>
                      <a:pt x="464" y="236"/>
                    </a:lnTo>
                    <a:lnTo>
                      <a:pt x="481" y="192"/>
                    </a:lnTo>
                    <a:lnTo>
                      <a:pt x="504" y="151"/>
                    </a:lnTo>
                    <a:lnTo>
                      <a:pt x="531" y="115"/>
                    </a:lnTo>
                    <a:lnTo>
                      <a:pt x="565" y="81"/>
                    </a:lnTo>
                    <a:lnTo>
                      <a:pt x="601" y="54"/>
                    </a:lnTo>
                    <a:lnTo>
                      <a:pt x="643" y="31"/>
                    </a:lnTo>
                    <a:lnTo>
                      <a:pt x="687" y="14"/>
                    </a:lnTo>
                    <a:lnTo>
                      <a:pt x="733" y="3"/>
                    </a:lnTo>
                    <a:lnTo>
                      <a:pt x="78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2" name="Freeform 27"/>
              <p:cNvSpPr>
                <a:spLocks/>
              </p:cNvSpPr>
              <p:nvPr/>
            </p:nvSpPr>
            <p:spPr bwMode="auto">
              <a:xfrm>
                <a:off x="6662738" y="3300566"/>
                <a:ext cx="233363" cy="58738"/>
              </a:xfrm>
              <a:custGeom>
                <a:avLst/>
                <a:gdLst>
                  <a:gd name="T0" fmla="*/ 111 w 887"/>
                  <a:gd name="T1" fmla="*/ 0 h 222"/>
                  <a:gd name="T2" fmla="*/ 776 w 887"/>
                  <a:gd name="T3" fmla="*/ 0 h 222"/>
                  <a:gd name="T4" fmla="*/ 801 w 887"/>
                  <a:gd name="T5" fmla="*/ 3 h 222"/>
                  <a:gd name="T6" fmla="*/ 825 w 887"/>
                  <a:gd name="T7" fmla="*/ 12 h 222"/>
                  <a:gd name="T8" fmla="*/ 845 w 887"/>
                  <a:gd name="T9" fmla="*/ 25 h 222"/>
                  <a:gd name="T10" fmla="*/ 863 w 887"/>
                  <a:gd name="T11" fmla="*/ 42 h 222"/>
                  <a:gd name="T12" fmla="*/ 875 w 887"/>
                  <a:gd name="T13" fmla="*/ 62 h 222"/>
                  <a:gd name="T14" fmla="*/ 883 w 887"/>
                  <a:gd name="T15" fmla="*/ 85 h 222"/>
                  <a:gd name="T16" fmla="*/ 887 w 887"/>
                  <a:gd name="T17" fmla="*/ 112 h 222"/>
                  <a:gd name="T18" fmla="*/ 883 w 887"/>
                  <a:gd name="T19" fmla="*/ 137 h 222"/>
                  <a:gd name="T20" fmla="*/ 875 w 887"/>
                  <a:gd name="T21" fmla="*/ 160 h 222"/>
                  <a:gd name="T22" fmla="*/ 863 w 887"/>
                  <a:gd name="T23" fmla="*/ 180 h 222"/>
                  <a:gd name="T24" fmla="*/ 845 w 887"/>
                  <a:gd name="T25" fmla="*/ 197 h 222"/>
                  <a:gd name="T26" fmla="*/ 825 w 887"/>
                  <a:gd name="T27" fmla="*/ 210 h 222"/>
                  <a:gd name="T28" fmla="*/ 801 w 887"/>
                  <a:gd name="T29" fmla="*/ 219 h 222"/>
                  <a:gd name="T30" fmla="*/ 776 w 887"/>
                  <a:gd name="T31" fmla="*/ 222 h 222"/>
                  <a:gd name="T32" fmla="*/ 111 w 887"/>
                  <a:gd name="T33" fmla="*/ 222 h 222"/>
                  <a:gd name="T34" fmla="*/ 86 w 887"/>
                  <a:gd name="T35" fmla="*/ 219 h 222"/>
                  <a:gd name="T36" fmla="*/ 63 w 887"/>
                  <a:gd name="T37" fmla="*/ 210 h 222"/>
                  <a:gd name="T38" fmla="*/ 42 w 887"/>
                  <a:gd name="T39" fmla="*/ 197 h 222"/>
                  <a:gd name="T40" fmla="*/ 25 w 887"/>
                  <a:gd name="T41" fmla="*/ 180 h 222"/>
                  <a:gd name="T42" fmla="*/ 12 w 887"/>
                  <a:gd name="T43" fmla="*/ 160 h 222"/>
                  <a:gd name="T44" fmla="*/ 3 w 887"/>
                  <a:gd name="T45" fmla="*/ 137 h 222"/>
                  <a:gd name="T46" fmla="*/ 0 w 887"/>
                  <a:gd name="T47" fmla="*/ 112 h 222"/>
                  <a:gd name="T48" fmla="*/ 3 w 887"/>
                  <a:gd name="T49" fmla="*/ 85 h 222"/>
                  <a:gd name="T50" fmla="*/ 12 w 887"/>
                  <a:gd name="T51" fmla="*/ 62 h 222"/>
                  <a:gd name="T52" fmla="*/ 25 w 887"/>
                  <a:gd name="T53" fmla="*/ 42 h 222"/>
                  <a:gd name="T54" fmla="*/ 42 w 887"/>
                  <a:gd name="T55" fmla="*/ 25 h 222"/>
                  <a:gd name="T56" fmla="*/ 63 w 887"/>
                  <a:gd name="T57" fmla="*/ 12 h 222"/>
                  <a:gd name="T58" fmla="*/ 86 w 887"/>
                  <a:gd name="T59" fmla="*/ 3 h 222"/>
                  <a:gd name="T60" fmla="*/ 111 w 887"/>
                  <a:gd name="T61" fmla="*/ 0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887" h="222">
                    <a:moveTo>
                      <a:pt x="111" y="0"/>
                    </a:moveTo>
                    <a:lnTo>
                      <a:pt x="776" y="0"/>
                    </a:lnTo>
                    <a:lnTo>
                      <a:pt x="801" y="3"/>
                    </a:lnTo>
                    <a:lnTo>
                      <a:pt x="825" y="12"/>
                    </a:lnTo>
                    <a:lnTo>
                      <a:pt x="845" y="25"/>
                    </a:lnTo>
                    <a:lnTo>
                      <a:pt x="863" y="42"/>
                    </a:lnTo>
                    <a:lnTo>
                      <a:pt x="875" y="62"/>
                    </a:lnTo>
                    <a:lnTo>
                      <a:pt x="883" y="85"/>
                    </a:lnTo>
                    <a:lnTo>
                      <a:pt x="887" y="112"/>
                    </a:lnTo>
                    <a:lnTo>
                      <a:pt x="883" y="137"/>
                    </a:lnTo>
                    <a:lnTo>
                      <a:pt x="875" y="160"/>
                    </a:lnTo>
                    <a:lnTo>
                      <a:pt x="863" y="180"/>
                    </a:lnTo>
                    <a:lnTo>
                      <a:pt x="845" y="197"/>
                    </a:lnTo>
                    <a:lnTo>
                      <a:pt x="825" y="210"/>
                    </a:lnTo>
                    <a:lnTo>
                      <a:pt x="801" y="219"/>
                    </a:lnTo>
                    <a:lnTo>
                      <a:pt x="776" y="222"/>
                    </a:lnTo>
                    <a:lnTo>
                      <a:pt x="111" y="222"/>
                    </a:lnTo>
                    <a:lnTo>
                      <a:pt x="86" y="219"/>
                    </a:lnTo>
                    <a:lnTo>
                      <a:pt x="63" y="210"/>
                    </a:lnTo>
                    <a:lnTo>
                      <a:pt x="42" y="197"/>
                    </a:lnTo>
                    <a:lnTo>
                      <a:pt x="25" y="180"/>
                    </a:lnTo>
                    <a:lnTo>
                      <a:pt x="12" y="160"/>
                    </a:lnTo>
                    <a:lnTo>
                      <a:pt x="3" y="137"/>
                    </a:lnTo>
                    <a:lnTo>
                      <a:pt x="0" y="112"/>
                    </a:lnTo>
                    <a:lnTo>
                      <a:pt x="3" y="85"/>
                    </a:lnTo>
                    <a:lnTo>
                      <a:pt x="12" y="62"/>
                    </a:lnTo>
                    <a:lnTo>
                      <a:pt x="25" y="42"/>
                    </a:lnTo>
                    <a:lnTo>
                      <a:pt x="42" y="25"/>
                    </a:lnTo>
                    <a:lnTo>
                      <a:pt x="63" y="12"/>
                    </a:lnTo>
                    <a:lnTo>
                      <a:pt x="86" y="3"/>
                    </a:lnTo>
                    <a:lnTo>
                      <a:pt x="11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3" name="Freeform 28"/>
              <p:cNvSpPr>
                <a:spLocks/>
              </p:cNvSpPr>
              <p:nvPr/>
            </p:nvSpPr>
            <p:spPr bwMode="auto">
              <a:xfrm>
                <a:off x="6679622" y="3533928"/>
                <a:ext cx="233363" cy="60325"/>
              </a:xfrm>
              <a:custGeom>
                <a:avLst/>
                <a:gdLst>
                  <a:gd name="T0" fmla="*/ 111 w 887"/>
                  <a:gd name="T1" fmla="*/ 0 h 222"/>
                  <a:gd name="T2" fmla="*/ 776 w 887"/>
                  <a:gd name="T3" fmla="*/ 0 h 222"/>
                  <a:gd name="T4" fmla="*/ 801 w 887"/>
                  <a:gd name="T5" fmla="*/ 3 h 222"/>
                  <a:gd name="T6" fmla="*/ 825 w 887"/>
                  <a:gd name="T7" fmla="*/ 11 h 222"/>
                  <a:gd name="T8" fmla="*/ 845 w 887"/>
                  <a:gd name="T9" fmla="*/ 25 h 222"/>
                  <a:gd name="T10" fmla="*/ 863 w 887"/>
                  <a:gd name="T11" fmla="*/ 42 h 222"/>
                  <a:gd name="T12" fmla="*/ 875 w 887"/>
                  <a:gd name="T13" fmla="*/ 62 h 222"/>
                  <a:gd name="T14" fmla="*/ 883 w 887"/>
                  <a:gd name="T15" fmla="*/ 86 h 222"/>
                  <a:gd name="T16" fmla="*/ 887 w 887"/>
                  <a:gd name="T17" fmla="*/ 111 h 222"/>
                  <a:gd name="T18" fmla="*/ 883 w 887"/>
                  <a:gd name="T19" fmla="*/ 136 h 222"/>
                  <a:gd name="T20" fmla="*/ 875 w 887"/>
                  <a:gd name="T21" fmla="*/ 160 h 222"/>
                  <a:gd name="T22" fmla="*/ 863 w 887"/>
                  <a:gd name="T23" fmla="*/ 180 h 222"/>
                  <a:gd name="T24" fmla="*/ 845 w 887"/>
                  <a:gd name="T25" fmla="*/ 197 h 222"/>
                  <a:gd name="T26" fmla="*/ 825 w 887"/>
                  <a:gd name="T27" fmla="*/ 211 h 222"/>
                  <a:gd name="T28" fmla="*/ 801 w 887"/>
                  <a:gd name="T29" fmla="*/ 219 h 222"/>
                  <a:gd name="T30" fmla="*/ 776 w 887"/>
                  <a:gd name="T31" fmla="*/ 222 h 222"/>
                  <a:gd name="T32" fmla="*/ 111 w 887"/>
                  <a:gd name="T33" fmla="*/ 222 h 222"/>
                  <a:gd name="T34" fmla="*/ 86 w 887"/>
                  <a:gd name="T35" fmla="*/ 219 h 222"/>
                  <a:gd name="T36" fmla="*/ 63 w 887"/>
                  <a:gd name="T37" fmla="*/ 211 h 222"/>
                  <a:gd name="T38" fmla="*/ 42 w 887"/>
                  <a:gd name="T39" fmla="*/ 197 h 222"/>
                  <a:gd name="T40" fmla="*/ 25 w 887"/>
                  <a:gd name="T41" fmla="*/ 180 h 222"/>
                  <a:gd name="T42" fmla="*/ 12 w 887"/>
                  <a:gd name="T43" fmla="*/ 160 h 222"/>
                  <a:gd name="T44" fmla="*/ 3 w 887"/>
                  <a:gd name="T45" fmla="*/ 136 h 222"/>
                  <a:gd name="T46" fmla="*/ 0 w 887"/>
                  <a:gd name="T47" fmla="*/ 111 h 222"/>
                  <a:gd name="T48" fmla="*/ 3 w 887"/>
                  <a:gd name="T49" fmla="*/ 86 h 222"/>
                  <a:gd name="T50" fmla="*/ 12 w 887"/>
                  <a:gd name="T51" fmla="*/ 62 h 222"/>
                  <a:gd name="T52" fmla="*/ 25 w 887"/>
                  <a:gd name="T53" fmla="*/ 42 h 222"/>
                  <a:gd name="T54" fmla="*/ 42 w 887"/>
                  <a:gd name="T55" fmla="*/ 25 h 222"/>
                  <a:gd name="T56" fmla="*/ 63 w 887"/>
                  <a:gd name="T57" fmla="*/ 11 h 222"/>
                  <a:gd name="T58" fmla="*/ 86 w 887"/>
                  <a:gd name="T59" fmla="*/ 3 h 222"/>
                  <a:gd name="T60" fmla="*/ 111 w 887"/>
                  <a:gd name="T61" fmla="*/ 0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887" h="222">
                    <a:moveTo>
                      <a:pt x="111" y="0"/>
                    </a:moveTo>
                    <a:lnTo>
                      <a:pt x="776" y="0"/>
                    </a:lnTo>
                    <a:lnTo>
                      <a:pt x="801" y="3"/>
                    </a:lnTo>
                    <a:lnTo>
                      <a:pt x="825" y="11"/>
                    </a:lnTo>
                    <a:lnTo>
                      <a:pt x="845" y="25"/>
                    </a:lnTo>
                    <a:lnTo>
                      <a:pt x="863" y="42"/>
                    </a:lnTo>
                    <a:lnTo>
                      <a:pt x="875" y="62"/>
                    </a:lnTo>
                    <a:lnTo>
                      <a:pt x="883" y="86"/>
                    </a:lnTo>
                    <a:lnTo>
                      <a:pt x="887" y="111"/>
                    </a:lnTo>
                    <a:lnTo>
                      <a:pt x="883" y="136"/>
                    </a:lnTo>
                    <a:lnTo>
                      <a:pt x="875" y="160"/>
                    </a:lnTo>
                    <a:lnTo>
                      <a:pt x="863" y="180"/>
                    </a:lnTo>
                    <a:lnTo>
                      <a:pt x="845" y="197"/>
                    </a:lnTo>
                    <a:lnTo>
                      <a:pt x="825" y="211"/>
                    </a:lnTo>
                    <a:lnTo>
                      <a:pt x="801" y="219"/>
                    </a:lnTo>
                    <a:lnTo>
                      <a:pt x="776" y="222"/>
                    </a:lnTo>
                    <a:lnTo>
                      <a:pt x="111" y="222"/>
                    </a:lnTo>
                    <a:lnTo>
                      <a:pt x="86" y="219"/>
                    </a:lnTo>
                    <a:lnTo>
                      <a:pt x="63" y="211"/>
                    </a:lnTo>
                    <a:lnTo>
                      <a:pt x="42" y="197"/>
                    </a:lnTo>
                    <a:lnTo>
                      <a:pt x="25" y="180"/>
                    </a:lnTo>
                    <a:lnTo>
                      <a:pt x="12" y="160"/>
                    </a:lnTo>
                    <a:lnTo>
                      <a:pt x="3" y="136"/>
                    </a:lnTo>
                    <a:lnTo>
                      <a:pt x="0" y="111"/>
                    </a:lnTo>
                    <a:lnTo>
                      <a:pt x="3" y="86"/>
                    </a:lnTo>
                    <a:lnTo>
                      <a:pt x="12" y="62"/>
                    </a:lnTo>
                    <a:lnTo>
                      <a:pt x="25" y="42"/>
                    </a:lnTo>
                    <a:lnTo>
                      <a:pt x="42" y="25"/>
                    </a:lnTo>
                    <a:lnTo>
                      <a:pt x="63" y="11"/>
                    </a:lnTo>
                    <a:lnTo>
                      <a:pt x="86" y="3"/>
                    </a:lnTo>
                    <a:lnTo>
                      <a:pt x="11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4" name="Freeform 29"/>
              <p:cNvSpPr>
                <a:spLocks/>
              </p:cNvSpPr>
              <p:nvPr/>
            </p:nvSpPr>
            <p:spPr bwMode="auto">
              <a:xfrm>
                <a:off x="6837363" y="3786188"/>
                <a:ext cx="117475" cy="117475"/>
              </a:xfrm>
              <a:custGeom>
                <a:avLst/>
                <a:gdLst>
                  <a:gd name="T0" fmla="*/ 110 w 442"/>
                  <a:gd name="T1" fmla="*/ 0 h 443"/>
                  <a:gd name="T2" fmla="*/ 135 w 442"/>
                  <a:gd name="T3" fmla="*/ 3 h 443"/>
                  <a:gd name="T4" fmla="*/ 159 w 442"/>
                  <a:gd name="T5" fmla="*/ 12 h 443"/>
                  <a:gd name="T6" fmla="*/ 179 w 442"/>
                  <a:gd name="T7" fmla="*/ 25 h 443"/>
                  <a:gd name="T8" fmla="*/ 197 w 442"/>
                  <a:gd name="T9" fmla="*/ 42 h 443"/>
                  <a:gd name="T10" fmla="*/ 209 w 442"/>
                  <a:gd name="T11" fmla="*/ 62 h 443"/>
                  <a:gd name="T12" fmla="*/ 217 w 442"/>
                  <a:gd name="T13" fmla="*/ 85 h 443"/>
                  <a:gd name="T14" fmla="*/ 221 w 442"/>
                  <a:gd name="T15" fmla="*/ 110 h 443"/>
                  <a:gd name="T16" fmla="*/ 221 w 442"/>
                  <a:gd name="T17" fmla="*/ 222 h 443"/>
                  <a:gd name="T18" fmla="*/ 332 w 442"/>
                  <a:gd name="T19" fmla="*/ 222 h 443"/>
                  <a:gd name="T20" fmla="*/ 357 w 442"/>
                  <a:gd name="T21" fmla="*/ 225 h 443"/>
                  <a:gd name="T22" fmla="*/ 380 w 442"/>
                  <a:gd name="T23" fmla="*/ 233 h 443"/>
                  <a:gd name="T24" fmla="*/ 400 w 442"/>
                  <a:gd name="T25" fmla="*/ 246 h 443"/>
                  <a:gd name="T26" fmla="*/ 418 w 442"/>
                  <a:gd name="T27" fmla="*/ 263 h 443"/>
                  <a:gd name="T28" fmla="*/ 430 w 442"/>
                  <a:gd name="T29" fmla="*/ 283 h 443"/>
                  <a:gd name="T30" fmla="*/ 439 w 442"/>
                  <a:gd name="T31" fmla="*/ 307 h 443"/>
                  <a:gd name="T32" fmla="*/ 442 w 442"/>
                  <a:gd name="T33" fmla="*/ 333 h 443"/>
                  <a:gd name="T34" fmla="*/ 439 w 442"/>
                  <a:gd name="T35" fmla="*/ 358 h 443"/>
                  <a:gd name="T36" fmla="*/ 430 w 442"/>
                  <a:gd name="T37" fmla="*/ 381 h 443"/>
                  <a:gd name="T38" fmla="*/ 418 w 442"/>
                  <a:gd name="T39" fmla="*/ 401 h 443"/>
                  <a:gd name="T40" fmla="*/ 400 w 442"/>
                  <a:gd name="T41" fmla="*/ 419 h 443"/>
                  <a:gd name="T42" fmla="*/ 380 w 442"/>
                  <a:gd name="T43" fmla="*/ 432 h 443"/>
                  <a:gd name="T44" fmla="*/ 357 w 442"/>
                  <a:gd name="T45" fmla="*/ 440 h 443"/>
                  <a:gd name="T46" fmla="*/ 332 w 442"/>
                  <a:gd name="T47" fmla="*/ 443 h 443"/>
                  <a:gd name="T48" fmla="*/ 110 w 442"/>
                  <a:gd name="T49" fmla="*/ 443 h 443"/>
                  <a:gd name="T50" fmla="*/ 84 w 442"/>
                  <a:gd name="T51" fmla="*/ 440 h 443"/>
                  <a:gd name="T52" fmla="*/ 61 w 442"/>
                  <a:gd name="T53" fmla="*/ 432 h 443"/>
                  <a:gd name="T54" fmla="*/ 41 w 442"/>
                  <a:gd name="T55" fmla="*/ 419 h 443"/>
                  <a:gd name="T56" fmla="*/ 24 w 442"/>
                  <a:gd name="T57" fmla="*/ 401 h 443"/>
                  <a:gd name="T58" fmla="*/ 10 w 442"/>
                  <a:gd name="T59" fmla="*/ 381 h 443"/>
                  <a:gd name="T60" fmla="*/ 2 w 442"/>
                  <a:gd name="T61" fmla="*/ 358 h 443"/>
                  <a:gd name="T62" fmla="*/ 0 w 442"/>
                  <a:gd name="T63" fmla="*/ 333 h 443"/>
                  <a:gd name="T64" fmla="*/ 0 w 442"/>
                  <a:gd name="T65" fmla="*/ 110 h 443"/>
                  <a:gd name="T66" fmla="*/ 2 w 442"/>
                  <a:gd name="T67" fmla="*/ 85 h 443"/>
                  <a:gd name="T68" fmla="*/ 10 w 442"/>
                  <a:gd name="T69" fmla="*/ 62 h 443"/>
                  <a:gd name="T70" fmla="*/ 24 w 442"/>
                  <a:gd name="T71" fmla="*/ 42 h 443"/>
                  <a:gd name="T72" fmla="*/ 41 w 442"/>
                  <a:gd name="T73" fmla="*/ 25 h 443"/>
                  <a:gd name="T74" fmla="*/ 61 w 442"/>
                  <a:gd name="T75" fmla="*/ 12 h 443"/>
                  <a:gd name="T76" fmla="*/ 84 w 442"/>
                  <a:gd name="T77" fmla="*/ 3 h 443"/>
                  <a:gd name="T78" fmla="*/ 110 w 442"/>
                  <a:gd name="T79" fmla="*/ 0 h 4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442" h="443">
                    <a:moveTo>
                      <a:pt x="110" y="0"/>
                    </a:moveTo>
                    <a:lnTo>
                      <a:pt x="135" y="3"/>
                    </a:lnTo>
                    <a:lnTo>
                      <a:pt x="159" y="12"/>
                    </a:lnTo>
                    <a:lnTo>
                      <a:pt x="179" y="25"/>
                    </a:lnTo>
                    <a:lnTo>
                      <a:pt x="197" y="42"/>
                    </a:lnTo>
                    <a:lnTo>
                      <a:pt x="209" y="62"/>
                    </a:lnTo>
                    <a:lnTo>
                      <a:pt x="217" y="85"/>
                    </a:lnTo>
                    <a:lnTo>
                      <a:pt x="221" y="110"/>
                    </a:lnTo>
                    <a:lnTo>
                      <a:pt x="221" y="222"/>
                    </a:lnTo>
                    <a:lnTo>
                      <a:pt x="332" y="222"/>
                    </a:lnTo>
                    <a:lnTo>
                      <a:pt x="357" y="225"/>
                    </a:lnTo>
                    <a:lnTo>
                      <a:pt x="380" y="233"/>
                    </a:lnTo>
                    <a:lnTo>
                      <a:pt x="400" y="246"/>
                    </a:lnTo>
                    <a:lnTo>
                      <a:pt x="418" y="263"/>
                    </a:lnTo>
                    <a:lnTo>
                      <a:pt x="430" y="283"/>
                    </a:lnTo>
                    <a:lnTo>
                      <a:pt x="439" y="307"/>
                    </a:lnTo>
                    <a:lnTo>
                      <a:pt x="442" y="333"/>
                    </a:lnTo>
                    <a:lnTo>
                      <a:pt x="439" y="358"/>
                    </a:lnTo>
                    <a:lnTo>
                      <a:pt x="430" y="381"/>
                    </a:lnTo>
                    <a:lnTo>
                      <a:pt x="418" y="401"/>
                    </a:lnTo>
                    <a:lnTo>
                      <a:pt x="400" y="419"/>
                    </a:lnTo>
                    <a:lnTo>
                      <a:pt x="380" y="432"/>
                    </a:lnTo>
                    <a:lnTo>
                      <a:pt x="357" y="440"/>
                    </a:lnTo>
                    <a:lnTo>
                      <a:pt x="332" y="443"/>
                    </a:lnTo>
                    <a:lnTo>
                      <a:pt x="110" y="443"/>
                    </a:lnTo>
                    <a:lnTo>
                      <a:pt x="84" y="440"/>
                    </a:lnTo>
                    <a:lnTo>
                      <a:pt x="61" y="432"/>
                    </a:lnTo>
                    <a:lnTo>
                      <a:pt x="41" y="419"/>
                    </a:lnTo>
                    <a:lnTo>
                      <a:pt x="24" y="401"/>
                    </a:lnTo>
                    <a:lnTo>
                      <a:pt x="10" y="381"/>
                    </a:lnTo>
                    <a:lnTo>
                      <a:pt x="2" y="358"/>
                    </a:lnTo>
                    <a:lnTo>
                      <a:pt x="0" y="333"/>
                    </a:lnTo>
                    <a:lnTo>
                      <a:pt x="0" y="110"/>
                    </a:lnTo>
                    <a:lnTo>
                      <a:pt x="2" y="85"/>
                    </a:lnTo>
                    <a:lnTo>
                      <a:pt x="10" y="62"/>
                    </a:lnTo>
                    <a:lnTo>
                      <a:pt x="24" y="42"/>
                    </a:lnTo>
                    <a:lnTo>
                      <a:pt x="41" y="25"/>
                    </a:lnTo>
                    <a:lnTo>
                      <a:pt x="61" y="12"/>
                    </a:lnTo>
                    <a:lnTo>
                      <a:pt x="84" y="3"/>
                    </a:lnTo>
                    <a:lnTo>
                      <a:pt x="11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5" name="Freeform 30"/>
              <p:cNvSpPr>
                <a:spLocks/>
              </p:cNvSpPr>
              <p:nvPr/>
            </p:nvSpPr>
            <p:spPr bwMode="auto">
              <a:xfrm>
                <a:off x="6359526" y="3259138"/>
                <a:ext cx="241300" cy="176213"/>
              </a:xfrm>
              <a:custGeom>
                <a:avLst/>
                <a:gdLst>
                  <a:gd name="T0" fmla="*/ 818 w 915"/>
                  <a:gd name="T1" fmla="*/ 0 h 665"/>
                  <a:gd name="T2" fmla="*/ 841 w 915"/>
                  <a:gd name="T3" fmla="*/ 6 h 665"/>
                  <a:gd name="T4" fmla="*/ 863 w 915"/>
                  <a:gd name="T5" fmla="*/ 16 h 665"/>
                  <a:gd name="T6" fmla="*/ 883 w 915"/>
                  <a:gd name="T7" fmla="*/ 32 h 665"/>
                  <a:gd name="T8" fmla="*/ 899 w 915"/>
                  <a:gd name="T9" fmla="*/ 52 h 665"/>
                  <a:gd name="T10" fmla="*/ 909 w 915"/>
                  <a:gd name="T11" fmla="*/ 75 h 665"/>
                  <a:gd name="T12" fmla="*/ 915 w 915"/>
                  <a:gd name="T13" fmla="*/ 99 h 665"/>
                  <a:gd name="T14" fmla="*/ 915 w 915"/>
                  <a:gd name="T15" fmla="*/ 123 h 665"/>
                  <a:gd name="T16" fmla="*/ 909 w 915"/>
                  <a:gd name="T17" fmla="*/ 147 h 665"/>
                  <a:gd name="T18" fmla="*/ 899 w 915"/>
                  <a:gd name="T19" fmla="*/ 169 h 665"/>
                  <a:gd name="T20" fmla="*/ 883 w 915"/>
                  <a:gd name="T21" fmla="*/ 189 h 665"/>
                  <a:gd name="T22" fmla="*/ 441 w 915"/>
                  <a:gd name="T23" fmla="*/ 632 h 665"/>
                  <a:gd name="T24" fmla="*/ 422 w 915"/>
                  <a:gd name="T25" fmla="*/ 646 h 665"/>
                  <a:gd name="T26" fmla="*/ 404 w 915"/>
                  <a:gd name="T27" fmla="*/ 657 h 665"/>
                  <a:gd name="T28" fmla="*/ 383 w 915"/>
                  <a:gd name="T29" fmla="*/ 662 h 665"/>
                  <a:gd name="T30" fmla="*/ 362 w 915"/>
                  <a:gd name="T31" fmla="*/ 665 h 665"/>
                  <a:gd name="T32" fmla="*/ 341 w 915"/>
                  <a:gd name="T33" fmla="*/ 662 h 665"/>
                  <a:gd name="T34" fmla="*/ 320 w 915"/>
                  <a:gd name="T35" fmla="*/ 657 h 665"/>
                  <a:gd name="T36" fmla="*/ 301 w 915"/>
                  <a:gd name="T37" fmla="*/ 646 h 665"/>
                  <a:gd name="T38" fmla="*/ 284 w 915"/>
                  <a:gd name="T39" fmla="*/ 632 h 665"/>
                  <a:gd name="T40" fmla="*/ 31 w 915"/>
                  <a:gd name="T41" fmla="*/ 380 h 665"/>
                  <a:gd name="T42" fmla="*/ 16 w 915"/>
                  <a:gd name="T43" fmla="*/ 359 h 665"/>
                  <a:gd name="T44" fmla="*/ 4 w 915"/>
                  <a:gd name="T45" fmla="*/ 337 h 665"/>
                  <a:gd name="T46" fmla="*/ 0 w 915"/>
                  <a:gd name="T47" fmla="*/ 313 h 665"/>
                  <a:gd name="T48" fmla="*/ 0 w 915"/>
                  <a:gd name="T49" fmla="*/ 289 h 665"/>
                  <a:gd name="T50" fmla="*/ 4 w 915"/>
                  <a:gd name="T51" fmla="*/ 265 h 665"/>
                  <a:gd name="T52" fmla="*/ 16 w 915"/>
                  <a:gd name="T53" fmla="*/ 242 h 665"/>
                  <a:gd name="T54" fmla="*/ 31 w 915"/>
                  <a:gd name="T55" fmla="*/ 223 h 665"/>
                  <a:gd name="T56" fmla="*/ 51 w 915"/>
                  <a:gd name="T57" fmla="*/ 207 h 665"/>
                  <a:gd name="T58" fmla="*/ 73 w 915"/>
                  <a:gd name="T59" fmla="*/ 196 h 665"/>
                  <a:gd name="T60" fmla="*/ 97 w 915"/>
                  <a:gd name="T61" fmla="*/ 191 h 665"/>
                  <a:gd name="T62" fmla="*/ 121 w 915"/>
                  <a:gd name="T63" fmla="*/ 191 h 665"/>
                  <a:gd name="T64" fmla="*/ 145 w 915"/>
                  <a:gd name="T65" fmla="*/ 196 h 665"/>
                  <a:gd name="T66" fmla="*/ 168 w 915"/>
                  <a:gd name="T67" fmla="*/ 207 h 665"/>
                  <a:gd name="T68" fmla="*/ 188 w 915"/>
                  <a:gd name="T69" fmla="*/ 223 h 665"/>
                  <a:gd name="T70" fmla="*/ 362 w 915"/>
                  <a:gd name="T71" fmla="*/ 397 h 665"/>
                  <a:gd name="T72" fmla="*/ 727 w 915"/>
                  <a:gd name="T73" fmla="*/ 32 h 665"/>
                  <a:gd name="T74" fmla="*/ 747 w 915"/>
                  <a:gd name="T75" fmla="*/ 16 h 665"/>
                  <a:gd name="T76" fmla="*/ 769 w 915"/>
                  <a:gd name="T77" fmla="*/ 6 h 665"/>
                  <a:gd name="T78" fmla="*/ 792 w 915"/>
                  <a:gd name="T79" fmla="*/ 0 h 665"/>
                  <a:gd name="T80" fmla="*/ 818 w 915"/>
                  <a:gd name="T81" fmla="*/ 0 h 6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915" h="665">
                    <a:moveTo>
                      <a:pt x="818" y="0"/>
                    </a:moveTo>
                    <a:lnTo>
                      <a:pt x="841" y="6"/>
                    </a:lnTo>
                    <a:lnTo>
                      <a:pt x="863" y="16"/>
                    </a:lnTo>
                    <a:lnTo>
                      <a:pt x="883" y="32"/>
                    </a:lnTo>
                    <a:lnTo>
                      <a:pt x="899" y="52"/>
                    </a:lnTo>
                    <a:lnTo>
                      <a:pt x="909" y="75"/>
                    </a:lnTo>
                    <a:lnTo>
                      <a:pt x="915" y="99"/>
                    </a:lnTo>
                    <a:lnTo>
                      <a:pt x="915" y="123"/>
                    </a:lnTo>
                    <a:lnTo>
                      <a:pt x="909" y="147"/>
                    </a:lnTo>
                    <a:lnTo>
                      <a:pt x="899" y="169"/>
                    </a:lnTo>
                    <a:lnTo>
                      <a:pt x="883" y="189"/>
                    </a:lnTo>
                    <a:lnTo>
                      <a:pt x="441" y="632"/>
                    </a:lnTo>
                    <a:lnTo>
                      <a:pt x="422" y="646"/>
                    </a:lnTo>
                    <a:lnTo>
                      <a:pt x="404" y="657"/>
                    </a:lnTo>
                    <a:lnTo>
                      <a:pt x="383" y="662"/>
                    </a:lnTo>
                    <a:lnTo>
                      <a:pt x="362" y="665"/>
                    </a:lnTo>
                    <a:lnTo>
                      <a:pt x="341" y="662"/>
                    </a:lnTo>
                    <a:lnTo>
                      <a:pt x="320" y="657"/>
                    </a:lnTo>
                    <a:lnTo>
                      <a:pt x="301" y="646"/>
                    </a:lnTo>
                    <a:lnTo>
                      <a:pt x="284" y="632"/>
                    </a:lnTo>
                    <a:lnTo>
                      <a:pt x="31" y="380"/>
                    </a:lnTo>
                    <a:lnTo>
                      <a:pt x="16" y="359"/>
                    </a:lnTo>
                    <a:lnTo>
                      <a:pt x="4" y="337"/>
                    </a:lnTo>
                    <a:lnTo>
                      <a:pt x="0" y="313"/>
                    </a:lnTo>
                    <a:lnTo>
                      <a:pt x="0" y="289"/>
                    </a:lnTo>
                    <a:lnTo>
                      <a:pt x="4" y="265"/>
                    </a:lnTo>
                    <a:lnTo>
                      <a:pt x="16" y="242"/>
                    </a:lnTo>
                    <a:lnTo>
                      <a:pt x="31" y="223"/>
                    </a:lnTo>
                    <a:lnTo>
                      <a:pt x="51" y="207"/>
                    </a:lnTo>
                    <a:lnTo>
                      <a:pt x="73" y="196"/>
                    </a:lnTo>
                    <a:lnTo>
                      <a:pt x="97" y="191"/>
                    </a:lnTo>
                    <a:lnTo>
                      <a:pt x="121" y="191"/>
                    </a:lnTo>
                    <a:lnTo>
                      <a:pt x="145" y="196"/>
                    </a:lnTo>
                    <a:lnTo>
                      <a:pt x="168" y="207"/>
                    </a:lnTo>
                    <a:lnTo>
                      <a:pt x="188" y="223"/>
                    </a:lnTo>
                    <a:lnTo>
                      <a:pt x="362" y="397"/>
                    </a:lnTo>
                    <a:lnTo>
                      <a:pt x="727" y="32"/>
                    </a:lnTo>
                    <a:lnTo>
                      <a:pt x="747" y="16"/>
                    </a:lnTo>
                    <a:lnTo>
                      <a:pt x="769" y="6"/>
                    </a:lnTo>
                    <a:lnTo>
                      <a:pt x="792" y="0"/>
                    </a:lnTo>
                    <a:lnTo>
                      <a:pt x="81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6" name="Freeform 31"/>
              <p:cNvSpPr>
                <a:spLocks/>
              </p:cNvSpPr>
              <p:nvPr/>
            </p:nvSpPr>
            <p:spPr bwMode="auto">
              <a:xfrm>
                <a:off x="6359526" y="3494088"/>
                <a:ext cx="241300" cy="174625"/>
              </a:xfrm>
              <a:custGeom>
                <a:avLst/>
                <a:gdLst>
                  <a:gd name="T0" fmla="*/ 818 w 915"/>
                  <a:gd name="T1" fmla="*/ 0 h 663"/>
                  <a:gd name="T2" fmla="*/ 841 w 915"/>
                  <a:gd name="T3" fmla="*/ 5 h 663"/>
                  <a:gd name="T4" fmla="*/ 863 w 915"/>
                  <a:gd name="T5" fmla="*/ 15 h 663"/>
                  <a:gd name="T6" fmla="*/ 883 w 915"/>
                  <a:gd name="T7" fmla="*/ 31 h 663"/>
                  <a:gd name="T8" fmla="*/ 899 w 915"/>
                  <a:gd name="T9" fmla="*/ 52 h 663"/>
                  <a:gd name="T10" fmla="*/ 909 w 915"/>
                  <a:gd name="T11" fmla="*/ 73 h 663"/>
                  <a:gd name="T12" fmla="*/ 915 w 915"/>
                  <a:gd name="T13" fmla="*/ 97 h 663"/>
                  <a:gd name="T14" fmla="*/ 915 w 915"/>
                  <a:gd name="T15" fmla="*/ 121 h 663"/>
                  <a:gd name="T16" fmla="*/ 909 w 915"/>
                  <a:gd name="T17" fmla="*/ 145 h 663"/>
                  <a:gd name="T18" fmla="*/ 899 w 915"/>
                  <a:gd name="T19" fmla="*/ 168 h 663"/>
                  <a:gd name="T20" fmla="*/ 883 w 915"/>
                  <a:gd name="T21" fmla="*/ 188 h 663"/>
                  <a:gd name="T22" fmla="*/ 441 w 915"/>
                  <a:gd name="T23" fmla="*/ 631 h 663"/>
                  <a:gd name="T24" fmla="*/ 422 w 915"/>
                  <a:gd name="T25" fmla="*/ 645 h 663"/>
                  <a:gd name="T26" fmla="*/ 404 w 915"/>
                  <a:gd name="T27" fmla="*/ 655 h 663"/>
                  <a:gd name="T28" fmla="*/ 383 w 915"/>
                  <a:gd name="T29" fmla="*/ 661 h 663"/>
                  <a:gd name="T30" fmla="*/ 362 w 915"/>
                  <a:gd name="T31" fmla="*/ 663 h 663"/>
                  <a:gd name="T32" fmla="*/ 341 w 915"/>
                  <a:gd name="T33" fmla="*/ 661 h 663"/>
                  <a:gd name="T34" fmla="*/ 320 w 915"/>
                  <a:gd name="T35" fmla="*/ 655 h 663"/>
                  <a:gd name="T36" fmla="*/ 301 w 915"/>
                  <a:gd name="T37" fmla="*/ 645 h 663"/>
                  <a:gd name="T38" fmla="*/ 284 w 915"/>
                  <a:gd name="T39" fmla="*/ 631 h 663"/>
                  <a:gd name="T40" fmla="*/ 31 w 915"/>
                  <a:gd name="T41" fmla="*/ 378 h 663"/>
                  <a:gd name="T42" fmla="*/ 16 w 915"/>
                  <a:gd name="T43" fmla="*/ 358 h 663"/>
                  <a:gd name="T44" fmla="*/ 4 w 915"/>
                  <a:gd name="T45" fmla="*/ 336 h 663"/>
                  <a:gd name="T46" fmla="*/ 0 w 915"/>
                  <a:gd name="T47" fmla="*/ 312 h 663"/>
                  <a:gd name="T48" fmla="*/ 0 w 915"/>
                  <a:gd name="T49" fmla="*/ 287 h 663"/>
                  <a:gd name="T50" fmla="*/ 4 w 915"/>
                  <a:gd name="T51" fmla="*/ 263 h 663"/>
                  <a:gd name="T52" fmla="*/ 16 w 915"/>
                  <a:gd name="T53" fmla="*/ 242 h 663"/>
                  <a:gd name="T54" fmla="*/ 31 w 915"/>
                  <a:gd name="T55" fmla="*/ 221 h 663"/>
                  <a:gd name="T56" fmla="*/ 51 w 915"/>
                  <a:gd name="T57" fmla="*/ 206 h 663"/>
                  <a:gd name="T58" fmla="*/ 73 w 915"/>
                  <a:gd name="T59" fmla="*/ 195 h 663"/>
                  <a:gd name="T60" fmla="*/ 97 w 915"/>
                  <a:gd name="T61" fmla="*/ 190 h 663"/>
                  <a:gd name="T62" fmla="*/ 121 w 915"/>
                  <a:gd name="T63" fmla="*/ 190 h 663"/>
                  <a:gd name="T64" fmla="*/ 145 w 915"/>
                  <a:gd name="T65" fmla="*/ 195 h 663"/>
                  <a:gd name="T66" fmla="*/ 168 w 915"/>
                  <a:gd name="T67" fmla="*/ 206 h 663"/>
                  <a:gd name="T68" fmla="*/ 188 w 915"/>
                  <a:gd name="T69" fmla="*/ 221 h 663"/>
                  <a:gd name="T70" fmla="*/ 362 w 915"/>
                  <a:gd name="T71" fmla="*/ 396 h 663"/>
                  <a:gd name="T72" fmla="*/ 727 w 915"/>
                  <a:gd name="T73" fmla="*/ 31 h 663"/>
                  <a:gd name="T74" fmla="*/ 747 w 915"/>
                  <a:gd name="T75" fmla="*/ 15 h 663"/>
                  <a:gd name="T76" fmla="*/ 769 w 915"/>
                  <a:gd name="T77" fmla="*/ 5 h 663"/>
                  <a:gd name="T78" fmla="*/ 792 w 915"/>
                  <a:gd name="T79" fmla="*/ 0 h 663"/>
                  <a:gd name="T80" fmla="*/ 818 w 915"/>
                  <a:gd name="T81" fmla="*/ 0 h 6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915" h="663">
                    <a:moveTo>
                      <a:pt x="818" y="0"/>
                    </a:moveTo>
                    <a:lnTo>
                      <a:pt x="841" y="5"/>
                    </a:lnTo>
                    <a:lnTo>
                      <a:pt x="863" y="15"/>
                    </a:lnTo>
                    <a:lnTo>
                      <a:pt x="883" y="31"/>
                    </a:lnTo>
                    <a:lnTo>
                      <a:pt x="899" y="52"/>
                    </a:lnTo>
                    <a:lnTo>
                      <a:pt x="909" y="73"/>
                    </a:lnTo>
                    <a:lnTo>
                      <a:pt x="915" y="97"/>
                    </a:lnTo>
                    <a:lnTo>
                      <a:pt x="915" y="121"/>
                    </a:lnTo>
                    <a:lnTo>
                      <a:pt x="909" y="145"/>
                    </a:lnTo>
                    <a:lnTo>
                      <a:pt x="899" y="168"/>
                    </a:lnTo>
                    <a:lnTo>
                      <a:pt x="883" y="188"/>
                    </a:lnTo>
                    <a:lnTo>
                      <a:pt x="441" y="631"/>
                    </a:lnTo>
                    <a:lnTo>
                      <a:pt x="422" y="645"/>
                    </a:lnTo>
                    <a:lnTo>
                      <a:pt x="404" y="655"/>
                    </a:lnTo>
                    <a:lnTo>
                      <a:pt x="383" y="661"/>
                    </a:lnTo>
                    <a:lnTo>
                      <a:pt x="362" y="663"/>
                    </a:lnTo>
                    <a:lnTo>
                      <a:pt x="341" y="661"/>
                    </a:lnTo>
                    <a:lnTo>
                      <a:pt x="320" y="655"/>
                    </a:lnTo>
                    <a:lnTo>
                      <a:pt x="301" y="645"/>
                    </a:lnTo>
                    <a:lnTo>
                      <a:pt x="284" y="631"/>
                    </a:lnTo>
                    <a:lnTo>
                      <a:pt x="31" y="378"/>
                    </a:lnTo>
                    <a:lnTo>
                      <a:pt x="16" y="358"/>
                    </a:lnTo>
                    <a:lnTo>
                      <a:pt x="4" y="336"/>
                    </a:lnTo>
                    <a:lnTo>
                      <a:pt x="0" y="312"/>
                    </a:lnTo>
                    <a:lnTo>
                      <a:pt x="0" y="287"/>
                    </a:lnTo>
                    <a:lnTo>
                      <a:pt x="4" y="263"/>
                    </a:lnTo>
                    <a:lnTo>
                      <a:pt x="16" y="242"/>
                    </a:lnTo>
                    <a:lnTo>
                      <a:pt x="31" y="221"/>
                    </a:lnTo>
                    <a:lnTo>
                      <a:pt x="51" y="206"/>
                    </a:lnTo>
                    <a:lnTo>
                      <a:pt x="73" y="195"/>
                    </a:lnTo>
                    <a:lnTo>
                      <a:pt x="97" y="190"/>
                    </a:lnTo>
                    <a:lnTo>
                      <a:pt x="121" y="190"/>
                    </a:lnTo>
                    <a:lnTo>
                      <a:pt x="145" y="195"/>
                    </a:lnTo>
                    <a:lnTo>
                      <a:pt x="168" y="206"/>
                    </a:lnTo>
                    <a:lnTo>
                      <a:pt x="188" y="221"/>
                    </a:lnTo>
                    <a:lnTo>
                      <a:pt x="362" y="396"/>
                    </a:lnTo>
                    <a:lnTo>
                      <a:pt x="727" y="31"/>
                    </a:lnTo>
                    <a:lnTo>
                      <a:pt x="747" y="15"/>
                    </a:lnTo>
                    <a:lnTo>
                      <a:pt x="769" y="5"/>
                    </a:lnTo>
                    <a:lnTo>
                      <a:pt x="792" y="0"/>
                    </a:lnTo>
                    <a:lnTo>
                      <a:pt x="81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7" name="Freeform 32"/>
              <p:cNvSpPr>
                <a:spLocks/>
              </p:cNvSpPr>
              <p:nvPr/>
            </p:nvSpPr>
            <p:spPr bwMode="auto">
              <a:xfrm>
                <a:off x="6359526" y="3727451"/>
                <a:ext cx="241300" cy="176213"/>
              </a:xfrm>
              <a:custGeom>
                <a:avLst/>
                <a:gdLst>
                  <a:gd name="T0" fmla="*/ 818 w 915"/>
                  <a:gd name="T1" fmla="*/ 0 h 664"/>
                  <a:gd name="T2" fmla="*/ 841 w 915"/>
                  <a:gd name="T3" fmla="*/ 6 h 664"/>
                  <a:gd name="T4" fmla="*/ 863 w 915"/>
                  <a:gd name="T5" fmla="*/ 16 h 664"/>
                  <a:gd name="T6" fmla="*/ 883 w 915"/>
                  <a:gd name="T7" fmla="*/ 32 h 664"/>
                  <a:gd name="T8" fmla="*/ 899 w 915"/>
                  <a:gd name="T9" fmla="*/ 52 h 664"/>
                  <a:gd name="T10" fmla="*/ 909 w 915"/>
                  <a:gd name="T11" fmla="*/ 75 h 664"/>
                  <a:gd name="T12" fmla="*/ 915 w 915"/>
                  <a:gd name="T13" fmla="*/ 98 h 664"/>
                  <a:gd name="T14" fmla="*/ 915 w 915"/>
                  <a:gd name="T15" fmla="*/ 123 h 664"/>
                  <a:gd name="T16" fmla="*/ 909 w 915"/>
                  <a:gd name="T17" fmla="*/ 146 h 664"/>
                  <a:gd name="T18" fmla="*/ 899 w 915"/>
                  <a:gd name="T19" fmla="*/ 169 h 664"/>
                  <a:gd name="T20" fmla="*/ 883 w 915"/>
                  <a:gd name="T21" fmla="*/ 188 h 664"/>
                  <a:gd name="T22" fmla="*/ 441 w 915"/>
                  <a:gd name="T23" fmla="*/ 632 h 664"/>
                  <a:gd name="T24" fmla="*/ 422 w 915"/>
                  <a:gd name="T25" fmla="*/ 646 h 664"/>
                  <a:gd name="T26" fmla="*/ 404 w 915"/>
                  <a:gd name="T27" fmla="*/ 656 h 664"/>
                  <a:gd name="T28" fmla="*/ 383 w 915"/>
                  <a:gd name="T29" fmla="*/ 662 h 664"/>
                  <a:gd name="T30" fmla="*/ 362 w 915"/>
                  <a:gd name="T31" fmla="*/ 664 h 664"/>
                  <a:gd name="T32" fmla="*/ 341 w 915"/>
                  <a:gd name="T33" fmla="*/ 662 h 664"/>
                  <a:gd name="T34" fmla="*/ 320 w 915"/>
                  <a:gd name="T35" fmla="*/ 656 h 664"/>
                  <a:gd name="T36" fmla="*/ 301 w 915"/>
                  <a:gd name="T37" fmla="*/ 646 h 664"/>
                  <a:gd name="T38" fmla="*/ 284 w 915"/>
                  <a:gd name="T39" fmla="*/ 632 h 664"/>
                  <a:gd name="T40" fmla="*/ 31 w 915"/>
                  <a:gd name="T41" fmla="*/ 380 h 664"/>
                  <a:gd name="T42" fmla="*/ 16 w 915"/>
                  <a:gd name="T43" fmla="*/ 359 h 664"/>
                  <a:gd name="T44" fmla="*/ 4 w 915"/>
                  <a:gd name="T45" fmla="*/ 337 h 664"/>
                  <a:gd name="T46" fmla="*/ 0 w 915"/>
                  <a:gd name="T47" fmla="*/ 313 h 664"/>
                  <a:gd name="T48" fmla="*/ 0 w 915"/>
                  <a:gd name="T49" fmla="*/ 289 h 664"/>
                  <a:gd name="T50" fmla="*/ 4 w 915"/>
                  <a:gd name="T51" fmla="*/ 265 h 664"/>
                  <a:gd name="T52" fmla="*/ 16 w 915"/>
                  <a:gd name="T53" fmla="*/ 242 h 664"/>
                  <a:gd name="T54" fmla="*/ 31 w 915"/>
                  <a:gd name="T55" fmla="*/ 223 h 664"/>
                  <a:gd name="T56" fmla="*/ 51 w 915"/>
                  <a:gd name="T57" fmla="*/ 207 h 664"/>
                  <a:gd name="T58" fmla="*/ 73 w 915"/>
                  <a:gd name="T59" fmla="*/ 196 h 664"/>
                  <a:gd name="T60" fmla="*/ 97 w 915"/>
                  <a:gd name="T61" fmla="*/ 191 h 664"/>
                  <a:gd name="T62" fmla="*/ 121 w 915"/>
                  <a:gd name="T63" fmla="*/ 191 h 664"/>
                  <a:gd name="T64" fmla="*/ 145 w 915"/>
                  <a:gd name="T65" fmla="*/ 196 h 664"/>
                  <a:gd name="T66" fmla="*/ 168 w 915"/>
                  <a:gd name="T67" fmla="*/ 207 h 664"/>
                  <a:gd name="T68" fmla="*/ 188 w 915"/>
                  <a:gd name="T69" fmla="*/ 223 h 664"/>
                  <a:gd name="T70" fmla="*/ 362 w 915"/>
                  <a:gd name="T71" fmla="*/ 397 h 664"/>
                  <a:gd name="T72" fmla="*/ 727 w 915"/>
                  <a:gd name="T73" fmla="*/ 32 h 664"/>
                  <a:gd name="T74" fmla="*/ 747 w 915"/>
                  <a:gd name="T75" fmla="*/ 16 h 664"/>
                  <a:gd name="T76" fmla="*/ 769 w 915"/>
                  <a:gd name="T77" fmla="*/ 6 h 664"/>
                  <a:gd name="T78" fmla="*/ 792 w 915"/>
                  <a:gd name="T79" fmla="*/ 0 h 664"/>
                  <a:gd name="T80" fmla="*/ 818 w 915"/>
                  <a:gd name="T81" fmla="*/ 0 h 6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915" h="664">
                    <a:moveTo>
                      <a:pt x="818" y="0"/>
                    </a:moveTo>
                    <a:lnTo>
                      <a:pt x="841" y="6"/>
                    </a:lnTo>
                    <a:lnTo>
                      <a:pt x="863" y="16"/>
                    </a:lnTo>
                    <a:lnTo>
                      <a:pt x="883" y="32"/>
                    </a:lnTo>
                    <a:lnTo>
                      <a:pt x="899" y="52"/>
                    </a:lnTo>
                    <a:lnTo>
                      <a:pt x="909" y="75"/>
                    </a:lnTo>
                    <a:lnTo>
                      <a:pt x="915" y="98"/>
                    </a:lnTo>
                    <a:lnTo>
                      <a:pt x="915" y="123"/>
                    </a:lnTo>
                    <a:lnTo>
                      <a:pt x="909" y="146"/>
                    </a:lnTo>
                    <a:lnTo>
                      <a:pt x="899" y="169"/>
                    </a:lnTo>
                    <a:lnTo>
                      <a:pt x="883" y="188"/>
                    </a:lnTo>
                    <a:lnTo>
                      <a:pt x="441" y="632"/>
                    </a:lnTo>
                    <a:lnTo>
                      <a:pt x="422" y="646"/>
                    </a:lnTo>
                    <a:lnTo>
                      <a:pt x="404" y="656"/>
                    </a:lnTo>
                    <a:lnTo>
                      <a:pt x="383" y="662"/>
                    </a:lnTo>
                    <a:lnTo>
                      <a:pt x="362" y="664"/>
                    </a:lnTo>
                    <a:lnTo>
                      <a:pt x="341" y="662"/>
                    </a:lnTo>
                    <a:lnTo>
                      <a:pt x="320" y="656"/>
                    </a:lnTo>
                    <a:lnTo>
                      <a:pt x="301" y="646"/>
                    </a:lnTo>
                    <a:lnTo>
                      <a:pt x="284" y="632"/>
                    </a:lnTo>
                    <a:lnTo>
                      <a:pt x="31" y="380"/>
                    </a:lnTo>
                    <a:lnTo>
                      <a:pt x="16" y="359"/>
                    </a:lnTo>
                    <a:lnTo>
                      <a:pt x="4" y="337"/>
                    </a:lnTo>
                    <a:lnTo>
                      <a:pt x="0" y="313"/>
                    </a:lnTo>
                    <a:lnTo>
                      <a:pt x="0" y="289"/>
                    </a:lnTo>
                    <a:lnTo>
                      <a:pt x="4" y="265"/>
                    </a:lnTo>
                    <a:lnTo>
                      <a:pt x="16" y="242"/>
                    </a:lnTo>
                    <a:lnTo>
                      <a:pt x="31" y="223"/>
                    </a:lnTo>
                    <a:lnTo>
                      <a:pt x="51" y="207"/>
                    </a:lnTo>
                    <a:lnTo>
                      <a:pt x="73" y="196"/>
                    </a:lnTo>
                    <a:lnTo>
                      <a:pt x="97" y="191"/>
                    </a:lnTo>
                    <a:lnTo>
                      <a:pt x="121" y="191"/>
                    </a:lnTo>
                    <a:lnTo>
                      <a:pt x="145" y="196"/>
                    </a:lnTo>
                    <a:lnTo>
                      <a:pt x="168" y="207"/>
                    </a:lnTo>
                    <a:lnTo>
                      <a:pt x="188" y="223"/>
                    </a:lnTo>
                    <a:lnTo>
                      <a:pt x="362" y="397"/>
                    </a:lnTo>
                    <a:lnTo>
                      <a:pt x="727" y="32"/>
                    </a:lnTo>
                    <a:lnTo>
                      <a:pt x="747" y="16"/>
                    </a:lnTo>
                    <a:lnTo>
                      <a:pt x="769" y="6"/>
                    </a:lnTo>
                    <a:lnTo>
                      <a:pt x="792" y="0"/>
                    </a:lnTo>
                    <a:lnTo>
                      <a:pt x="81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0" name="Rectangle 69"/>
            <p:cNvSpPr/>
            <p:nvPr/>
          </p:nvSpPr>
          <p:spPr>
            <a:xfrm>
              <a:off x="901916" y="3955897"/>
              <a:ext cx="1942711" cy="68247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СТАНДАРТ ВНУТРЕННЕГО КОНТРОЛЯ</a:t>
              </a:r>
              <a:endParaRPr lang="en-US" sz="105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94" name="Заголовок 1"/>
          <p:cNvSpPr txBox="1">
            <a:spLocks noGrp="1"/>
          </p:cNvSpPr>
          <p:nvPr>
            <p:ph type="title"/>
          </p:nvPr>
        </p:nvSpPr>
        <p:spPr>
          <a:xfrm>
            <a:off x="411122" y="914452"/>
            <a:ext cx="11277600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ru-RU" sz="18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Организация внутреннего контроля в органах Федерального казначейства в соответствии со Стандартом внутреннего контроля, включает выполнение следующих этапов:</a:t>
            </a: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993099859"/>
              </p:ext>
            </p:extLst>
          </p:nvPr>
        </p:nvGraphicFramePr>
        <p:xfrm>
          <a:off x="141287" y="2438400"/>
          <a:ext cx="9490559" cy="40634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27773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C8E864E-73DE-4173-BC42-002E99C162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>
                                            <p:graphicEl>
                                              <a:dgm id="{AC8E864E-73DE-4173-BC42-002E99C162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90BA5AC-7170-4B1D-B0DD-950653FC18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>
                                            <p:graphicEl>
                                              <a:dgm id="{B90BA5AC-7170-4B1D-B0DD-950653FC18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1698BED-7B2F-45A2-944C-CBE63E6573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>
                                            <p:graphicEl>
                                              <a:dgm id="{A1698BED-7B2F-45A2-944C-CBE63E6573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794BA81-F2B8-4D6D-81D1-BF21E2AA7E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>
                                            <p:graphicEl>
                                              <a:dgm id="{0794BA81-F2B8-4D6D-81D1-BF21E2AA7E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BCA7B8D-B7EB-4BA9-89CA-643832B685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graphicEl>
                                              <a:dgm id="{7BCA7B8D-B7EB-4BA9-89CA-643832B685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DE3E1E6-29C6-4B6C-97E7-9057E4A580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">
                                            <p:graphicEl>
                                              <a:dgm id="{0DE3E1E6-29C6-4B6C-97E7-9057E4A580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02509C1-BC6F-43DE-8D8A-7FCC241328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">
                                            <p:graphicEl>
                                              <a:dgm id="{202509C1-BC6F-43DE-8D8A-7FCC241328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1048394-B231-426F-91D8-540E9B7AA3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">
                                            <p:graphicEl>
                                              <a:dgm id="{A1048394-B231-426F-91D8-540E9B7AA3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8DEE844-0849-42B2-BE99-67D9CED124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5">
                                            <p:graphicEl>
                                              <a:dgm id="{68DEE844-0849-42B2-BE99-67D9CED124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9880DBA-4F24-4F9E-9F94-046325905F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">
                                            <p:graphicEl>
                                              <a:dgm id="{49880DBA-4F24-4F9E-9F94-046325905F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1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500"/>
                            </p:stCondLst>
                            <p:childTnLst>
                              <p:par>
                                <p:cTn id="53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55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  <p:bldGraphic spid="5" grpId="0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055687" y="419588"/>
            <a:ext cx="10665145" cy="34163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b="1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altLang="ru-RU" dirty="0"/>
              <a:t>Планирование внутреннего контроля, осуществляемого субъектами внутреннего контроля</a:t>
            </a:r>
          </a:p>
        </p:txBody>
      </p:sp>
      <p:sp>
        <p:nvSpPr>
          <p:cNvPr id="14" name="Блок-схема: процесс 13"/>
          <p:cNvSpPr/>
          <p:nvPr/>
        </p:nvSpPr>
        <p:spPr>
          <a:xfrm>
            <a:off x="4150488" y="3031681"/>
            <a:ext cx="1340274" cy="1111023"/>
          </a:xfrm>
          <a:prstGeom prst="flowChartProcess">
            <a:avLst/>
          </a:prstGeom>
          <a:solidFill>
            <a:schemeClr val="accent4">
              <a:alpha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Анализ предметов внутреннего </a:t>
            </a:r>
            <a:r>
              <a:rPr lang="ru-RU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контроля</a:t>
            </a:r>
            <a:endParaRPr lang="ru-RU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0" name="Прямая со стрелкой 19"/>
          <p:cNvCxnSpPr>
            <a:cxnSpLocks/>
          </p:cNvCxnSpPr>
          <p:nvPr/>
        </p:nvCxnSpPr>
        <p:spPr>
          <a:xfrm>
            <a:off x="3666888" y="3583452"/>
            <a:ext cx="365185" cy="7479"/>
          </a:xfrm>
          <a:prstGeom prst="straightConnector1">
            <a:avLst/>
          </a:prstGeom>
          <a:ln w="50800">
            <a:solidFill>
              <a:schemeClr val="accent5">
                <a:lumMod val="50000"/>
              </a:schemeClr>
            </a:solidFill>
            <a:tailEnd type="stealt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5510076" y="901495"/>
            <a:ext cx="2638997" cy="1831131"/>
          </a:xfrm>
          <a:prstGeom prst="rect">
            <a:avLst/>
          </a:prstGeom>
          <a:solidFill>
            <a:schemeClr val="accent1">
              <a:lumMod val="40000"/>
              <a:lumOff val="60000"/>
              <a:alpha val="76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Формирование Перечня </a:t>
            </a: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операций, действий </a:t>
            </a:r>
            <a:r>
              <a:rPr lang="ru-RU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необходимых </a:t>
            </a: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выполнения функций и осуществления полномочий в установленной сфере деятельности</a:t>
            </a:r>
          </a:p>
        </p:txBody>
      </p:sp>
      <p:sp>
        <p:nvSpPr>
          <p:cNvPr id="3" name="Прямоугольник 2"/>
          <p:cNvSpPr/>
          <p:nvPr/>
        </p:nvSpPr>
        <p:spPr>
          <a:xfrm rot="16200000">
            <a:off x="-1829629" y="3307903"/>
            <a:ext cx="4681340" cy="587853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Источники</a:t>
            </a:r>
          </a:p>
        </p:txBody>
      </p:sp>
      <p:sp>
        <p:nvSpPr>
          <p:cNvPr id="13" name="Блок-схема: документ 12"/>
          <p:cNvSpPr/>
          <p:nvPr/>
        </p:nvSpPr>
        <p:spPr>
          <a:xfrm>
            <a:off x="804968" y="1081575"/>
            <a:ext cx="2766431" cy="5546726"/>
          </a:xfrm>
          <a:prstGeom prst="flowChartDocument">
            <a:avLst/>
          </a:prstGeom>
          <a:solidFill>
            <a:schemeClr val="accent1">
              <a:alpha val="76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ru-RU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НПА РФ, МФ, ФК</a:t>
            </a:r>
          </a:p>
          <a:p>
            <a:endParaRPr lang="ru-RU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Перечень основных   </a:t>
            </a:r>
            <a:endParaRPr lang="en-US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нарушений</a:t>
            </a:r>
          </a:p>
          <a:p>
            <a:endParaRPr lang="ru-RU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Классификатор</a:t>
            </a:r>
          </a:p>
          <a:p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внутренних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операционных)</a:t>
            </a:r>
            <a:endParaRPr lang="ru-RU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казначейских рисков</a:t>
            </a:r>
          </a:p>
          <a:p>
            <a:endParaRPr lang="ru-RU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Результаты проверок</a:t>
            </a:r>
          </a:p>
          <a:p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контрольно-надзорных</a:t>
            </a:r>
          </a:p>
          <a:p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органов</a:t>
            </a:r>
          </a:p>
          <a:p>
            <a:endParaRPr lang="ru-RU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Жалобы 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обращения</a:t>
            </a:r>
          </a:p>
          <a:p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граждан и организаций</a:t>
            </a:r>
          </a:p>
          <a:p>
            <a:endParaRPr lang="ru-RU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Иная 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информация 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ru-RU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Блок-схема: процесс 66"/>
          <p:cNvSpPr/>
          <p:nvPr/>
        </p:nvSpPr>
        <p:spPr>
          <a:xfrm>
            <a:off x="8666936" y="895643"/>
            <a:ext cx="2913101" cy="529832"/>
          </a:xfrm>
          <a:prstGeom prst="flowChartProces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Оценка процедур контроля</a:t>
            </a:r>
          </a:p>
        </p:txBody>
      </p:sp>
      <p:cxnSp>
        <p:nvCxnSpPr>
          <p:cNvPr id="22" name="Прямая со стрелкой 21"/>
          <p:cNvCxnSpPr>
            <a:cxnSpLocks/>
          </p:cNvCxnSpPr>
          <p:nvPr/>
        </p:nvCxnSpPr>
        <p:spPr>
          <a:xfrm flipV="1">
            <a:off x="4820625" y="1905000"/>
            <a:ext cx="617066" cy="989344"/>
          </a:xfrm>
          <a:prstGeom prst="straightConnector1">
            <a:avLst/>
          </a:prstGeom>
          <a:ln w="50800">
            <a:solidFill>
              <a:schemeClr val="accent5">
                <a:lumMod val="50000"/>
              </a:schemeClr>
            </a:solidFill>
            <a:tailEnd type="stealt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cxnSpLocks/>
          </p:cNvCxnSpPr>
          <p:nvPr/>
        </p:nvCxnSpPr>
        <p:spPr>
          <a:xfrm flipV="1">
            <a:off x="8238852" y="1111008"/>
            <a:ext cx="360635" cy="18"/>
          </a:xfrm>
          <a:prstGeom prst="straightConnector1">
            <a:avLst/>
          </a:prstGeom>
          <a:ln w="50800">
            <a:solidFill>
              <a:schemeClr val="accent5">
                <a:lumMod val="50000"/>
              </a:schemeClr>
            </a:solidFill>
            <a:tailEnd type="stealt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cxnSpLocks/>
          </p:cNvCxnSpPr>
          <p:nvPr/>
        </p:nvCxnSpPr>
        <p:spPr>
          <a:xfrm flipH="1">
            <a:off x="9330801" y="1502985"/>
            <a:ext cx="228601" cy="193480"/>
          </a:xfrm>
          <a:prstGeom prst="straightConnector1">
            <a:avLst/>
          </a:prstGeom>
          <a:ln w="50800">
            <a:solidFill>
              <a:schemeClr val="accent5">
                <a:lumMod val="50000"/>
              </a:schemeClr>
            </a:solidFill>
            <a:tailEnd type="stealt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4269701" y="2107560"/>
            <a:ext cx="89596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До начала очередного года</a:t>
            </a:r>
          </a:p>
        </p:txBody>
      </p:sp>
      <p:sp>
        <p:nvSpPr>
          <p:cNvPr id="26" name="Блок-схема: процесс 25"/>
          <p:cNvSpPr/>
          <p:nvPr/>
        </p:nvSpPr>
        <p:spPr>
          <a:xfrm>
            <a:off x="8342363" y="1777027"/>
            <a:ext cx="1536078" cy="533400"/>
          </a:xfrm>
          <a:prstGeom prst="flowChartProcess">
            <a:avLst/>
          </a:prstGeom>
          <a:solidFill>
            <a:schemeClr val="accent6">
              <a:lumMod val="75000"/>
              <a:alpha val="76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Эффективный контроль</a:t>
            </a:r>
          </a:p>
        </p:txBody>
      </p:sp>
      <p:sp>
        <p:nvSpPr>
          <p:cNvPr id="27" name="Блок-схема: процесс 26"/>
          <p:cNvSpPr/>
          <p:nvPr/>
        </p:nvSpPr>
        <p:spPr>
          <a:xfrm>
            <a:off x="10275887" y="1777027"/>
            <a:ext cx="1752600" cy="533400"/>
          </a:xfrm>
          <a:prstGeom prst="flowChartProcess">
            <a:avLst/>
          </a:prstGeom>
          <a:solidFill>
            <a:schemeClr val="accent2">
              <a:alpha val="76000"/>
            </a:schemeClr>
          </a:solidFill>
          <a:ln>
            <a:solidFill>
              <a:schemeClr val="accent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Неэффективный контроль</a:t>
            </a:r>
          </a:p>
        </p:txBody>
      </p:sp>
      <p:cxnSp>
        <p:nvCxnSpPr>
          <p:cNvPr id="28" name="Прямая со стрелкой 27"/>
          <p:cNvCxnSpPr>
            <a:cxnSpLocks/>
          </p:cNvCxnSpPr>
          <p:nvPr/>
        </p:nvCxnSpPr>
        <p:spPr>
          <a:xfrm>
            <a:off x="10994770" y="1502985"/>
            <a:ext cx="152400" cy="189170"/>
          </a:xfrm>
          <a:prstGeom prst="straightConnector1">
            <a:avLst/>
          </a:prstGeom>
          <a:ln w="50800">
            <a:solidFill>
              <a:schemeClr val="accent5">
                <a:lumMod val="50000"/>
              </a:schemeClr>
            </a:solidFill>
            <a:tailEnd type="stealt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>
            <a:cxnSpLocks/>
          </p:cNvCxnSpPr>
          <p:nvPr/>
        </p:nvCxnSpPr>
        <p:spPr>
          <a:xfrm flipH="1">
            <a:off x="10123485" y="1502985"/>
            <a:ext cx="1" cy="1813069"/>
          </a:xfrm>
          <a:prstGeom prst="straightConnector1">
            <a:avLst/>
          </a:prstGeom>
          <a:ln w="50800">
            <a:solidFill>
              <a:schemeClr val="accent5">
                <a:lumMod val="50000"/>
              </a:schemeClr>
            </a:solidFill>
            <a:tailEnd type="stealt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Блок-схема: процесс 41"/>
          <p:cNvSpPr/>
          <p:nvPr/>
        </p:nvSpPr>
        <p:spPr>
          <a:xfrm>
            <a:off x="8664796" y="3384446"/>
            <a:ext cx="2915241" cy="504020"/>
          </a:xfrm>
          <a:prstGeom prst="flowChartProcess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Выявление недостающих процедур контроля</a:t>
            </a:r>
          </a:p>
        </p:txBody>
      </p:sp>
      <p:cxnSp>
        <p:nvCxnSpPr>
          <p:cNvPr id="49" name="Прямая со стрелкой 48"/>
          <p:cNvCxnSpPr>
            <a:cxnSpLocks/>
          </p:cNvCxnSpPr>
          <p:nvPr/>
        </p:nvCxnSpPr>
        <p:spPr>
          <a:xfrm>
            <a:off x="10123485" y="3982478"/>
            <a:ext cx="1" cy="513322"/>
          </a:xfrm>
          <a:prstGeom prst="straightConnector1">
            <a:avLst/>
          </a:prstGeom>
          <a:ln w="50800">
            <a:solidFill>
              <a:schemeClr val="accent5">
                <a:lumMod val="50000"/>
              </a:schemeClr>
            </a:solidFill>
            <a:tailEnd type="stealt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Блок-схема: процесс 53"/>
          <p:cNvSpPr/>
          <p:nvPr/>
        </p:nvSpPr>
        <p:spPr>
          <a:xfrm>
            <a:off x="5818088" y="4643419"/>
            <a:ext cx="6000368" cy="504020"/>
          </a:xfrm>
          <a:prstGeom prst="flowChartProces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Формирование Карты внутреннего контроля структурного подразделения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89672" y="2981325"/>
            <a:ext cx="1314450" cy="151447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887" y="4800600"/>
            <a:ext cx="1663426" cy="1663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555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"/>
                            </p:stCondLst>
                            <p:childTnLst>
                              <p:par>
                                <p:cTn id="1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50"/>
                            </p:stCondLst>
                            <p:childTnLst>
                              <p:par>
                                <p:cTn id="2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750"/>
                            </p:stCondLst>
                            <p:childTnLst>
                              <p:par>
                                <p:cTn id="3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50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250"/>
                            </p:stCondLst>
                            <p:childTnLst>
                              <p:par>
                                <p:cTn id="5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50"/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750"/>
                            </p:stCondLst>
                            <p:childTnLst>
                              <p:par>
                                <p:cTn id="6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50"/>
                                        <p:tgtEl>
                                          <p:spTgt spid="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000"/>
                            </p:stCondLst>
                            <p:childTnLst>
                              <p:par>
                                <p:cTn id="6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50"/>
                                        <p:tgtEl>
                                          <p:spTgt spid="1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1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1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250"/>
                            </p:stCondLst>
                            <p:childTnLst>
                              <p:par>
                                <p:cTn id="7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50"/>
                                        <p:tgtEl>
                                          <p:spTgt spid="1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1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1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500"/>
                            </p:stCondLst>
                            <p:childTnLst>
                              <p:par>
                                <p:cTn id="8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50"/>
                                        <p:tgtEl>
                                          <p:spTgt spid="1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1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1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750"/>
                            </p:stCondLst>
                            <p:childTnLst>
                              <p:par>
                                <p:cTn id="8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4250"/>
                            </p:stCondLst>
                            <p:childTnLst>
                              <p:par>
                                <p:cTn id="9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4750"/>
                            </p:stCondLst>
                            <p:childTnLst>
                              <p:par>
                                <p:cTn id="9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250"/>
                            </p:stCondLst>
                            <p:childTnLst>
                              <p:par>
                                <p:cTn id="10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750"/>
                            </p:stCondLst>
                            <p:childTnLst>
                              <p:par>
                                <p:cTn id="10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6250"/>
                            </p:stCondLst>
                            <p:childTnLst>
                              <p:par>
                                <p:cTn id="1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6750"/>
                            </p:stCondLst>
                            <p:childTnLst>
                              <p:par>
                                <p:cTn id="11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7750"/>
                            </p:stCondLst>
                            <p:childTnLst>
                              <p:par>
                                <p:cTn id="12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8250"/>
                            </p:stCondLst>
                            <p:childTnLst>
                              <p:par>
                                <p:cTn id="13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8750"/>
                            </p:stCondLst>
                            <p:childTnLst>
                              <p:par>
                                <p:cTn id="13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9250"/>
                            </p:stCondLst>
                            <p:childTnLst>
                              <p:par>
                                <p:cTn id="14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9750"/>
                            </p:stCondLst>
                            <p:childTnLst>
                              <p:par>
                                <p:cTn id="1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10250"/>
                            </p:stCondLst>
                            <p:childTnLst>
                              <p:par>
                                <p:cTn id="15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10750"/>
                            </p:stCondLst>
                            <p:childTnLst>
                              <p:par>
                                <p:cTn id="15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11250"/>
                            </p:stCondLst>
                            <p:childTnLst>
                              <p:par>
                                <p:cTn id="1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 animBg="1"/>
      <p:bldP spid="21" grpId="0" animBg="1"/>
      <p:bldP spid="3" grpId="0" animBg="1"/>
      <p:bldP spid="13" grpId="0" build="p" animBg="1"/>
      <p:bldP spid="67" grpId="0" animBg="1"/>
      <p:bldP spid="5" grpId="0"/>
      <p:bldP spid="26" grpId="0" animBg="1"/>
      <p:bldP spid="27" grpId="0" animBg="1"/>
      <p:bldP spid="42" grpId="0" animBg="1"/>
      <p:bldP spid="5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>
          <a:xfrm>
            <a:off x="1208087" y="475869"/>
            <a:ext cx="10496431" cy="4801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 defTabSz="914400"/>
            <a:r>
              <a:rPr lang="ru-RU" altLang="ru-RU" sz="28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Карта внутреннего контроля</a:t>
            </a:r>
          </a:p>
        </p:txBody>
      </p:sp>
      <p:pic>
        <p:nvPicPr>
          <p:cNvPr id="2" name="Picture 2" descr="W:\w\Contr\SCAN\scan02705420180629201634_0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742" y="1268760"/>
            <a:ext cx="10225136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087" y="682406"/>
            <a:ext cx="1752600" cy="1854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090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060637" y="5181600"/>
            <a:ext cx="8124889" cy="107721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Подтверждением факта осуществления внутреннего контроля методами «Самоконтроль», «Контроль по уровню подчиненности» является наличие на </a:t>
            </a:r>
            <a:r>
              <a:rPr lang="ru-RU" sz="1600">
                <a:latin typeface="Arial" panose="020B0604020202020204" pitchFamily="34" charset="0"/>
                <a:cs typeface="Arial" panose="020B0604020202020204" pitchFamily="34" charset="0"/>
              </a:rPr>
              <a:t>документе </a:t>
            </a:r>
            <a:r>
              <a:rPr lang="ru-RU" sz="1600" smtClean="0">
                <a:latin typeface="Arial" panose="020B0604020202020204" pitchFamily="34" charset="0"/>
                <a:cs typeface="Arial" panose="020B0604020202020204" pitchFamily="34" charset="0"/>
              </a:rPr>
              <a:t>собственноручной 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(либо электронной) подписи, отметки (изменение статуса в ППО) лица, осуществившего внутренний контроль</a:t>
            </a:r>
            <a:endParaRPr lang="ru-RU" sz="1600" dirty="0"/>
          </a:p>
        </p:txBody>
      </p:sp>
      <p:sp>
        <p:nvSpPr>
          <p:cNvPr id="19" name="Скругленный прямоугольник 18"/>
          <p:cNvSpPr/>
          <p:nvPr/>
        </p:nvSpPr>
        <p:spPr bwMode="auto">
          <a:xfrm>
            <a:off x="1039709" y="429306"/>
            <a:ext cx="10699955" cy="646331"/>
          </a:xfrm>
          <a:prstGeom prst="roundRect">
            <a:avLst>
              <a:gd name="adj" fmla="val 0"/>
            </a:avLst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Осуществление внутреннего контроля функциональными отделами и территориальными отделами Управления</a:t>
            </a: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156049867"/>
              </p:ext>
            </p:extLst>
          </p:nvPr>
        </p:nvGraphicFramePr>
        <p:xfrm>
          <a:off x="127126" y="1295400"/>
          <a:ext cx="10058400" cy="388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3678" y="1600200"/>
            <a:ext cx="1651089" cy="1181006"/>
          </a:xfrm>
          <a:prstGeom prst="rect">
            <a:avLst/>
          </a:prstGeom>
          <a:solidFill>
            <a:srgbClr val="FF388C"/>
          </a:solidFill>
          <a:ln>
            <a:solidFill>
              <a:srgbClr val="006699"/>
            </a:solidFill>
          </a:ln>
          <a:effectLst>
            <a:outerShdw blurRad="228600" dist="165100" dir="13080000" sx="99000" sy="99000" algn="tl" rotWithShape="0">
              <a:prstClr val="black">
                <a:alpha val="32000"/>
              </a:prstClr>
            </a:outerShdw>
          </a:effectLst>
          <a:scene3d>
            <a:camera prst="perspectiveBelow"/>
            <a:lightRig rig="threePt" dir="t"/>
          </a:scene3d>
          <a:sp3d>
            <a:bevelT w="165100" prst="coolSlant"/>
          </a:sp3d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1743" y="3505200"/>
            <a:ext cx="1653380" cy="1219200"/>
          </a:xfrm>
          <a:prstGeom prst="rect">
            <a:avLst/>
          </a:prstGeom>
          <a:solidFill>
            <a:srgbClr val="FF388C"/>
          </a:solidFill>
          <a:ln>
            <a:solidFill>
              <a:srgbClr val="006699"/>
            </a:solidFill>
          </a:ln>
          <a:effectLst>
            <a:outerShdw blurRad="228600" dist="165100" dir="13080000" sx="99000" sy="99000" algn="tl" rotWithShape="0">
              <a:prstClr val="black">
                <a:alpha val="32000"/>
              </a:prstClr>
            </a:outerShdw>
          </a:effectLst>
          <a:scene3d>
            <a:camera prst="perspectiveBelow"/>
            <a:lightRig rig="threePt" dir="t"/>
          </a:scene3d>
          <a:sp3d>
            <a:bevelT w="165100" prst="coolSlant"/>
          </a:sp3d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2888" y="5181600"/>
            <a:ext cx="1632667" cy="1250306"/>
          </a:xfrm>
          <a:prstGeom prst="rect">
            <a:avLst/>
          </a:prstGeom>
          <a:solidFill>
            <a:srgbClr val="FF388C"/>
          </a:solidFill>
          <a:ln>
            <a:solidFill>
              <a:srgbClr val="006699"/>
            </a:solidFill>
          </a:ln>
          <a:effectLst>
            <a:outerShdw blurRad="228600" dist="165100" dir="13080000" sx="99000" sy="99000" algn="tl" rotWithShape="0">
              <a:prstClr val="black">
                <a:alpha val="32000"/>
              </a:prstClr>
            </a:outerShdw>
          </a:effectLst>
          <a:scene3d>
            <a:camera prst="perspectiveBelow"/>
            <a:lightRig rig="threePt" dir="t"/>
          </a:scene3d>
          <a:sp3d>
            <a:bevelT w="165100" prst="coolSlant"/>
          </a:sp3d>
        </p:spPr>
      </p:pic>
    </p:spTree>
    <p:extLst>
      <p:ext uri="{BB962C8B-B14F-4D97-AF65-F5344CB8AC3E}">
        <p14:creationId xmlns:p14="http://schemas.microsoft.com/office/powerpoint/2010/main" val="2101674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E862D8F-5AE6-4EE7-9B9D-B851EBF2D9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">
                                            <p:graphicEl>
                                              <a:dgm id="{3E862D8F-5AE6-4EE7-9B9D-B851EBF2D9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2F6D620-0879-4084-99DA-7EA6D24211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dgm id="{62F6D620-0879-4084-99DA-7EA6D24211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A0EBCFE-8ECA-45A5-AD66-BE8E416F01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">
                                            <p:graphicEl>
                                              <a:dgm id="{DA0EBCFE-8ECA-45A5-AD66-BE8E416F01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0FDE17C-F4DA-4AEC-B951-29A200FAF8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dgm id="{60FDE17C-F4DA-4AEC-B951-29A200FAF8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DFAAF02-736A-4739-B87B-5233B8BE2B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">
                                            <p:graphicEl>
                                              <a:dgm id="{9DFAAF02-736A-4739-B87B-5233B8BE2B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F1B4919-CFCB-44B0-8D47-E2A8397019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">
                                            <p:graphicEl>
                                              <a:dgm id="{3F1B4919-CFCB-44B0-8D47-E2A8397019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9" grpId="0" animBg="1"/>
      <p:bldGraphic spid="2" grpId="0">
        <p:bldSub>
          <a:bldDgm bld="lvl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 bwMode="auto">
          <a:xfrm>
            <a:off x="1058617" y="2362200"/>
            <a:ext cx="6988631" cy="225036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90000" tIns="46800" rIns="90000" bIns="46800" anchor="ctr"/>
          <a:lstStyle/>
          <a:p>
            <a:pPr>
              <a:spcBef>
                <a:spcPts val="0"/>
              </a:spcBef>
              <a:defRPr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Визуальный контроль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spcBef>
                <a:spcPts val="0"/>
              </a:spcBef>
              <a:defRPr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проверка оформления документов на соответствие действующему законодательству и технологическому регламенту</a:t>
            </a:r>
          </a:p>
          <a:p>
            <a:pPr>
              <a:spcBef>
                <a:spcPts val="0"/>
              </a:spcBef>
              <a:defRPr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 возможность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оперативно и самостоятельно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отслеживать изменения технологических процессов и скорректировать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процесс обработки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информации</a:t>
            </a:r>
          </a:p>
          <a:p>
            <a:pPr>
              <a:spcBef>
                <a:spcPts val="0"/>
              </a:spcBef>
              <a:defRPr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 контроль своевременности и полноты обработки документов, подлежащих исполнению текущим операционным днем     </a:t>
            </a:r>
          </a:p>
          <a:p>
            <a:pPr>
              <a:spcBef>
                <a:spcPts val="0"/>
              </a:spcBef>
              <a:defRPr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" name="Скругленный прямоугольник 4"/>
          <p:cNvSpPr/>
          <p:nvPr/>
        </p:nvSpPr>
        <p:spPr bwMode="auto">
          <a:xfrm>
            <a:off x="1058617" y="4953000"/>
            <a:ext cx="7004678" cy="11430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0000" tIns="46800" rIns="90000" bIns="46800" anchor="ctr"/>
          <a:lstStyle/>
          <a:p>
            <a:pPr>
              <a:spcBef>
                <a:spcPts val="0"/>
              </a:spcBef>
              <a:defRPr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Автоматизированный контроль:</a:t>
            </a:r>
          </a:p>
          <a:p>
            <a:pPr>
              <a:spcBef>
                <a:spcPts val="0"/>
              </a:spcBef>
              <a:defRPr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– проверка структуры документа</a:t>
            </a:r>
          </a:p>
          <a:p>
            <a:pPr>
              <a:spcBef>
                <a:spcPts val="0"/>
              </a:spcBef>
              <a:defRPr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контроль соответствия со справочной информацией</a:t>
            </a:r>
            <a:endParaRPr lang="ru-RU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авая фигурная скобка 10"/>
          <p:cNvSpPr/>
          <p:nvPr/>
        </p:nvSpPr>
        <p:spPr>
          <a:xfrm>
            <a:off x="8237537" y="3326471"/>
            <a:ext cx="571500" cy="2572194"/>
          </a:xfrm>
          <a:prstGeom prst="righ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 bwMode="auto">
          <a:xfrm>
            <a:off x="8904287" y="3813102"/>
            <a:ext cx="2838450" cy="1429194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0000" tIns="46800" rIns="90000" bIns="46800" anchor="ctr"/>
          <a:lstStyle/>
          <a:p>
            <a:pPr algn="ctr">
              <a:spcBef>
                <a:spcPts val="0"/>
              </a:spcBef>
              <a:defRPr/>
            </a:pP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Ежедневная периодичность проведения</a:t>
            </a:r>
          </a:p>
        </p:txBody>
      </p:sp>
      <p:pic>
        <p:nvPicPr>
          <p:cNvPr id="15" name="Picture 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297" y="734597"/>
            <a:ext cx="2741440" cy="2716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3399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Скругленный прямоугольник 16"/>
          <p:cNvSpPr/>
          <p:nvPr/>
        </p:nvSpPr>
        <p:spPr bwMode="auto">
          <a:xfrm>
            <a:off x="3265487" y="687688"/>
            <a:ext cx="3657600" cy="646986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32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Самоконтроль </a:t>
            </a:r>
          </a:p>
        </p:txBody>
      </p:sp>
    </p:spTree>
    <p:extLst>
      <p:ext uri="{BB962C8B-B14F-4D97-AF65-F5344CB8AC3E}">
        <p14:creationId xmlns:p14="http://schemas.microsoft.com/office/powerpoint/2010/main" val="989894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000"/>
                            </p:stCondLst>
                            <p:childTnLst>
                              <p:par>
                                <p:cTn id="4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9000"/>
                            </p:stCondLst>
                            <p:childTnLst>
                              <p:par>
                                <p:cTn id="6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0"/>
                            </p:stCondLst>
                            <p:childTnLst>
                              <p:par>
                                <p:cTn id="6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10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15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5" grpId="0" build="p" animBg="1"/>
      <p:bldP spid="11" grpId="0" animBg="1"/>
      <p:bldP spid="13" grpId="0" animBg="1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Рисунок 151"/>
          <p:cNvPicPr/>
          <p:nvPr/>
        </p:nvPicPr>
        <p:blipFill>
          <a:blip r:embed="rId2"/>
          <a:stretch>
            <a:fillRect/>
          </a:stretch>
        </p:blipFill>
        <p:spPr>
          <a:xfrm>
            <a:off x="362872" y="1237126"/>
            <a:ext cx="6514103" cy="3460750"/>
          </a:xfrm>
          <a:prstGeom prst="rect">
            <a:avLst/>
          </a:prstGeom>
        </p:spPr>
      </p:pic>
      <p:pic>
        <p:nvPicPr>
          <p:cNvPr id="155" name="Рисунок 154"/>
          <p:cNvPicPr/>
          <p:nvPr/>
        </p:nvPicPr>
        <p:blipFill>
          <a:blip r:embed="rId3"/>
          <a:stretch>
            <a:fillRect/>
          </a:stretch>
        </p:blipFill>
        <p:spPr>
          <a:xfrm>
            <a:off x="5424259" y="1211052"/>
            <a:ext cx="6269862" cy="3240360"/>
          </a:xfrm>
          <a:prstGeom prst="rect">
            <a:avLst/>
          </a:prstGeom>
        </p:spPr>
      </p:pic>
      <p:pic>
        <p:nvPicPr>
          <p:cNvPr id="154" name="Рисунок 153"/>
          <p:cNvPicPr/>
          <p:nvPr/>
        </p:nvPicPr>
        <p:blipFill>
          <a:blip r:embed="rId4"/>
          <a:stretch>
            <a:fillRect/>
          </a:stretch>
        </p:blipFill>
        <p:spPr>
          <a:xfrm>
            <a:off x="4065699" y="3865304"/>
            <a:ext cx="5864035" cy="260333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utoShape 13"/>
          <p:cNvSpPr>
            <a:spLocks noChangeArrowheads="1"/>
          </p:cNvSpPr>
          <p:nvPr/>
        </p:nvSpPr>
        <p:spPr bwMode="auto">
          <a:xfrm>
            <a:off x="3893260" y="1916832"/>
            <a:ext cx="1263443" cy="914400"/>
          </a:xfrm>
          <a:prstGeom prst="wedgeRoundRectCallout">
            <a:avLst>
              <a:gd name="adj1" fmla="val -80277"/>
              <a:gd name="adj2" fmla="val 103783"/>
              <a:gd name="adj3" fmla="val 16667"/>
            </a:avLst>
          </a:prstGeom>
          <a:solidFill>
            <a:srgbClr val="005BD3">
              <a:lumMod val="40000"/>
              <a:lumOff val="60000"/>
              <a:alpha val="96000"/>
            </a:srgbClr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Формирование</a:t>
            </a:r>
            <a:r>
              <a:rPr kumimoji="0" lang="ru-RU" sz="11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оперативного мониторинга в </a:t>
            </a:r>
            <a:r>
              <a:rPr kumimoji="0" lang="ru-RU" sz="1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ППО </a:t>
            </a: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АС ФК</a:t>
            </a:r>
          </a:p>
        </p:txBody>
      </p:sp>
      <p:sp>
        <p:nvSpPr>
          <p:cNvPr id="7" name="AutoShape 13"/>
          <p:cNvSpPr>
            <a:spLocks noChangeArrowheads="1"/>
          </p:cNvSpPr>
          <p:nvPr/>
        </p:nvSpPr>
        <p:spPr bwMode="auto">
          <a:xfrm>
            <a:off x="8870624" y="1315311"/>
            <a:ext cx="1506113" cy="479636"/>
          </a:xfrm>
          <a:prstGeom prst="wedgeRoundRectCallout">
            <a:avLst>
              <a:gd name="adj1" fmla="val -78700"/>
              <a:gd name="adj2" fmla="val 59077"/>
              <a:gd name="adj3" fmla="val 16667"/>
            </a:avLst>
          </a:prstGeom>
          <a:solidFill>
            <a:srgbClr val="005BD3">
              <a:lumMod val="40000"/>
              <a:lumOff val="60000"/>
              <a:alpha val="96000"/>
            </a:srgbClr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Выбор</a:t>
            </a:r>
            <a:r>
              <a:rPr kumimoji="0" lang="ru-RU" sz="11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показателя мониторинга</a:t>
            </a:r>
            <a:endParaRPr kumimoji="0" lang="ru-RU" sz="1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AutoShape 13"/>
          <p:cNvSpPr>
            <a:spLocks noChangeArrowheads="1"/>
          </p:cNvSpPr>
          <p:nvPr/>
        </p:nvSpPr>
        <p:spPr bwMode="auto">
          <a:xfrm>
            <a:off x="6498841" y="4334181"/>
            <a:ext cx="1368972" cy="832504"/>
          </a:xfrm>
          <a:prstGeom prst="wedgeRoundRectCallout">
            <a:avLst>
              <a:gd name="adj1" fmla="val -49801"/>
              <a:gd name="adj2" fmla="val 80256"/>
              <a:gd name="adj3" fmla="val 16667"/>
            </a:avLst>
          </a:prstGeom>
          <a:solidFill>
            <a:srgbClr val="005BD3">
              <a:lumMod val="40000"/>
              <a:lumOff val="60000"/>
              <a:alpha val="96000"/>
            </a:srgbClr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Выведение в </a:t>
            </a:r>
            <a:r>
              <a: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Excel</a:t>
            </a:r>
            <a:endParaRPr kumimoji="0" lang="ru-RU" sz="1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48545" y="341587"/>
            <a:ext cx="113911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«Контроль по уровню подчиненности» на примере </a:t>
            </a:r>
          </a:p>
          <a:p>
            <a:pPr algn="ctr"/>
            <a:r>
              <a:rPr lang="ru-RU" altLang="ru-RU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Формирования оперативного мониторинга </a:t>
            </a:r>
            <a:r>
              <a:rPr lang="ru-RU" altLang="ru-RU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операционного дня в </a:t>
            </a:r>
            <a:r>
              <a:rPr lang="ru-RU" altLang="ru-RU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структурном подразделении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6" name="Group 4"/>
          <p:cNvGrpSpPr>
            <a:grpSpLocks noChangeAspect="1"/>
          </p:cNvGrpSpPr>
          <p:nvPr/>
        </p:nvGrpSpPr>
        <p:grpSpPr bwMode="auto">
          <a:xfrm>
            <a:off x="7975739" y="3832199"/>
            <a:ext cx="4250127" cy="2951043"/>
            <a:chOff x="233" y="478"/>
            <a:chExt cx="727" cy="722"/>
          </a:xfrm>
        </p:grpSpPr>
        <p:sp>
          <p:nvSpPr>
            <p:cNvPr id="17" name="AutoShape 3"/>
            <p:cNvSpPr>
              <a:spLocks noChangeAspect="1" noChangeArrowheads="1" noTextEdit="1"/>
            </p:cNvSpPr>
            <p:nvPr/>
          </p:nvSpPr>
          <p:spPr bwMode="auto">
            <a:xfrm>
              <a:off x="233" y="478"/>
              <a:ext cx="727" cy="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Freeform 5"/>
            <p:cNvSpPr>
              <a:spLocks/>
            </p:cNvSpPr>
            <p:nvPr/>
          </p:nvSpPr>
          <p:spPr bwMode="auto">
            <a:xfrm>
              <a:off x="235" y="493"/>
              <a:ext cx="303" cy="435"/>
            </a:xfrm>
            <a:custGeom>
              <a:avLst/>
              <a:gdLst>
                <a:gd name="T0" fmla="*/ 333 w 911"/>
                <a:gd name="T1" fmla="*/ 1 h 1305"/>
                <a:gd name="T2" fmla="*/ 306 w 911"/>
                <a:gd name="T3" fmla="*/ 0 h 1305"/>
                <a:gd name="T4" fmla="*/ 258 w 911"/>
                <a:gd name="T5" fmla="*/ 5 h 1305"/>
                <a:gd name="T6" fmla="*/ 199 w 911"/>
                <a:gd name="T7" fmla="*/ 20 h 1305"/>
                <a:gd name="T8" fmla="*/ 136 w 911"/>
                <a:gd name="T9" fmla="*/ 50 h 1305"/>
                <a:gd name="T10" fmla="*/ 76 w 911"/>
                <a:gd name="T11" fmla="*/ 103 h 1305"/>
                <a:gd name="T12" fmla="*/ 30 w 911"/>
                <a:gd name="T13" fmla="*/ 183 h 1305"/>
                <a:gd name="T14" fmla="*/ 4 w 911"/>
                <a:gd name="T15" fmla="*/ 294 h 1305"/>
                <a:gd name="T16" fmla="*/ 5 w 911"/>
                <a:gd name="T17" fmla="*/ 435 h 1305"/>
                <a:gd name="T18" fmla="*/ 34 w 911"/>
                <a:gd name="T19" fmla="*/ 556 h 1305"/>
                <a:gd name="T20" fmla="*/ 85 w 911"/>
                <a:gd name="T21" fmla="*/ 656 h 1305"/>
                <a:gd name="T22" fmla="*/ 151 w 911"/>
                <a:gd name="T23" fmla="*/ 741 h 1305"/>
                <a:gd name="T24" fmla="*/ 227 w 911"/>
                <a:gd name="T25" fmla="*/ 817 h 1305"/>
                <a:gd name="T26" fmla="*/ 308 w 911"/>
                <a:gd name="T27" fmla="*/ 892 h 1305"/>
                <a:gd name="T28" fmla="*/ 386 w 911"/>
                <a:gd name="T29" fmla="*/ 970 h 1305"/>
                <a:gd name="T30" fmla="*/ 457 w 911"/>
                <a:gd name="T31" fmla="*/ 1060 h 1305"/>
                <a:gd name="T32" fmla="*/ 517 w 911"/>
                <a:gd name="T33" fmla="*/ 1162 h 1305"/>
                <a:gd name="T34" fmla="*/ 579 w 911"/>
                <a:gd name="T35" fmla="*/ 1241 h 1305"/>
                <a:gd name="T36" fmla="*/ 642 w 911"/>
                <a:gd name="T37" fmla="*/ 1289 h 1305"/>
                <a:gd name="T38" fmla="*/ 703 w 911"/>
                <a:gd name="T39" fmla="*/ 1305 h 1305"/>
                <a:gd name="T40" fmla="*/ 759 w 911"/>
                <a:gd name="T41" fmla="*/ 1291 h 1305"/>
                <a:gd name="T42" fmla="*/ 807 w 911"/>
                <a:gd name="T43" fmla="*/ 1246 h 1305"/>
                <a:gd name="T44" fmla="*/ 844 w 911"/>
                <a:gd name="T45" fmla="*/ 1169 h 1305"/>
                <a:gd name="T46" fmla="*/ 868 w 911"/>
                <a:gd name="T47" fmla="*/ 1061 h 1305"/>
                <a:gd name="T48" fmla="*/ 882 w 911"/>
                <a:gd name="T49" fmla="*/ 846 h 1305"/>
                <a:gd name="T50" fmla="*/ 905 w 911"/>
                <a:gd name="T51" fmla="*/ 532 h 1305"/>
                <a:gd name="T52" fmla="*/ 907 w 911"/>
                <a:gd name="T53" fmla="*/ 251 h 1305"/>
                <a:gd name="T54" fmla="*/ 859 w 911"/>
                <a:gd name="T55" fmla="*/ 70 h 1305"/>
                <a:gd name="T56" fmla="*/ 774 w 911"/>
                <a:gd name="T57" fmla="*/ 31 h 1305"/>
                <a:gd name="T58" fmla="*/ 701 w 911"/>
                <a:gd name="T59" fmla="*/ 22 h 1305"/>
                <a:gd name="T60" fmla="*/ 623 w 911"/>
                <a:gd name="T61" fmla="*/ 16 h 1305"/>
                <a:gd name="T62" fmla="*/ 545 w 911"/>
                <a:gd name="T63" fmla="*/ 10 h 1305"/>
                <a:gd name="T64" fmla="*/ 473 w 911"/>
                <a:gd name="T65" fmla="*/ 6 h 1305"/>
                <a:gd name="T66" fmla="*/ 412 w 911"/>
                <a:gd name="T67" fmla="*/ 3 h 1305"/>
                <a:gd name="T68" fmla="*/ 366 w 911"/>
                <a:gd name="T69" fmla="*/ 2 h 1305"/>
                <a:gd name="T70" fmla="*/ 341 w 911"/>
                <a:gd name="T71" fmla="*/ 1 h 1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11" h="1305">
                  <a:moveTo>
                    <a:pt x="337" y="1"/>
                  </a:moveTo>
                  <a:lnTo>
                    <a:pt x="333" y="1"/>
                  </a:lnTo>
                  <a:lnTo>
                    <a:pt x="323" y="0"/>
                  </a:lnTo>
                  <a:lnTo>
                    <a:pt x="306" y="0"/>
                  </a:lnTo>
                  <a:lnTo>
                    <a:pt x="284" y="2"/>
                  </a:lnTo>
                  <a:lnTo>
                    <a:pt x="258" y="5"/>
                  </a:lnTo>
                  <a:lnTo>
                    <a:pt x="229" y="11"/>
                  </a:lnTo>
                  <a:lnTo>
                    <a:pt x="199" y="20"/>
                  </a:lnTo>
                  <a:lnTo>
                    <a:pt x="167" y="32"/>
                  </a:lnTo>
                  <a:lnTo>
                    <a:pt x="136" y="50"/>
                  </a:lnTo>
                  <a:lnTo>
                    <a:pt x="105" y="74"/>
                  </a:lnTo>
                  <a:lnTo>
                    <a:pt x="76" y="103"/>
                  </a:lnTo>
                  <a:lnTo>
                    <a:pt x="51" y="139"/>
                  </a:lnTo>
                  <a:lnTo>
                    <a:pt x="30" y="183"/>
                  </a:lnTo>
                  <a:lnTo>
                    <a:pt x="14" y="234"/>
                  </a:lnTo>
                  <a:lnTo>
                    <a:pt x="4" y="294"/>
                  </a:lnTo>
                  <a:lnTo>
                    <a:pt x="0" y="364"/>
                  </a:lnTo>
                  <a:lnTo>
                    <a:pt x="5" y="435"/>
                  </a:lnTo>
                  <a:lnTo>
                    <a:pt x="17" y="499"/>
                  </a:lnTo>
                  <a:lnTo>
                    <a:pt x="34" y="556"/>
                  </a:lnTo>
                  <a:lnTo>
                    <a:pt x="57" y="609"/>
                  </a:lnTo>
                  <a:lnTo>
                    <a:pt x="85" y="656"/>
                  </a:lnTo>
                  <a:lnTo>
                    <a:pt x="117" y="700"/>
                  </a:lnTo>
                  <a:lnTo>
                    <a:pt x="151" y="741"/>
                  </a:lnTo>
                  <a:lnTo>
                    <a:pt x="189" y="779"/>
                  </a:lnTo>
                  <a:lnTo>
                    <a:pt x="227" y="817"/>
                  </a:lnTo>
                  <a:lnTo>
                    <a:pt x="267" y="854"/>
                  </a:lnTo>
                  <a:lnTo>
                    <a:pt x="308" y="892"/>
                  </a:lnTo>
                  <a:lnTo>
                    <a:pt x="347" y="929"/>
                  </a:lnTo>
                  <a:lnTo>
                    <a:pt x="386" y="970"/>
                  </a:lnTo>
                  <a:lnTo>
                    <a:pt x="422" y="1013"/>
                  </a:lnTo>
                  <a:lnTo>
                    <a:pt x="457" y="1060"/>
                  </a:lnTo>
                  <a:lnTo>
                    <a:pt x="488" y="1112"/>
                  </a:lnTo>
                  <a:lnTo>
                    <a:pt x="517" y="1162"/>
                  </a:lnTo>
                  <a:lnTo>
                    <a:pt x="549" y="1205"/>
                  </a:lnTo>
                  <a:lnTo>
                    <a:pt x="579" y="1241"/>
                  </a:lnTo>
                  <a:lnTo>
                    <a:pt x="611" y="1269"/>
                  </a:lnTo>
                  <a:lnTo>
                    <a:pt x="642" y="1289"/>
                  </a:lnTo>
                  <a:lnTo>
                    <a:pt x="673" y="1301"/>
                  </a:lnTo>
                  <a:lnTo>
                    <a:pt x="703" y="1305"/>
                  </a:lnTo>
                  <a:lnTo>
                    <a:pt x="732" y="1303"/>
                  </a:lnTo>
                  <a:lnTo>
                    <a:pt x="759" y="1291"/>
                  </a:lnTo>
                  <a:lnTo>
                    <a:pt x="784" y="1272"/>
                  </a:lnTo>
                  <a:lnTo>
                    <a:pt x="807" y="1246"/>
                  </a:lnTo>
                  <a:lnTo>
                    <a:pt x="828" y="1212"/>
                  </a:lnTo>
                  <a:lnTo>
                    <a:pt x="844" y="1169"/>
                  </a:lnTo>
                  <a:lnTo>
                    <a:pt x="858" y="1119"/>
                  </a:lnTo>
                  <a:lnTo>
                    <a:pt x="868" y="1061"/>
                  </a:lnTo>
                  <a:lnTo>
                    <a:pt x="874" y="994"/>
                  </a:lnTo>
                  <a:lnTo>
                    <a:pt x="882" y="846"/>
                  </a:lnTo>
                  <a:lnTo>
                    <a:pt x="894" y="689"/>
                  </a:lnTo>
                  <a:lnTo>
                    <a:pt x="905" y="532"/>
                  </a:lnTo>
                  <a:lnTo>
                    <a:pt x="911" y="384"/>
                  </a:lnTo>
                  <a:lnTo>
                    <a:pt x="907" y="251"/>
                  </a:lnTo>
                  <a:lnTo>
                    <a:pt x="891" y="145"/>
                  </a:lnTo>
                  <a:lnTo>
                    <a:pt x="859" y="70"/>
                  </a:lnTo>
                  <a:lnTo>
                    <a:pt x="807" y="36"/>
                  </a:lnTo>
                  <a:lnTo>
                    <a:pt x="774" y="31"/>
                  </a:lnTo>
                  <a:lnTo>
                    <a:pt x="738" y="26"/>
                  </a:lnTo>
                  <a:lnTo>
                    <a:pt x="701" y="22"/>
                  </a:lnTo>
                  <a:lnTo>
                    <a:pt x="662" y="19"/>
                  </a:lnTo>
                  <a:lnTo>
                    <a:pt x="623" y="16"/>
                  </a:lnTo>
                  <a:lnTo>
                    <a:pt x="585" y="12"/>
                  </a:lnTo>
                  <a:lnTo>
                    <a:pt x="545" y="10"/>
                  </a:lnTo>
                  <a:lnTo>
                    <a:pt x="508" y="8"/>
                  </a:lnTo>
                  <a:lnTo>
                    <a:pt x="473" y="6"/>
                  </a:lnTo>
                  <a:lnTo>
                    <a:pt x="442" y="5"/>
                  </a:lnTo>
                  <a:lnTo>
                    <a:pt x="412" y="3"/>
                  </a:lnTo>
                  <a:lnTo>
                    <a:pt x="387" y="2"/>
                  </a:lnTo>
                  <a:lnTo>
                    <a:pt x="366" y="2"/>
                  </a:lnTo>
                  <a:lnTo>
                    <a:pt x="350" y="1"/>
                  </a:lnTo>
                  <a:lnTo>
                    <a:pt x="341" y="1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Freeform 6"/>
            <p:cNvSpPr>
              <a:spLocks/>
            </p:cNvSpPr>
            <p:nvPr/>
          </p:nvSpPr>
          <p:spPr bwMode="auto">
            <a:xfrm>
              <a:off x="242" y="497"/>
              <a:ext cx="293" cy="421"/>
            </a:xfrm>
            <a:custGeom>
              <a:avLst/>
              <a:gdLst>
                <a:gd name="T0" fmla="*/ 323 w 880"/>
                <a:gd name="T1" fmla="*/ 1 h 1263"/>
                <a:gd name="T2" fmla="*/ 296 w 880"/>
                <a:gd name="T3" fmla="*/ 1 h 1263"/>
                <a:gd name="T4" fmla="*/ 250 w 880"/>
                <a:gd name="T5" fmla="*/ 5 h 1263"/>
                <a:gd name="T6" fmla="*/ 192 w 880"/>
                <a:gd name="T7" fmla="*/ 20 h 1263"/>
                <a:gd name="T8" fmla="*/ 131 w 880"/>
                <a:gd name="T9" fmla="*/ 51 h 1263"/>
                <a:gd name="T10" fmla="*/ 73 w 880"/>
                <a:gd name="T11" fmla="*/ 101 h 1263"/>
                <a:gd name="T12" fmla="*/ 28 w 880"/>
                <a:gd name="T13" fmla="*/ 177 h 1263"/>
                <a:gd name="T14" fmla="*/ 3 w 880"/>
                <a:gd name="T15" fmla="*/ 286 h 1263"/>
                <a:gd name="T16" fmla="*/ 5 w 880"/>
                <a:gd name="T17" fmla="*/ 421 h 1263"/>
                <a:gd name="T18" fmla="*/ 33 w 880"/>
                <a:gd name="T19" fmla="*/ 539 h 1263"/>
                <a:gd name="T20" fmla="*/ 82 w 880"/>
                <a:gd name="T21" fmla="*/ 635 h 1263"/>
                <a:gd name="T22" fmla="*/ 146 w 880"/>
                <a:gd name="T23" fmla="*/ 717 h 1263"/>
                <a:gd name="T24" fmla="*/ 219 w 880"/>
                <a:gd name="T25" fmla="*/ 791 h 1263"/>
                <a:gd name="T26" fmla="*/ 297 w 880"/>
                <a:gd name="T27" fmla="*/ 863 h 1263"/>
                <a:gd name="T28" fmla="*/ 373 w 880"/>
                <a:gd name="T29" fmla="*/ 939 h 1263"/>
                <a:gd name="T30" fmla="*/ 442 w 880"/>
                <a:gd name="T31" fmla="*/ 1026 h 1263"/>
                <a:gd name="T32" fmla="*/ 499 w 880"/>
                <a:gd name="T33" fmla="*/ 1125 h 1263"/>
                <a:gd name="T34" fmla="*/ 559 w 880"/>
                <a:gd name="T35" fmla="*/ 1199 h 1263"/>
                <a:gd name="T36" fmla="*/ 620 w 880"/>
                <a:gd name="T37" fmla="*/ 1246 h 1263"/>
                <a:gd name="T38" fmla="*/ 679 w 880"/>
                <a:gd name="T39" fmla="*/ 1263 h 1263"/>
                <a:gd name="T40" fmla="*/ 734 w 880"/>
                <a:gd name="T41" fmla="*/ 1250 h 1263"/>
                <a:gd name="T42" fmla="*/ 779 w 880"/>
                <a:gd name="T43" fmla="*/ 1206 h 1263"/>
                <a:gd name="T44" fmla="*/ 815 w 880"/>
                <a:gd name="T45" fmla="*/ 1131 h 1263"/>
                <a:gd name="T46" fmla="*/ 838 w 880"/>
                <a:gd name="T47" fmla="*/ 1026 h 1263"/>
                <a:gd name="T48" fmla="*/ 853 w 880"/>
                <a:gd name="T49" fmla="*/ 819 h 1263"/>
                <a:gd name="T50" fmla="*/ 874 w 880"/>
                <a:gd name="T51" fmla="*/ 515 h 1263"/>
                <a:gd name="T52" fmla="*/ 876 w 880"/>
                <a:gd name="T53" fmla="*/ 244 h 1263"/>
                <a:gd name="T54" fmla="*/ 830 w 880"/>
                <a:gd name="T55" fmla="*/ 68 h 1263"/>
                <a:gd name="T56" fmla="*/ 748 w 880"/>
                <a:gd name="T57" fmla="*/ 30 h 1263"/>
                <a:gd name="T58" fmla="*/ 677 w 880"/>
                <a:gd name="T59" fmla="*/ 23 h 1263"/>
                <a:gd name="T60" fmla="*/ 602 w 880"/>
                <a:gd name="T61" fmla="*/ 15 h 1263"/>
                <a:gd name="T62" fmla="*/ 528 w 880"/>
                <a:gd name="T63" fmla="*/ 10 h 1263"/>
                <a:gd name="T64" fmla="*/ 458 w 880"/>
                <a:gd name="T65" fmla="*/ 6 h 1263"/>
                <a:gd name="T66" fmla="*/ 398 w 880"/>
                <a:gd name="T67" fmla="*/ 4 h 1263"/>
                <a:gd name="T68" fmla="*/ 354 w 880"/>
                <a:gd name="T69" fmla="*/ 2 h 1263"/>
                <a:gd name="T70" fmla="*/ 329 w 880"/>
                <a:gd name="T71" fmla="*/ 1 h 1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80" h="1263">
                  <a:moveTo>
                    <a:pt x="326" y="1"/>
                  </a:moveTo>
                  <a:lnTo>
                    <a:pt x="323" y="1"/>
                  </a:lnTo>
                  <a:lnTo>
                    <a:pt x="312" y="0"/>
                  </a:lnTo>
                  <a:lnTo>
                    <a:pt x="296" y="1"/>
                  </a:lnTo>
                  <a:lnTo>
                    <a:pt x="275" y="2"/>
                  </a:lnTo>
                  <a:lnTo>
                    <a:pt x="250" y="5"/>
                  </a:lnTo>
                  <a:lnTo>
                    <a:pt x="221" y="11"/>
                  </a:lnTo>
                  <a:lnTo>
                    <a:pt x="192" y="20"/>
                  </a:lnTo>
                  <a:lnTo>
                    <a:pt x="161" y="33"/>
                  </a:lnTo>
                  <a:lnTo>
                    <a:pt x="131" y="51"/>
                  </a:lnTo>
                  <a:lnTo>
                    <a:pt x="100" y="72"/>
                  </a:lnTo>
                  <a:lnTo>
                    <a:pt x="73" y="101"/>
                  </a:lnTo>
                  <a:lnTo>
                    <a:pt x="49" y="135"/>
                  </a:lnTo>
                  <a:lnTo>
                    <a:pt x="28" y="177"/>
                  </a:lnTo>
                  <a:lnTo>
                    <a:pt x="12" y="228"/>
                  </a:lnTo>
                  <a:lnTo>
                    <a:pt x="3" y="286"/>
                  </a:lnTo>
                  <a:lnTo>
                    <a:pt x="0" y="353"/>
                  </a:lnTo>
                  <a:lnTo>
                    <a:pt x="5" y="421"/>
                  </a:lnTo>
                  <a:lnTo>
                    <a:pt x="15" y="483"/>
                  </a:lnTo>
                  <a:lnTo>
                    <a:pt x="33" y="539"/>
                  </a:lnTo>
                  <a:lnTo>
                    <a:pt x="55" y="590"/>
                  </a:lnTo>
                  <a:lnTo>
                    <a:pt x="82" y="635"/>
                  </a:lnTo>
                  <a:lnTo>
                    <a:pt x="112" y="678"/>
                  </a:lnTo>
                  <a:lnTo>
                    <a:pt x="146" y="717"/>
                  </a:lnTo>
                  <a:lnTo>
                    <a:pt x="182" y="754"/>
                  </a:lnTo>
                  <a:lnTo>
                    <a:pt x="219" y="791"/>
                  </a:lnTo>
                  <a:lnTo>
                    <a:pt x="257" y="826"/>
                  </a:lnTo>
                  <a:lnTo>
                    <a:pt x="297" y="863"/>
                  </a:lnTo>
                  <a:lnTo>
                    <a:pt x="335" y="899"/>
                  </a:lnTo>
                  <a:lnTo>
                    <a:pt x="373" y="939"/>
                  </a:lnTo>
                  <a:lnTo>
                    <a:pt x="408" y="980"/>
                  </a:lnTo>
                  <a:lnTo>
                    <a:pt x="442" y="1026"/>
                  </a:lnTo>
                  <a:lnTo>
                    <a:pt x="471" y="1075"/>
                  </a:lnTo>
                  <a:lnTo>
                    <a:pt x="499" y="1125"/>
                  </a:lnTo>
                  <a:lnTo>
                    <a:pt x="530" y="1165"/>
                  </a:lnTo>
                  <a:lnTo>
                    <a:pt x="559" y="1199"/>
                  </a:lnTo>
                  <a:lnTo>
                    <a:pt x="590" y="1227"/>
                  </a:lnTo>
                  <a:lnTo>
                    <a:pt x="620" y="1246"/>
                  </a:lnTo>
                  <a:lnTo>
                    <a:pt x="651" y="1259"/>
                  </a:lnTo>
                  <a:lnTo>
                    <a:pt x="679" y="1263"/>
                  </a:lnTo>
                  <a:lnTo>
                    <a:pt x="708" y="1260"/>
                  </a:lnTo>
                  <a:lnTo>
                    <a:pt x="734" y="1250"/>
                  </a:lnTo>
                  <a:lnTo>
                    <a:pt x="758" y="1231"/>
                  </a:lnTo>
                  <a:lnTo>
                    <a:pt x="779" y="1206"/>
                  </a:lnTo>
                  <a:lnTo>
                    <a:pt x="799" y="1173"/>
                  </a:lnTo>
                  <a:lnTo>
                    <a:pt x="815" y="1131"/>
                  </a:lnTo>
                  <a:lnTo>
                    <a:pt x="829" y="1083"/>
                  </a:lnTo>
                  <a:lnTo>
                    <a:pt x="838" y="1026"/>
                  </a:lnTo>
                  <a:lnTo>
                    <a:pt x="844" y="961"/>
                  </a:lnTo>
                  <a:lnTo>
                    <a:pt x="853" y="819"/>
                  </a:lnTo>
                  <a:lnTo>
                    <a:pt x="864" y="667"/>
                  </a:lnTo>
                  <a:lnTo>
                    <a:pt x="874" y="515"/>
                  </a:lnTo>
                  <a:lnTo>
                    <a:pt x="880" y="372"/>
                  </a:lnTo>
                  <a:lnTo>
                    <a:pt x="876" y="244"/>
                  </a:lnTo>
                  <a:lnTo>
                    <a:pt x="861" y="140"/>
                  </a:lnTo>
                  <a:lnTo>
                    <a:pt x="830" y="68"/>
                  </a:lnTo>
                  <a:lnTo>
                    <a:pt x="779" y="35"/>
                  </a:lnTo>
                  <a:lnTo>
                    <a:pt x="748" y="30"/>
                  </a:lnTo>
                  <a:lnTo>
                    <a:pt x="713" y="27"/>
                  </a:lnTo>
                  <a:lnTo>
                    <a:pt x="677" y="23"/>
                  </a:lnTo>
                  <a:lnTo>
                    <a:pt x="640" y="19"/>
                  </a:lnTo>
                  <a:lnTo>
                    <a:pt x="602" y="15"/>
                  </a:lnTo>
                  <a:lnTo>
                    <a:pt x="565" y="13"/>
                  </a:lnTo>
                  <a:lnTo>
                    <a:pt x="528" y="10"/>
                  </a:lnTo>
                  <a:lnTo>
                    <a:pt x="492" y="9"/>
                  </a:lnTo>
                  <a:lnTo>
                    <a:pt x="458" y="6"/>
                  </a:lnTo>
                  <a:lnTo>
                    <a:pt x="426" y="5"/>
                  </a:lnTo>
                  <a:lnTo>
                    <a:pt x="398" y="4"/>
                  </a:lnTo>
                  <a:lnTo>
                    <a:pt x="374" y="2"/>
                  </a:lnTo>
                  <a:lnTo>
                    <a:pt x="354" y="2"/>
                  </a:lnTo>
                  <a:lnTo>
                    <a:pt x="339" y="1"/>
                  </a:lnTo>
                  <a:lnTo>
                    <a:pt x="329" y="1"/>
                  </a:lnTo>
                  <a:lnTo>
                    <a:pt x="326" y="1"/>
                  </a:lnTo>
                  <a:close/>
                </a:path>
              </a:pathLst>
            </a:custGeom>
            <a:solidFill>
              <a:srgbClr val="EAF7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Freeform 7"/>
            <p:cNvSpPr>
              <a:spLocks/>
            </p:cNvSpPr>
            <p:nvPr/>
          </p:nvSpPr>
          <p:spPr bwMode="auto">
            <a:xfrm>
              <a:off x="249" y="501"/>
              <a:ext cx="283" cy="406"/>
            </a:xfrm>
            <a:custGeom>
              <a:avLst/>
              <a:gdLst>
                <a:gd name="T0" fmla="*/ 312 w 849"/>
                <a:gd name="T1" fmla="*/ 1 h 1218"/>
                <a:gd name="T2" fmla="*/ 285 w 849"/>
                <a:gd name="T3" fmla="*/ 1 h 1218"/>
                <a:gd name="T4" fmla="*/ 241 w 849"/>
                <a:gd name="T5" fmla="*/ 5 h 1218"/>
                <a:gd name="T6" fmla="*/ 185 w 849"/>
                <a:gd name="T7" fmla="*/ 19 h 1218"/>
                <a:gd name="T8" fmla="*/ 125 w 849"/>
                <a:gd name="T9" fmla="*/ 48 h 1218"/>
                <a:gd name="T10" fmla="*/ 71 w 849"/>
                <a:gd name="T11" fmla="*/ 97 h 1218"/>
                <a:gd name="T12" fmla="*/ 27 w 849"/>
                <a:gd name="T13" fmla="*/ 170 h 1218"/>
                <a:gd name="T14" fmla="*/ 2 w 849"/>
                <a:gd name="T15" fmla="*/ 275 h 1218"/>
                <a:gd name="T16" fmla="*/ 4 w 849"/>
                <a:gd name="T17" fmla="*/ 406 h 1218"/>
                <a:gd name="T18" fmla="*/ 31 w 849"/>
                <a:gd name="T19" fmla="*/ 520 h 1218"/>
                <a:gd name="T20" fmla="*/ 78 w 849"/>
                <a:gd name="T21" fmla="*/ 612 h 1218"/>
                <a:gd name="T22" fmla="*/ 140 w 849"/>
                <a:gd name="T23" fmla="*/ 690 h 1218"/>
                <a:gd name="T24" fmla="*/ 211 w 849"/>
                <a:gd name="T25" fmla="*/ 761 h 1218"/>
                <a:gd name="T26" fmla="*/ 287 w 849"/>
                <a:gd name="T27" fmla="*/ 831 h 1218"/>
                <a:gd name="T28" fmla="*/ 360 w 849"/>
                <a:gd name="T29" fmla="*/ 904 h 1218"/>
                <a:gd name="T30" fmla="*/ 426 w 849"/>
                <a:gd name="T31" fmla="*/ 989 h 1218"/>
                <a:gd name="T32" fmla="*/ 482 w 849"/>
                <a:gd name="T33" fmla="*/ 1084 h 1218"/>
                <a:gd name="T34" fmla="*/ 540 w 849"/>
                <a:gd name="T35" fmla="*/ 1157 h 1218"/>
                <a:gd name="T36" fmla="*/ 598 w 849"/>
                <a:gd name="T37" fmla="*/ 1203 h 1218"/>
                <a:gd name="T38" fmla="*/ 656 w 849"/>
                <a:gd name="T39" fmla="*/ 1218 h 1218"/>
                <a:gd name="T40" fmla="*/ 708 w 849"/>
                <a:gd name="T41" fmla="*/ 1205 h 1218"/>
                <a:gd name="T42" fmla="*/ 753 w 849"/>
                <a:gd name="T43" fmla="*/ 1162 h 1218"/>
                <a:gd name="T44" fmla="*/ 787 w 849"/>
                <a:gd name="T45" fmla="*/ 1091 h 1218"/>
                <a:gd name="T46" fmla="*/ 809 w 849"/>
                <a:gd name="T47" fmla="*/ 989 h 1218"/>
                <a:gd name="T48" fmla="*/ 823 w 849"/>
                <a:gd name="T49" fmla="*/ 789 h 1218"/>
                <a:gd name="T50" fmla="*/ 843 w 849"/>
                <a:gd name="T51" fmla="*/ 497 h 1218"/>
                <a:gd name="T52" fmla="*/ 846 w 849"/>
                <a:gd name="T53" fmla="*/ 235 h 1218"/>
                <a:gd name="T54" fmla="*/ 801 w 849"/>
                <a:gd name="T55" fmla="*/ 64 h 1218"/>
                <a:gd name="T56" fmla="*/ 723 w 849"/>
                <a:gd name="T57" fmla="*/ 27 h 1218"/>
                <a:gd name="T58" fmla="*/ 654 w 849"/>
                <a:gd name="T59" fmla="*/ 20 h 1218"/>
                <a:gd name="T60" fmla="*/ 582 w 849"/>
                <a:gd name="T61" fmla="*/ 14 h 1218"/>
                <a:gd name="T62" fmla="*/ 509 w 849"/>
                <a:gd name="T63" fmla="*/ 10 h 1218"/>
                <a:gd name="T64" fmla="*/ 442 w 849"/>
                <a:gd name="T65" fmla="*/ 6 h 1218"/>
                <a:gd name="T66" fmla="*/ 385 w 849"/>
                <a:gd name="T67" fmla="*/ 3 h 1218"/>
                <a:gd name="T68" fmla="*/ 342 w 849"/>
                <a:gd name="T69" fmla="*/ 2 h 1218"/>
                <a:gd name="T70" fmla="*/ 318 w 849"/>
                <a:gd name="T71" fmla="*/ 1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49" h="1218">
                  <a:moveTo>
                    <a:pt x="315" y="1"/>
                  </a:moveTo>
                  <a:lnTo>
                    <a:pt x="312" y="1"/>
                  </a:lnTo>
                  <a:lnTo>
                    <a:pt x="301" y="0"/>
                  </a:lnTo>
                  <a:lnTo>
                    <a:pt x="285" y="1"/>
                  </a:lnTo>
                  <a:lnTo>
                    <a:pt x="265" y="2"/>
                  </a:lnTo>
                  <a:lnTo>
                    <a:pt x="241" y="5"/>
                  </a:lnTo>
                  <a:lnTo>
                    <a:pt x="213" y="10"/>
                  </a:lnTo>
                  <a:lnTo>
                    <a:pt x="185" y="19"/>
                  </a:lnTo>
                  <a:lnTo>
                    <a:pt x="156" y="31"/>
                  </a:lnTo>
                  <a:lnTo>
                    <a:pt x="125" y="48"/>
                  </a:lnTo>
                  <a:lnTo>
                    <a:pt x="97" y="69"/>
                  </a:lnTo>
                  <a:lnTo>
                    <a:pt x="71" y="97"/>
                  </a:lnTo>
                  <a:lnTo>
                    <a:pt x="47" y="130"/>
                  </a:lnTo>
                  <a:lnTo>
                    <a:pt x="27" y="170"/>
                  </a:lnTo>
                  <a:lnTo>
                    <a:pt x="12" y="218"/>
                  </a:lnTo>
                  <a:lnTo>
                    <a:pt x="2" y="275"/>
                  </a:lnTo>
                  <a:lnTo>
                    <a:pt x="0" y="340"/>
                  </a:lnTo>
                  <a:lnTo>
                    <a:pt x="4" y="406"/>
                  </a:lnTo>
                  <a:lnTo>
                    <a:pt x="15" y="465"/>
                  </a:lnTo>
                  <a:lnTo>
                    <a:pt x="31" y="520"/>
                  </a:lnTo>
                  <a:lnTo>
                    <a:pt x="53" y="568"/>
                  </a:lnTo>
                  <a:lnTo>
                    <a:pt x="78" y="612"/>
                  </a:lnTo>
                  <a:lnTo>
                    <a:pt x="108" y="652"/>
                  </a:lnTo>
                  <a:lnTo>
                    <a:pt x="140" y="690"/>
                  </a:lnTo>
                  <a:lnTo>
                    <a:pt x="175" y="727"/>
                  </a:lnTo>
                  <a:lnTo>
                    <a:pt x="211" y="761"/>
                  </a:lnTo>
                  <a:lnTo>
                    <a:pt x="248" y="797"/>
                  </a:lnTo>
                  <a:lnTo>
                    <a:pt x="287" y="831"/>
                  </a:lnTo>
                  <a:lnTo>
                    <a:pt x="324" y="866"/>
                  </a:lnTo>
                  <a:lnTo>
                    <a:pt x="360" y="904"/>
                  </a:lnTo>
                  <a:lnTo>
                    <a:pt x="393" y="945"/>
                  </a:lnTo>
                  <a:lnTo>
                    <a:pt x="426" y="989"/>
                  </a:lnTo>
                  <a:lnTo>
                    <a:pt x="454" y="1037"/>
                  </a:lnTo>
                  <a:lnTo>
                    <a:pt x="482" y="1084"/>
                  </a:lnTo>
                  <a:lnTo>
                    <a:pt x="511" y="1124"/>
                  </a:lnTo>
                  <a:lnTo>
                    <a:pt x="540" y="1157"/>
                  </a:lnTo>
                  <a:lnTo>
                    <a:pt x="570" y="1184"/>
                  </a:lnTo>
                  <a:lnTo>
                    <a:pt x="598" y="1203"/>
                  </a:lnTo>
                  <a:lnTo>
                    <a:pt x="628" y="1214"/>
                  </a:lnTo>
                  <a:lnTo>
                    <a:pt x="656" y="1218"/>
                  </a:lnTo>
                  <a:lnTo>
                    <a:pt x="682" y="1215"/>
                  </a:lnTo>
                  <a:lnTo>
                    <a:pt x="708" y="1205"/>
                  </a:lnTo>
                  <a:lnTo>
                    <a:pt x="731" y="1188"/>
                  </a:lnTo>
                  <a:lnTo>
                    <a:pt x="753" y="1162"/>
                  </a:lnTo>
                  <a:lnTo>
                    <a:pt x="772" y="1131"/>
                  </a:lnTo>
                  <a:lnTo>
                    <a:pt x="787" y="1091"/>
                  </a:lnTo>
                  <a:lnTo>
                    <a:pt x="800" y="1043"/>
                  </a:lnTo>
                  <a:lnTo>
                    <a:pt x="809" y="989"/>
                  </a:lnTo>
                  <a:lnTo>
                    <a:pt x="814" y="927"/>
                  </a:lnTo>
                  <a:lnTo>
                    <a:pt x="823" y="789"/>
                  </a:lnTo>
                  <a:lnTo>
                    <a:pt x="834" y="642"/>
                  </a:lnTo>
                  <a:lnTo>
                    <a:pt x="843" y="497"/>
                  </a:lnTo>
                  <a:lnTo>
                    <a:pt x="849" y="358"/>
                  </a:lnTo>
                  <a:lnTo>
                    <a:pt x="846" y="235"/>
                  </a:lnTo>
                  <a:lnTo>
                    <a:pt x="832" y="134"/>
                  </a:lnTo>
                  <a:lnTo>
                    <a:pt x="801" y="64"/>
                  </a:lnTo>
                  <a:lnTo>
                    <a:pt x="753" y="32"/>
                  </a:lnTo>
                  <a:lnTo>
                    <a:pt x="723" y="27"/>
                  </a:lnTo>
                  <a:lnTo>
                    <a:pt x="689" y="24"/>
                  </a:lnTo>
                  <a:lnTo>
                    <a:pt x="654" y="20"/>
                  </a:lnTo>
                  <a:lnTo>
                    <a:pt x="618" y="17"/>
                  </a:lnTo>
                  <a:lnTo>
                    <a:pt x="582" y="14"/>
                  </a:lnTo>
                  <a:lnTo>
                    <a:pt x="545" y="11"/>
                  </a:lnTo>
                  <a:lnTo>
                    <a:pt x="509" y="10"/>
                  </a:lnTo>
                  <a:lnTo>
                    <a:pt x="475" y="7"/>
                  </a:lnTo>
                  <a:lnTo>
                    <a:pt x="442" y="6"/>
                  </a:lnTo>
                  <a:lnTo>
                    <a:pt x="412" y="5"/>
                  </a:lnTo>
                  <a:lnTo>
                    <a:pt x="385" y="3"/>
                  </a:lnTo>
                  <a:lnTo>
                    <a:pt x="361" y="2"/>
                  </a:lnTo>
                  <a:lnTo>
                    <a:pt x="342" y="2"/>
                  </a:lnTo>
                  <a:lnTo>
                    <a:pt x="327" y="1"/>
                  </a:lnTo>
                  <a:lnTo>
                    <a:pt x="318" y="1"/>
                  </a:lnTo>
                  <a:lnTo>
                    <a:pt x="315" y="1"/>
                  </a:lnTo>
                  <a:close/>
                </a:path>
              </a:pathLst>
            </a:custGeom>
            <a:solidFill>
              <a:srgbClr val="D8E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Freeform 8"/>
            <p:cNvSpPr>
              <a:spLocks/>
            </p:cNvSpPr>
            <p:nvPr/>
          </p:nvSpPr>
          <p:spPr bwMode="auto">
            <a:xfrm>
              <a:off x="256" y="505"/>
              <a:ext cx="272" cy="392"/>
            </a:xfrm>
            <a:custGeom>
              <a:avLst/>
              <a:gdLst>
                <a:gd name="T0" fmla="*/ 299 w 818"/>
                <a:gd name="T1" fmla="*/ 1 h 1175"/>
                <a:gd name="T2" fmla="*/ 274 w 818"/>
                <a:gd name="T3" fmla="*/ 1 h 1175"/>
                <a:gd name="T4" fmla="*/ 232 w 818"/>
                <a:gd name="T5" fmla="*/ 5 h 1175"/>
                <a:gd name="T6" fmla="*/ 177 w 818"/>
                <a:gd name="T7" fmla="*/ 19 h 1175"/>
                <a:gd name="T8" fmla="*/ 121 w 818"/>
                <a:gd name="T9" fmla="*/ 47 h 1175"/>
                <a:gd name="T10" fmla="*/ 67 w 818"/>
                <a:gd name="T11" fmla="*/ 94 h 1175"/>
                <a:gd name="T12" fmla="*/ 26 w 818"/>
                <a:gd name="T13" fmla="*/ 166 h 1175"/>
                <a:gd name="T14" fmla="*/ 2 w 818"/>
                <a:gd name="T15" fmla="*/ 266 h 1175"/>
                <a:gd name="T16" fmla="*/ 4 w 818"/>
                <a:gd name="T17" fmla="*/ 392 h 1175"/>
                <a:gd name="T18" fmla="*/ 30 w 818"/>
                <a:gd name="T19" fmla="*/ 502 h 1175"/>
                <a:gd name="T20" fmla="*/ 76 w 818"/>
                <a:gd name="T21" fmla="*/ 591 h 1175"/>
                <a:gd name="T22" fmla="*/ 135 w 818"/>
                <a:gd name="T23" fmla="*/ 667 h 1175"/>
                <a:gd name="T24" fmla="*/ 203 w 818"/>
                <a:gd name="T25" fmla="*/ 735 h 1175"/>
                <a:gd name="T26" fmla="*/ 275 w 818"/>
                <a:gd name="T27" fmla="*/ 802 h 1175"/>
                <a:gd name="T28" fmla="*/ 346 w 818"/>
                <a:gd name="T29" fmla="*/ 874 h 1175"/>
                <a:gd name="T30" fmla="*/ 410 w 818"/>
                <a:gd name="T31" fmla="*/ 955 h 1175"/>
                <a:gd name="T32" fmla="*/ 466 w 818"/>
                <a:gd name="T33" fmla="*/ 1048 h 1175"/>
                <a:gd name="T34" fmla="*/ 522 w 818"/>
                <a:gd name="T35" fmla="*/ 1117 h 1175"/>
                <a:gd name="T36" fmla="*/ 577 w 818"/>
                <a:gd name="T37" fmla="*/ 1160 h 1175"/>
                <a:gd name="T38" fmla="*/ 633 w 818"/>
                <a:gd name="T39" fmla="*/ 1175 h 1175"/>
                <a:gd name="T40" fmla="*/ 683 w 818"/>
                <a:gd name="T41" fmla="*/ 1163 h 1175"/>
                <a:gd name="T42" fmla="*/ 725 w 818"/>
                <a:gd name="T43" fmla="*/ 1122 h 1175"/>
                <a:gd name="T44" fmla="*/ 759 w 818"/>
                <a:gd name="T45" fmla="*/ 1053 h 1175"/>
                <a:gd name="T46" fmla="*/ 780 w 818"/>
                <a:gd name="T47" fmla="*/ 954 h 1175"/>
                <a:gd name="T48" fmla="*/ 793 w 818"/>
                <a:gd name="T49" fmla="*/ 762 h 1175"/>
                <a:gd name="T50" fmla="*/ 813 w 818"/>
                <a:gd name="T51" fmla="*/ 479 h 1175"/>
                <a:gd name="T52" fmla="*/ 815 w 818"/>
                <a:gd name="T53" fmla="*/ 228 h 1175"/>
                <a:gd name="T54" fmla="*/ 772 w 818"/>
                <a:gd name="T55" fmla="*/ 63 h 1175"/>
                <a:gd name="T56" fmla="*/ 696 w 818"/>
                <a:gd name="T57" fmla="*/ 28 h 1175"/>
                <a:gd name="T58" fmla="*/ 631 w 818"/>
                <a:gd name="T59" fmla="*/ 20 h 1175"/>
                <a:gd name="T60" fmla="*/ 560 w 818"/>
                <a:gd name="T61" fmla="*/ 14 h 1175"/>
                <a:gd name="T62" fmla="*/ 490 w 818"/>
                <a:gd name="T63" fmla="*/ 10 h 1175"/>
                <a:gd name="T64" fmla="*/ 426 w 818"/>
                <a:gd name="T65" fmla="*/ 6 h 1175"/>
                <a:gd name="T66" fmla="*/ 370 w 818"/>
                <a:gd name="T67" fmla="*/ 4 h 1175"/>
                <a:gd name="T68" fmla="*/ 329 w 818"/>
                <a:gd name="T69" fmla="*/ 3 h 1175"/>
                <a:gd name="T70" fmla="*/ 306 w 818"/>
                <a:gd name="T71" fmla="*/ 1 h 1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18" h="1175">
                  <a:moveTo>
                    <a:pt x="303" y="1"/>
                  </a:moveTo>
                  <a:lnTo>
                    <a:pt x="299" y="1"/>
                  </a:lnTo>
                  <a:lnTo>
                    <a:pt x="290" y="0"/>
                  </a:lnTo>
                  <a:lnTo>
                    <a:pt x="274" y="1"/>
                  </a:lnTo>
                  <a:lnTo>
                    <a:pt x="255" y="3"/>
                  </a:lnTo>
                  <a:lnTo>
                    <a:pt x="232" y="5"/>
                  </a:lnTo>
                  <a:lnTo>
                    <a:pt x="206" y="10"/>
                  </a:lnTo>
                  <a:lnTo>
                    <a:pt x="177" y="19"/>
                  </a:lnTo>
                  <a:lnTo>
                    <a:pt x="149" y="30"/>
                  </a:lnTo>
                  <a:lnTo>
                    <a:pt x="121" y="47"/>
                  </a:lnTo>
                  <a:lnTo>
                    <a:pt x="93" y="67"/>
                  </a:lnTo>
                  <a:lnTo>
                    <a:pt x="67" y="94"/>
                  </a:lnTo>
                  <a:lnTo>
                    <a:pt x="44" y="126"/>
                  </a:lnTo>
                  <a:lnTo>
                    <a:pt x="26" y="166"/>
                  </a:lnTo>
                  <a:lnTo>
                    <a:pt x="12" y="211"/>
                  </a:lnTo>
                  <a:lnTo>
                    <a:pt x="2" y="266"/>
                  </a:lnTo>
                  <a:lnTo>
                    <a:pt x="0" y="329"/>
                  </a:lnTo>
                  <a:lnTo>
                    <a:pt x="4" y="392"/>
                  </a:lnTo>
                  <a:lnTo>
                    <a:pt x="14" y="450"/>
                  </a:lnTo>
                  <a:lnTo>
                    <a:pt x="30" y="502"/>
                  </a:lnTo>
                  <a:lnTo>
                    <a:pt x="51" y="549"/>
                  </a:lnTo>
                  <a:lnTo>
                    <a:pt x="76" y="591"/>
                  </a:lnTo>
                  <a:lnTo>
                    <a:pt x="104" y="630"/>
                  </a:lnTo>
                  <a:lnTo>
                    <a:pt x="135" y="667"/>
                  </a:lnTo>
                  <a:lnTo>
                    <a:pt x="169" y="702"/>
                  </a:lnTo>
                  <a:lnTo>
                    <a:pt x="203" y="735"/>
                  </a:lnTo>
                  <a:lnTo>
                    <a:pt x="239" y="769"/>
                  </a:lnTo>
                  <a:lnTo>
                    <a:pt x="275" y="802"/>
                  </a:lnTo>
                  <a:lnTo>
                    <a:pt x="311" y="838"/>
                  </a:lnTo>
                  <a:lnTo>
                    <a:pt x="346" y="874"/>
                  </a:lnTo>
                  <a:lnTo>
                    <a:pt x="380" y="913"/>
                  </a:lnTo>
                  <a:lnTo>
                    <a:pt x="410" y="955"/>
                  </a:lnTo>
                  <a:lnTo>
                    <a:pt x="439" y="1002"/>
                  </a:lnTo>
                  <a:lnTo>
                    <a:pt x="466" y="1048"/>
                  </a:lnTo>
                  <a:lnTo>
                    <a:pt x="493" y="1086"/>
                  </a:lnTo>
                  <a:lnTo>
                    <a:pt x="522" y="1117"/>
                  </a:lnTo>
                  <a:lnTo>
                    <a:pt x="550" y="1142"/>
                  </a:lnTo>
                  <a:lnTo>
                    <a:pt x="577" y="1160"/>
                  </a:lnTo>
                  <a:lnTo>
                    <a:pt x="606" y="1172"/>
                  </a:lnTo>
                  <a:lnTo>
                    <a:pt x="633" y="1175"/>
                  </a:lnTo>
                  <a:lnTo>
                    <a:pt x="658" y="1173"/>
                  </a:lnTo>
                  <a:lnTo>
                    <a:pt x="683" y="1163"/>
                  </a:lnTo>
                  <a:lnTo>
                    <a:pt x="706" y="1146"/>
                  </a:lnTo>
                  <a:lnTo>
                    <a:pt x="725" y="1122"/>
                  </a:lnTo>
                  <a:lnTo>
                    <a:pt x="744" y="1091"/>
                  </a:lnTo>
                  <a:lnTo>
                    <a:pt x="759" y="1053"/>
                  </a:lnTo>
                  <a:lnTo>
                    <a:pt x="771" y="1007"/>
                  </a:lnTo>
                  <a:lnTo>
                    <a:pt x="780" y="954"/>
                  </a:lnTo>
                  <a:lnTo>
                    <a:pt x="785" y="894"/>
                  </a:lnTo>
                  <a:lnTo>
                    <a:pt x="793" y="762"/>
                  </a:lnTo>
                  <a:lnTo>
                    <a:pt x="804" y="620"/>
                  </a:lnTo>
                  <a:lnTo>
                    <a:pt x="813" y="479"/>
                  </a:lnTo>
                  <a:lnTo>
                    <a:pt x="818" y="345"/>
                  </a:lnTo>
                  <a:lnTo>
                    <a:pt x="815" y="228"/>
                  </a:lnTo>
                  <a:lnTo>
                    <a:pt x="801" y="130"/>
                  </a:lnTo>
                  <a:lnTo>
                    <a:pt x="772" y="63"/>
                  </a:lnTo>
                  <a:lnTo>
                    <a:pt x="725" y="33"/>
                  </a:lnTo>
                  <a:lnTo>
                    <a:pt x="696" y="28"/>
                  </a:lnTo>
                  <a:lnTo>
                    <a:pt x="663" y="24"/>
                  </a:lnTo>
                  <a:lnTo>
                    <a:pt x="631" y="20"/>
                  </a:lnTo>
                  <a:lnTo>
                    <a:pt x="596" y="18"/>
                  </a:lnTo>
                  <a:lnTo>
                    <a:pt x="560" y="14"/>
                  </a:lnTo>
                  <a:lnTo>
                    <a:pt x="525" y="11"/>
                  </a:lnTo>
                  <a:lnTo>
                    <a:pt x="490" y="10"/>
                  </a:lnTo>
                  <a:lnTo>
                    <a:pt x="457" y="8"/>
                  </a:lnTo>
                  <a:lnTo>
                    <a:pt x="426" y="6"/>
                  </a:lnTo>
                  <a:lnTo>
                    <a:pt x="396" y="5"/>
                  </a:lnTo>
                  <a:lnTo>
                    <a:pt x="370" y="4"/>
                  </a:lnTo>
                  <a:lnTo>
                    <a:pt x="347" y="3"/>
                  </a:lnTo>
                  <a:lnTo>
                    <a:pt x="329" y="3"/>
                  </a:lnTo>
                  <a:lnTo>
                    <a:pt x="315" y="1"/>
                  </a:lnTo>
                  <a:lnTo>
                    <a:pt x="306" y="1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rgbClr val="C6E8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Freeform 9"/>
            <p:cNvSpPr>
              <a:spLocks/>
            </p:cNvSpPr>
            <p:nvPr/>
          </p:nvSpPr>
          <p:spPr bwMode="auto">
            <a:xfrm>
              <a:off x="262" y="509"/>
              <a:ext cx="263" cy="377"/>
            </a:xfrm>
            <a:custGeom>
              <a:avLst/>
              <a:gdLst>
                <a:gd name="T0" fmla="*/ 289 w 788"/>
                <a:gd name="T1" fmla="*/ 0 h 1131"/>
                <a:gd name="T2" fmla="*/ 265 w 788"/>
                <a:gd name="T3" fmla="*/ 0 h 1131"/>
                <a:gd name="T4" fmla="*/ 224 w 788"/>
                <a:gd name="T5" fmla="*/ 3 h 1131"/>
                <a:gd name="T6" fmla="*/ 171 w 788"/>
                <a:gd name="T7" fmla="*/ 16 h 1131"/>
                <a:gd name="T8" fmla="*/ 117 w 788"/>
                <a:gd name="T9" fmla="*/ 43 h 1131"/>
                <a:gd name="T10" fmla="*/ 66 w 788"/>
                <a:gd name="T11" fmla="*/ 88 h 1131"/>
                <a:gd name="T12" fmla="*/ 25 w 788"/>
                <a:gd name="T13" fmla="*/ 158 h 1131"/>
                <a:gd name="T14" fmla="*/ 2 w 788"/>
                <a:gd name="T15" fmla="*/ 254 h 1131"/>
                <a:gd name="T16" fmla="*/ 5 w 788"/>
                <a:gd name="T17" fmla="*/ 377 h 1131"/>
                <a:gd name="T18" fmla="*/ 30 w 788"/>
                <a:gd name="T19" fmla="*/ 482 h 1131"/>
                <a:gd name="T20" fmla="*/ 73 w 788"/>
                <a:gd name="T21" fmla="*/ 568 h 1131"/>
                <a:gd name="T22" fmla="*/ 131 w 788"/>
                <a:gd name="T23" fmla="*/ 641 h 1131"/>
                <a:gd name="T24" fmla="*/ 196 w 788"/>
                <a:gd name="T25" fmla="*/ 707 h 1131"/>
                <a:gd name="T26" fmla="*/ 266 w 788"/>
                <a:gd name="T27" fmla="*/ 771 h 1131"/>
                <a:gd name="T28" fmla="*/ 335 w 788"/>
                <a:gd name="T29" fmla="*/ 841 h 1131"/>
                <a:gd name="T30" fmla="*/ 396 w 788"/>
                <a:gd name="T31" fmla="*/ 919 h 1131"/>
                <a:gd name="T32" fmla="*/ 449 w 788"/>
                <a:gd name="T33" fmla="*/ 1007 h 1131"/>
                <a:gd name="T34" fmla="*/ 503 w 788"/>
                <a:gd name="T35" fmla="*/ 1075 h 1131"/>
                <a:gd name="T36" fmla="*/ 556 w 788"/>
                <a:gd name="T37" fmla="*/ 1116 h 1131"/>
                <a:gd name="T38" fmla="*/ 610 w 788"/>
                <a:gd name="T39" fmla="*/ 1131 h 1131"/>
                <a:gd name="T40" fmla="*/ 658 w 788"/>
                <a:gd name="T41" fmla="*/ 1118 h 1131"/>
                <a:gd name="T42" fmla="*/ 699 w 788"/>
                <a:gd name="T43" fmla="*/ 1079 h 1131"/>
                <a:gd name="T44" fmla="*/ 732 w 788"/>
                <a:gd name="T45" fmla="*/ 1013 h 1131"/>
                <a:gd name="T46" fmla="*/ 751 w 788"/>
                <a:gd name="T47" fmla="*/ 918 h 1131"/>
                <a:gd name="T48" fmla="*/ 764 w 788"/>
                <a:gd name="T49" fmla="*/ 732 h 1131"/>
                <a:gd name="T50" fmla="*/ 784 w 788"/>
                <a:gd name="T51" fmla="*/ 460 h 1131"/>
                <a:gd name="T52" fmla="*/ 785 w 788"/>
                <a:gd name="T53" fmla="*/ 217 h 1131"/>
                <a:gd name="T54" fmla="*/ 744 w 788"/>
                <a:gd name="T55" fmla="*/ 59 h 1131"/>
                <a:gd name="T56" fmla="*/ 671 w 788"/>
                <a:gd name="T57" fmla="*/ 26 h 1131"/>
                <a:gd name="T58" fmla="*/ 607 w 788"/>
                <a:gd name="T59" fmla="*/ 19 h 1131"/>
                <a:gd name="T60" fmla="*/ 540 w 788"/>
                <a:gd name="T61" fmla="*/ 12 h 1131"/>
                <a:gd name="T62" fmla="*/ 473 w 788"/>
                <a:gd name="T63" fmla="*/ 7 h 1131"/>
                <a:gd name="T64" fmla="*/ 410 w 788"/>
                <a:gd name="T65" fmla="*/ 5 h 1131"/>
                <a:gd name="T66" fmla="*/ 358 w 788"/>
                <a:gd name="T67" fmla="*/ 2 h 1131"/>
                <a:gd name="T68" fmla="*/ 317 w 788"/>
                <a:gd name="T69" fmla="*/ 1 h 1131"/>
                <a:gd name="T70" fmla="*/ 296 w 788"/>
                <a:gd name="T71" fmla="*/ 0 h 1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88" h="1131">
                  <a:moveTo>
                    <a:pt x="292" y="0"/>
                  </a:moveTo>
                  <a:lnTo>
                    <a:pt x="289" y="0"/>
                  </a:lnTo>
                  <a:lnTo>
                    <a:pt x="279" y="0"/>
                  </a:lnTo>
                  <a:lnTo>
                    <a:pt x="265" y="0"/>
                  </a:lnTo>
                  <a:lnTo>
                    <a:pt x="246" y="1"/>
                  </a:lnTo>
                  <a:lnTo>
                    <a:pt x="224" y="3"/>
                  </a:lnTo>
                  <a:lnTo>
                    <a:pt x="199" y="8"/>
                  </a:lnTo>
                  <a:lnTo>
                    <a:pt x="171" y="16"/>
                  </a:lnTo>
                  <a:lnTo>
                    <a:pt x="144" y="27"/>
                  </a:lnTo>
                  <a:lnTo>
                    <a:pt x="117" y="43"/>
                  </a:lnTo>
                  <a:lnTo>
                    <a:pt x="91" y="63"/>
                  </a:lnTo>
                  <a:lnTo>
                    <a:pt x="66" y="88"/>
                  </a:lnTo>
                  <a:lnTo>
                    <a:pt x="44" y="120"/>
                  </a:lnTo>
                  <a:lnTo>
                    <a:pt x="25" y="158"/>
                  </a:lnTo>
                  <a:lnTo>
                    <a:pt x="11" y="202"/>
                  </a:lnTo>
                  <a:lnTo>
                    <a:pt x="2" y="254"/>
                  </a:lnTo>
                  <a:lnTo>
                    <a:pt x="0" y="315"/>
                  </a:lnTo>
                  <a:lnTo>
                    <a:pt x="5" y="377"/>
                  </a:lnTo>
                  <a:lnTo>
                    <a:pt x="14" y="431"/>
                  </a:lnTo>
                  <a:lnTo>
                    <a:pt x="30" y="482"/>
                  </a:lnTo>
                  <a:lnTo>
                    <a:pt x="49" y="526"/>
                  </a:lnTo>
                  <a:lnTo>
                    <a:pt x="73" y="568"/>
                  </a:lnTo>
                  <a:lnTo>
                    <a:pt x="101" y="606"/>
                  </a:lnTo>
                  <a:lnTo>
                    <a:pt x="131" y="641"/>
                  </a:lnTo>
                  <a:lnTo>
                    <a:pt x="163" y="675"/>
                  </a:lnTo>
                  <a:lnTo>
                    <a:pt x="196" y="707"/>
                  </a:lnTo>
                  <a:lnTo>
                    <a:pt x="231" y="740"/>
                  </a:lnTo>
                  <a:lnTo>
                    <a:pt x="266" y="771"/>
                  </a:lnTo>
                  <a:lnTo>
                    <a:pt x="301" y="806"/>
                  </a:lnTo>
                  <a:lnTo>
                    <a:pt x="335" y="841"/>
                  </a:lnTo>
                  <a:lnTo>
                    <a:pt x="367" y="878"/>
                  </a:lnTo>
                  <a:lnTo>
                    <a:pt x="396" y="919"/>
                  </a:lnTo>
                  <a:lnTo>
                    <a:pt x="423" y="964"/>
                  </a:lnTo>
                  <a:lnTo>
                    <a:pt x="449" y="1007"/>
                  </a:lnTo>
                  <a:lnTo>
                    <a:pt x="476" y="1045"/>
                  </a:lnTo>
                  <a:lnTo>
                    <a:pt x="503" y="1075"/>
                  </a:lnTo>
                  <a:lnTo>
                    <a:pt x="530" y="1099"/>
                  </a:lnTo>
                  <a:lnTo>
                    <a:pt x="556" y="1116"/>
                  </a:lnTo>
                  <a:lnTo>
                    <a:pt x="583" y="1127"/>
                  </a:lnTo>
                  <a:lnTo>
                    <a:pt x="610" y="1131"/>
                  </a:lnTo>
                  <a:lnTo>
                    <a:pt x="635" y="1128"/>
                  </a:lnTo>
                  <a:lnTo>
                    <a:pt x="658" y="1118"/>
                  </a:lnTo>
                  <a:lnTo>
                    <a:pt x="679" y="1103"/>
                  </a:lnTo>
                  <a:lnTo>
                    <a:pt x="699" y="1079"/>
                  </a:lnTo>
                  <a:lnTo>
                    <a:pt x="716" y="1050"/>
                  </a:lnTo>
                  <a:lnTo>
                    <a:pt x="732" y="1013"/>
                  </a:lnTo>
                  <a:lnTo>
                    <a:pt x="744" y="969"/>
                  </a:lnTo>
                  <a:lnTo>
                    <a:pt x="751" y="918"/>
                  </a:lnTo>
                  <a:lnTo>
                    <a:pt x="757" y="861"/>
                  </a:lnTo>
                  <a:lnTo>
                    <a:pt x="764" y="732"/>
                  </a:lnTo>
                  <a:lnTo>
                    <a:pt x="774" y="597"/>
                  </a:lnTo>
                  <a:lnTo>
                    <a:pt x="784" y="460"/>
                  </a:lnTo>
                  <a:lnTo>
                    <a:pt x="788" y="331"/>
                  </a:lnTo>
                  <a:lnTo>
                    <a:pt x="785" y="217"/>
                  </a:lnTo>
                  <a:lnTo>
                    <a:pt x="772" y="124"/>
                  </a:lnTo>
                  <a:lnTo>
                    <a:pt x="744" y="59"/>
                  </a:lnTo>
                  <a:lnTo>
                    <a:pt x="699" y="30"/>
                  </a:lnTo>
                  <a:lnTo>
                    <a:pt x="671" y="26"/>
                  </a:lnTo>
                  <a:lnTo>
                    <a:pt x="640" y="22"/>
                  </a:lnTo>
                  <a:lnTo>
                    <a:pt x="607" y="19"/>
                  </a:lnTo>
                  <a:lnTo>
                    <a:pt x="574" y="15"/>
                  </a:lnTo>
                  <a:lnTo>
                    <a:pt x="540" y="12"/>
                  </a:lnTo>
                  <a:lnTo>
                    <a:pt x="506" y="10"/>
                  </a:lnTo>
                  <a:lnTo>
                    <a:pt x="473" y="7"/>
                  </a:lnTo>
                  <a:lnTo>
                    <a:pt x="441" y="6"/>
                  </a:lnTo>
                  <a:lnTo>
                    <a:pt x="410" y="5"/>
                  </a:lnTo>
                  <a:lnTo>
                    <a:pt x="383" y="3"/>
                  </a:lnTo>
                  <a:lnTo>
                    <a:pt x="358" y="2"/>
                  </a:lnTo>
                  <a:lnTo>
                    <a:pt x="335" y="1"/>
                  </a:lnTo>
                  <a:lnTo>
                    <a:pt x="317" y="1"/>
                  </a:lnTo>
                  <a:lnTo>
                    <a:pt x="304" y="0"/>
                  </a:lnTo>
                  <a:lnTo>
                    <a:pt x="296" y="0"/>
                  </a:lnTo>
                  <a:lnTo>
                    <a:pt x="292" y="0"/>
                  </a:lnTo>
                  <a:close/>
                </a:path>
              </a:pathLst>
            </a:custGeom>
            <a:solidFill>
              <a:srgbClr val="B5D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Freeform 10"/>
            <p:cNvSpPr>
              <a:spLocks/>
            </p:cNvSpPr>
            <p:nvPr/>
          </p:nvSpPr>
          <p:spPr bwMode="auto">
            <a:xfrm>
              <a:off x="269" y="513"/>
              <a:ext cx="253" cy="363"/>
            </a:xfrm>
            <a:custGeom>
              <a:avLst/>
              <a:gdLst>
                <a:gd name="T0" fmla="*/ 278 w 758"/>
                <a:gd name="T1" fmla="*/ 0 h 1087"/>
                <a:gd name="T2" fmla="*/ 255 w 758"/>
                <a:gd name="T3" fmla="*/ 0 h 1087"/>
                <a:gd name="T4" fmla="*/ 215 w 758"/>
                <a:gd name="T5" fmla="*/ 4 h 1087"/>
                <a:gd name="T6" fmla="*/ 165 w 758"/>
                <a:gd name="T7" fmla="*/ 17 h 1087"/>
                <a:gd name="T8" fmla="*/ 112 w 758"/>
                <a:gd name="T9" fmla="*/ 42 h 1087"/>
                <a:gd name="T10" fmla="*/ 63 w 758"/>
                <a:gd name="T11" fmla="*/ 85 h 1087"/>
                <a:gd name="T12" fmla="*/ 24 w 758"/>
                <a:gd name="T13" fmla="*/ 152 h 1087"/>
                <a:gd name="T14" fmla="*/ 2 w 758"/>
                <a:gd name="T15" fmla="*/ 244 h 1087"/>
                <a:gd name="T16" fmla="*/ 4 w 758"/>
                <a:gd name="T17" fmla="*/ 362 h 1087"/>
                <a:gd name="T18" fmla="*/ 28 w 758"/>
                <a:gd name="T19" fmla="*/ 463 h 1087"/>
                <a:gd name="T20" fmla="*/ 71 w 758"/>
                <a:gd name="T21" fmla="*/ 546 h 1087"/>
                <a:gd name="T22" fmla="*/ 125 w 758"/>
                <a:gd name="T23" fmla="*/ 616 h 1087"/>
                <a:gd name="T24" fmla="*/ 189 w 758"/>
                <a:gd name="T25" fmla="*/ 680 h 1087"/>
                <a:gd name="T26" fmla="*/ 256 w 758"/>
                <a:gd name="T27" fmla="*/ 742 h 1087"/>
                <a:gd name="T28" fmla="*/ 322 w 758"/>
                <a:gd name="T29" fmla="*/ 807 h 1087"/>
                <a:gd name="T30" fmla="*/ 380 w 758"/>
                <a:gd name="T31" fmla="*/ 883 h 1087"/>
                <a:gd name="T32" fmla="*/ 432 w 758"/>
                <a:gd name="T33" fmla="*/ 968 h 1087"/>
                <a:gd name="T34" fmla="*/ 483 w 758"/>
                <a:gd name="T35" fmla="*/ 1034 h 1087"/>
                <a:gd name="T36" fmla="*/ 535 w 758"/>
                <a:gd name="T37" fmla="*/ 1073 h 1087"/>
                <a:gd name="T38" fmla="*/ 585 w 758"/>
                <a:gd name="T39" fmla="*/ 1087 h 1087"/>
                <a:gd name="T40" fmla="*/ 632 w 758"/>
                <a:gd name="T41" fmla="*/ 1076 h 1087"/>
                <a:gd name="T42" fmla="*/ 671 w 758"/>
                <a:gd name="T43" fmla="*/ 1038 h 1087"/>
                <a:gd name="T44" fmla="*/ 703 w 758"/>
                <a:gd name="T45" fmla="*/ 973 h 1087"/>
                <a:gd name="T46" fmla="*/ 723 w 758"/>
                <a:gd name="T47" fmla="*/ 883 h 1087"/>
                <a:gd name="T48" fmla="*/ 735 w 758"/>
                <a:gd name="T49" fmla="*/ 704 h 1087"/>
                <a:gd name="T50" fmla="*/ 753 w 758"/>
                <a:gd name="T51" fmla="*/ 443 h 1087"/>
                <a:gd name="T52" fmla="*/ 755 w 758"/>
                <a:gd name="T53" fmla="*/ 209 h 1087"/>
                <a:gd name="T54" fmla="*/ 715 w 758"/>
                <a:gd name="T55" fmla="*/ 57 h 1087"/>
                <a:gd name="T56" fmla="*/ 644 w 758"/>
                <a:gd name="T57" fmla="*/ 26 h 1087"/>
                <a:gd name="T58" fmla="*/ 583 w 758"/>
                <a:gd name="T59" fmla="*/ 18 h 1087"/>
                <a:gd name="T60" fmla="*/ 519 w 758"/>
                <a:gd name="T61" fmla="*/ 12 h 1087"/>
                <a:gd name="T62" fmla="*/ 455 w 758"/>
                <a:gd name="T63" fmla="*/ 8 h 1087"/>
                <a:gd name="T64" fmla="*/ 395 w 758"/>
                <a:gd name="T65" fmla="*/ 4 h 1087"/>
                <a:gd name="T66" fmla="*/ 343 w 758"/>
                <a:gd name="T67" fmla="*/ 3 h 1087"/>
                <a:gd name="T68" fmla="*/ 305 w 758"/>
                <a:gd name="T69" fmla="*/ 0 h 1087"/>
                <a:gd name="T70" fmla="*/ 284 w 758"/>
                <a:gd name="T71" fmla="*/ 0 h 10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58" h="1087">
                  <a:moveTo>
                    <a:pt x="281" y="0"/>
                  </a:moveTo>
                  <a:lnTo>
                    <a:pt x="278" y="0"/>
                  </a:lnTo>
                  <a:lnTo>
                    <a:pt x="269" y="0"/>
                  </a:lnTo>
                  <a:lnTo>
                    <a:pt x="255" y="0"/>
                  </a:lnTo>
                  <a:lnTo>
                    <a:pt x="237" y="0"/>
                  </a:lnTo>
                  <a:lnTo>
                    <a:pt x="215" y="4"/>
                  </a:lnTo>
                  <a:lnTo>
                    <a:pt x="191" y="9"/>
                  </a:lnTo>
                  <a:lnTo>
                    <a:pt x="165" y="17"/>
                  </a:lnTo>
                  <a:lnTo>
                    <a:pt x="138" y="27"/>
                  </a:lnTo>
                  <a:lnTo>
                    <a:pt x="112" y="42"/>
                  </a:lnTo>
                  <a:lnTo>
                    <a:pt x="86" y="61"/>
                  </a:lnTo>
                  <a:lnTo>
                    <a:pt x="63" y="85"/>
                  </a:lnTo>
                  <a:lnTo>
                    <a:pt x="41" y="115"/>
                  </a:lnTo>
                  <a:lnTo>
                    <a:pt x="24" y="152"/>
                  </a:lnTo>
                  <a:lnTo>
                    <a:pt x="11" y="195"/>
                  </a:lnTo>
                  <a:lnTo>
                    <a:pt x="2" y="244"/>
                  </a:lnTo>
                  <a:lnTo>
                    <a:pt x="0" y="303"/>
                  </a:lnTo>
                  <a:lnTo>
                    <a:pt x="4" y="362"/>
                  </a:lnTo>
                  <a:lnTo>
                    <a:pt x="14" y="415"/>
                  </a:lnTo>
                  <a:lnTo>
                    <a:pt x="28" y="463"/>
                  </a:lnTo>
                  <a:lnTo>
                    <a:pt x="48" y="506"/>
                  </a:lnTo>
                  <a:lnTo>
                    <a:pt x="71" y="546"/>
                  </a:lnTo>
                  <a:lnTo>
                    <a:pt x="97" y="582"/>
                  </a:lnTo>
                  <a:lnTo>
                    <a:pt x="125" y="616"/>
                  </a:lnTo>
                  <a:lnTo>
                    <a:pt x="157" y="648"/>
                  </a:lnTo>
                  <a:lnTo>
                    <a:pt x="189" y="680"/>
                  </a:lnTo>
                  <a:lnTo>
                    <a:pt x="222" y="710"/>
                  </a:lnTo>
                  <a:lnTo>
                    <a:pt x="256" y="742"/>
                  </a:lnTo>
                  <a:lnTo>
                    <a:pt x="289" y="773"/>
                  </a:lnTo>
                  <a:lnTo>
                    <a:pt x="322" y="807"/>
                  </a:lnTo>
                  <a:lnTo>
                    <a:pt x="352" y="844"/>
                  </a:lnTo>
                  <a:lnTo>
                    <a:pt x="380" y="883"/>
                  </a:lnTo>
                  <a:lnTo>
                    <a:pt x="407" y="926"/>
                  </a:lnTo>
                  <a:lnTo>
                    <a:pt x="432" y="968"/>
                  </a:lnTo>
                  <a:lnTo>
                    <a:pt x="457" y="1004"/>
                  </a:lnTo>
                  <a:lnTo>
                    <a:pt x="483" y="1034"/>
                  </a:lnTo>
                  <a:lnTo>
                    <a:pt x="509" y="1057"/>
                  </a:lnTo>
                  <a:lnTo>
                    <a:pt x="535" y="1073"/>
                  </a:lnTo>
                  <a:lnTo>
                    <a:pt x="560" y="1083"/>
                  </a:lnTo>
                  <a:lnTo>
                    <a:pt x="585" y="1087"/>
                  </a:lnTo>
                  <a:lnTo>
                    <a:pt x="609" y="1085"/>
                  </a:lnTo>
                  <a:lnTo>
                    <a:pt x="632" y="1076"/>
                  </a:lnTo>
                  <a:lnTo>
                    <a:pt x="653" y="1059"/>
                  </a:lnTo>
                  <a:lnTo>
                    <a:pt x="671" y="1038"/>
                  </a:lnTo>
                  <a:lnTo>
                    <a:pt x="689" y="1009"/>
                  </a:lnTo>
                  <a:lnTo>
                    <a:pt x="703" y="973"/>
                  </a:lnTo>
                  <a:lnTo>
                    <a:pt x="714" y="931"/>
                  </a:lnTo>
                  <a:lnTo>
                    <a:pt x="723" y="883"/>
                  </a:lnTo>
                  <a:lnTo>
                    <a:pt x="727" y="828"/>
                  </a:lnTo>
                  <a:lnTo>
                    <a:pt x="735" y="704"/>
                  </a:lnTo>
                  <a:lnTo>
                    <a:pt x="744" y="573"/>
                  </a:lnTo>
                  <a:lnTo>
                    <a:pt x="753" y="443"/>
                  </a:lnTo>
                  <a:lnTo>
                    <a:pt x="758" y="319"/>
                  </a:lnTo>
                  <a:lnTo>
                    <a:pt x="755" y="209"/>
                  </a:lnTo>
                  <a:lnTo>
                    <a:pt x="741" y="119"/>
                  </a:lnTo>
                  <a:lnTo>
                    <a:pt x="715" y="57"/>
                  </a:lnTo>
                  <a:lnTo>
                    <a:pt x="671" y="29"/>
                  </a:lnTo>
                  <a:lnTo>
                    <a:pt x="644" y="26"/>
                  </a:lnTo>
                  <a:lnTo>
                    <a:pt x="615" y="22"/>
                  </a:lnTo>
                  <a:lnTo>
                    <a:pt x="583" y="18"/>
                  </a:lnTo>
                  <a:lnTo>
                    <a:pt x="552" y="14"/>
                  </a:lnTo>
                  <a:lnTo>
                    <a:pt x="519" y="12"/>
                  </a:lnTo>
                  <a:lnTo>
                    <a:pt x="486" y="9"/>
                  </a:lnTo>
                  <a:lnTo>
                    <a:pt x="455" y="8"/>
                  </a:lnTo>
                  <a:lnTo>
                    <a:pt x="424" y="5"/>
                  </a:lnTo>
                  <a:lnTo>
                    <a:pt x="395" y="4"/>
                  </a:lnTo>
                  <a:lnTo>
                    <a:pt x="368" y="3"/>
                  </a:lnTo>
                  <a:lnTo>
                    <a:pt x="343" y="3"/>
                  </a:lnTo>
                  <a:lnTo>
                    <a:pt x="323" y="2"/>
                  </a:lnTo>
                  <a:lnTo>
                    <a:pt x="305" y="0"/>
                  </a:lnTo>
                  <a:lnTo>
                    <a:pt x="292" y="0"/>
                  </a:lnTo>
                  <a:lnTo>
                    <a:pt x="284" y="0"/>
                  </a:lnTo>
                  <a:lnTo>
                    <a:pt x="281" y="0"/>
                  </a:lnTo>
                  <a:close/>
                </a:path>
              </a:pathLst>
            </a:custGeom>
            <a:solidFill>
              <a:srgbClr val="A0D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Freeform 11"/>
            <p:cNvSpPr>
              <a:spLocks/>
            </p:cNvSpPr>
            <p:nvPr/>
          </p:nvSpPr>
          <p:spPr bwMode="auto">
            <a:xfrm>
              <a:off x="276" y="517"/>
              <a:ext cx="243" cy="348"/>
            </a:xfrm>
            <a:custGeom>
              <a:avLst/>
              <a:gdLst>
                <a:gd name="T0" fmla="*/ 266 w 727"/>
                <a:gd name="T1" fmla="*/ 0 h 1043"/>
                <a:gd name="T2" fmla="*/ 244 w 727"/>
                <a:gd name="T3" fmla="*/ 0 h 1043"/>
                <a:gd name="T4" fmla="*/ 206 w 727"/>
                <a:gd name="T5" fmla="*/ 3 h 1043"/>
                <a:gd name="T6" fmla="*/ 158 w 727"/>
                <a:gd name="T7" fmla="*/ 15 h 1043"/>
                <a:gd name="T8" fmla="*/ 107 w 727"/>
                <a:gd name="T9" fmla="*/ 40 h 1043"/>
                <a:gd name="T10" fmla="*/ 60 w 727"/>
                <a:gd name="T11" fmla="*/ 82 h 1043"/>
                <a:gd name="T12" fmla="*/ 23 w 727"/>
                <a:gd name="T13" fmla="*/ 145 h 1043"/>
                <a:gd name="T14" fmla="*/ 2 w 727"/>
                <a:gd name="T15" fmla="*/ 235 h 1043"/>
                <a:gd name="T16" fmla="*/ 3 w 727"/>
                <a:gd name="T17" fmla="*/ 348 h 1043"/>
                <a:gd name="T18" fmla="*/ 27 w 727"/>
                <a:gd name="T19" fmla="*/ 445 h 1043"/>
                <a:gd name="T20" fmla="*/ 67 w 727"/>
                <a:gd name="T21" fmla="*/ 525 h 1043"/>
                <a:gd name="T22" fmla="*/ 120 w 727"/>
                <a:gd name="T23" fmla="*/ 592 h 1043"/>
                <a:gd name="T24" fmla="*/ 181 w 727"/>
                <a:gd name="T25" fmla="*/ 652 h 1043"/>
                <a:gd name="T26" fmla="*/ 245 w 727"/>
                <a:gd name="T27" fmla="*/ 712 h 1043"/>
                <a:gd name="T28" fmla="*/ 308 w 727"/>
                <a:gd name="T29" fmla="*/ 775 h 1043"/>
                <a:gd name="T30" fmla="*/ 365 w 727"/>
                <a:gd name="T31" fmla="*/ 847 h 1043"/>
                <a:gd name="T32" fmla="*/ 414 w 727"/>
                <a:gd name="T33" fmla="*/ 930 h 1043"/>
                <a:gd name="T34" fmla="*/ 463 w 727"/>
                <a:gd name="T35" fmla="*/ 992 h 1043"/>
                <a:gd name="T36" fmla="*/ 513 w 727"/>
                <a:gd name="T37" fmla="*/ 1030 h 1043"/>
                <a:gd name="T38" fmla="*/ 561 w 727"/>
                <a:gd name="T39" fmla="*/ 1043 h 1043"/>
                <a:gd name="T40" fmla="*/ 606 w 727"/>
                <a:gd name="T41" fmla="*/ 1032 h 1043"/>
                <a:gd name="T42" fmla="*/ 645 w 727"/>
                <a:gd name="T43" fmla="*/ 997 h 1043"/>
                <a:gd name="T44" fmla="*/ 674 w 727"/>
                <a:gd name="T45" fmla="*/ 935 h 1043"/>
                <a:gd name="T46" fmla="*/ 693 w 727"/>
                <a:gd name="T47" fmla="*/ 847 h 1043"/>
                <a:gd name="T48" fmla="*/ 705 w 727"/>
                <a:gd name="T49" fmla="*/ 675 h 1043"/>
                <a:gd name="T50" fmla="*/ 722 w 727"/>
                <a:gd name="T51" fmla="*/ 425 h 1043"/>
                <a:gd name="T52" fmla="*/ 725 w 727"/>
                <a:gd name="T53" fmla="*/ 201 h 1043"/>
                <a:gd name="T54" fmla="*/ 686 w 727"/>
                <a:gd name="T55" fmla="*/ 54 h 1043"/>
                <a:gd name="T56" fmla="*/ 619 w 727"/>
                <a:gd name="T57" fmla="*/ 24 h 1043"/>
                <a:gd name="T58" fmla="*/ 560 w 727"/>
                <a:gd name="T59" fmla="*/ 16 h 1043"/>
                <a:gd name="T60" fmla="*/ 498 w 727"/>
                <a:gd name="T61" fmla="*/ 11 h 1043"/>
                <a:gd name="T62" fmla="*/ 436 w 727"/>
                <a:gd name="T63" fmla="*/ 7 h 1043"/>
                <a:gd name="T64" fmla="*/ 378 w 727"/>
                <a:gd name="T65" fmla="*/ 3 h 1043"/>
                <a:gd name="T66" fmla="*/ 329 w 727"/>
                <a:gd name="T67" fmla="*/ 1 h 1043"/>
                <a:gd name="T68" fmla="*/ 292 w 727"/>
                <a:gd name="T69" fmla="*/ 0 h 1043"/>
                <a:gd name="T70" fmla="*/ 272 w 727"/>
                <a:gd name="T7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27" h="1043">
                  <a:moveTo>
                    <a:pt x="269" y="0"/>
                  </a:moveTo>
                  <a:lnTo>
                    <a:pt x="266" y="0"/>
                  </a:lnTo>
                  <a:lnTo>
                    <a:pt x="257" y="0"/>
                  </a:lnTo>
                  <a:lnTo>
                    <a:pt x="244" y="0"/>
                  </a:lnTo>
                  <a:lnTo>
                    <a:pt x="226" y="0"/>
                  </a:lnTo>
                  <a:lnTo>
                    <a:pt x="206" y="3"/>
                  </a:lnTo>
                  <a:lnTo>
                    <a:pt x="183" y="7"/>
                  </a:lnTo>
                  <a:lnTo>
                    <a:pt x="158" y="15"/>
                  </a:lnTo>
                  <a:lnTo>
                    <a:pt x="133" y="25"/>
                  </a:lnTo>
                  <a:lnTo>
                    <a:pt x="107" y="40"/>
                  </a:lnTo>
                  <a:lnTo>
                    <a:pt x="83" y="58"/>
                  </a:lnTo>
                  <a:lnTo>
                    <a:pt x="60" y="82"/>
                  </a:lnTo>
                  <a:lnTo>
                    <a:pt x="39" y="111"/>
                  </a:lnTo>
                  <a:lnTo>
                    <a:pt x="23" y="145"/>
                  </a:lnTo>
                  <a:lnTo>
                    <a:pt x="10" y="187"/>
                  </a:lnTo>
                  <a:lnTo>
                    <a:pt x="2" y="235"/>
                  </a:lnTo>
                  <a:lnTo>
                    <a:pt x="0" y="291"/>
                  </a:lnTo>
                  <a:lnTo>
                    <a:pt x="3" y="348"/>
                  </a:lnTo>
                  <a:lnTo>
                    <a:pt x="13" y="398"/>
                  </a:lnTo>
                  <a:lnTo>
                    <a:pt x="27" y="445"/>
                  </a:lnTo>
                  <a:lnTo>
                    <a:pt x="45" y="485"/>
                  </a:lnTo>
                  <a:lnTo>
                    <a:pt x="67" y="525"/>
                  </a:lnTo>
                  <a:lnTo>
                    <a:pt x="92" y="559"/>
                  </a:lnTo>
                  <a:lnTo>
                    <a:pt x="120" y="592"/>
                  </a:lnTo>
                  <a:lnTo>
                    <a:pt x="150" y="622"/>
                  </a:lnTo>
                  <a:lnTo>
                    <a:pt x="181" y="652"/>
                  </a:lnTo>
                  <a:lnTo>
                    <a:pt x="213" y="682"/>
                  </a:lnTo>
                  <a:lnTo>
                    <a:pt x="245" y="712"/>
                  </a:lnTo>
                  <a:lnTo>
                    <a:pt x="278" y="742"/>
                  </a:lnTo>
                  <a:lnTo>
                    <a:pt x="308" y="775"/>
                  </a:lnTo>
                  <a:lnTo>
                    <a:pt x="338" y="809"/>
                  </a:lnTo>
                  <a:lnTo>
                    <a:pt x="365" y="847"/>
                  </a:lnTo>
                  <a:lnTo>
                    <a:pt x="390" y="889"/>
                  </a:lnTo>
                  <a:lnTo>
                    <a:pt x="414" y="930"/>
                  </a:lnTo>
                  <a:lnTo>
                    <a:pt x="438" y="964"/>
                  </a:lnTo>
                  <a:lnTo>
                    <a:pt x="463" y="992"/>
                  </a:lnTo>
                  <a:lnTo>
                    <a:pt x="488" y="1014"/>
                  </a:lnTo>
                  <a:lnTo>
                    <a:pt x="513" y="1030"/>
                  </a:lnTo>
                  <a:lnTo>
                    <a:pt x="537" y="1040"/>
                  </a:lnTo>
                  <a:lnTo>
                    <a:pt x="561" y="1043"/>
                  </a:lnTo>
                  <a:lnTo>
                    <a:pt x="585" y="1041"/>
                  </a:lnTo>
                  <a:lnTo>
                    <a:pt x="606" y="1032"/>
                  </a:lnTo>
                  <a:lnTo>
                    <a:pt x="626" y="1017"/>
                  </a:lnTo>
                  <a:lnTo>
                    <a:pt x="645" y="997"/>
                  </a:lnTo>
                  <a:lnTo>
                    <a:pt x="660" y="969"/>
                  </a:lnTo>
                  <a:lnTo>
                    <a:pt x="674" y="935"/>
                  </a:lnTo>
                  <a:lnTo>
                    <a:pt x="685" y="894"/>
                  </a:lnTo>
                  <a:lnTo>
                    <a:pt x="693" y="847"/>
                  </a:lnTo>
                  <a:lnTo>
                    <a:pt x="697" y="794"/>
                  </a:lnTo>
                  <a:lnTo>
                    <a:pt x="705" y="675"/>
                  </a:lnTo>
                  <a:lnTo>
                    <a:pt x="715" y="550"/>
                  </a:lnTo>
                  <a:lnTo>
                    <a:pt x="722" y="425"/>
                  </a:lnTo>
                  <a:lnTo>
                    <a:pt x="727" y="306"/>
                  </a:lnTo>
                  <a:lnTo>
                    <a:pt x="725" y="201"/>
                  </a:lnTo>
                  <a:lnTo>
                    <a:pt x="711" y="115"/>
                  </a:lnTo>
                  <a:lnTo>
                    <a:pt x="686" y="54"/>
                  </a:lnTo>
                  <a:lnTo>
                    <a:pt x="645" y="27"/>
                  </a:lnTo>
                  <a:lnTo>
                    <a:pt x="619" y="24"/>
                  </a:lnTo>
                  <a:lnTo>
                    <a:pt x="590" y="20"/>
                  </a:lnTo>
                  <a:lnTo>
                    <a:pt x="560" y="16"/>
                  </a:lnTo>
                  <a:lnTo>
                    <a:pt x="529" y="14"/>
                  </a:lnTo>
                  <a:lnTo>
                    <a:pt x="498" y="11"/>
                  </a:lnTo>
                  <a:lnTo>
                    <a:pt x="466" y="9"/>
                  </a:lnTo>
                  <a:lnTo>
                    <a:pt x="436" y="7"/>
                  </a:lnTo>
                  <a:lnTo>
                    <a:pt x="406" y="5"/>
                  </a:lnTo>
                  <a:lnTo>
                    <a:pt x="378" y="3"/>
                  </a:lnTo>
                  <a:lnTo>
                    <a:pt x="352" y="2"/>
                  </a:lnTo>
                  <a:lnTo>
                    <a:pt x="329" y="1"/>
                  </a:lnTo>
                  <a:lnTo>
                    <a:pt x="308" y="1"/>
                  </a:lnTo>
                  <a:lnTo>
                    <a:pt x="292" y="0"/>
                  </a:lnTo>
                  <a:lnTo>
                    <a:pt x="280" y="0"/>
                  </a:lnTo>
                  <a:lnTo>
                    <a:pt x="272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rgbClr val="8ECC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Freeform 12"/>
            <p:cNvSpPr>
              <a:spLocks/>
            </p:cNvSpPr>
            <p:nvPr/>
          </p:nvSpPr>
          <p:spPr bwMode="auto">
            <a:xfrm>
              <a:off x="283" y="521"/>
              <a:ext cx="233" cy="334"/>
            </a:xfrm>
            <a:custGeom>
              <a:avLst/>
              <a:gdLst>
                <a:gd name="T0" fmla="*/ 255 w 698"/>
                <a:gd name="T1" fmla="*/ 0 h 1001"/>
                <a:gd name="T2" fmla="*/ 235 w 698"/>
                <a:gd name="T3" fmla="*/ 0 h 1001"/>
                <a:gd name="T4" fmla="*/ 198 w 698"/>
                <a:gd name="T5" fmla="*/ 4 h 1001"/>
                <a:gd name="T6" fmla="*/ 152 w 698"/>
                <a:gd name="T7" fmla="*/ 15 h 1001"/>
                <a:gd name="T8" fmla="*/ 104 w 698"/>
                <a:gd name="T9" fmla="*/ 39 h 1001"/>
                <a:gd name="T10" fmla="*/ 58 w 698"/>
                <a:gd name="T11" fmla="*/ 80 h 1001"/>
                <a:gd name="T12" fmla="*/ 22 w 698"/>
                <a:gd name="T13" fmla="*/ 140 h 1001"/>
                <a:gd name="T14" fmla="*/ 3 w 698"/>
                <a:gd name="T15" fmla="*/ 227 h 1001"/>
                <a:gd name="T16" fmla="*/ 4 w 698"/>
                <a:gd name="T17" fmla="*/ 334 h 1001"/>
                <a:gd name="T18" fmla="*/ 27 w 698"/>
                <a:gd name="T19" fmla="*/ 426 h 1001"/>
                <a:gd name="T20" fmla="*/ 65 w 698"/>
                <a:gd name="T21" fmla="*/ 502 h 1001"/>
                <a:gd name="T22" fmla="*/ 116 w 698"/>
                <a:gd name="T23" fmla="*/ 567 h 1001"/>
                <a:gd name="T24" fmla="*/ 175 w 698"/>
                <a:gd name="T25" fmla="*/ 626 h 1001"/>
                <a:gd name="T26" fmla="*/ 236 w 698"/>
                <a:gd name="T27" fmla="*/ 682 h 1001"/>
                <a:gd name="T28" fmla="*/ 296 w 698"/>
                <a:gd name="T29" fmla="*/ 743 h 1001"/>
                <a:gd name="T30" fmla="*/ 350 w 698"/>
                <a:gd name="T31" fmla="*/ 814 h 1001"/>
                <a:gd name="T32" fmla="*/ 397 w 698"/>
                <a:gd name="T33" fmla="*/ 892 h 1001"/>
                <a:gd name="T34" fmla="*/ 444 w 698"/>
                <a:gd name="T35" fmla="*/ 951 h 1001"/>
                <a:gd name="T36" fmla="*/ 493 w 698"/>
                <a:gd name="T37" fmla="*/ 988 h 1001"/>
                <a:gd name="T38" fmla="*/ 539 w 698"/>
                <a:gd name="T39" fmla="*/ 1001 h 1001"/>
                <a:gd name="T40" fmla="*/ 582 w 698"/>
                <a:gd name="T41" fmla="*/ 989 h 1001"/>
                <a:gd name="T42" fmla="*/ 618 w 698"/>
                <a:gd name="T43" fmla="*/ 955 h 1001"/>
                <a:gd name="T44" fmla="*/ 648 w 698"/>
                <a:gd name="T45" fmla="*/ 896 h 1001"/>
                <a:gd name="T46" fmla="*/ 665 w 698"/>
                <a:gd name="T47" fmla="*/ 812 h 1001"/>
                <a:gd name="T48" fmla="*/ 676 w 698"/>
                <a:gd name="T49" fmla="*/ 648 h 1001"/>
                <a:gd name="T50" fmla="*/ 694 w 698"/>
                <a:gd name="T51" fmla="*/ 407 h 1001"/>
                <a:gd name="T52" fmla="*/ 695 w 698"/>
                <a:gd name="T53" fmla="*/ 192 h 1001"/>
                <a:gd name="T54" fmla="*/ 659 w 698"/>
                <a:gd name="T55" fmla="*/ 52 h 1001"/>
                <a:gd name="T56" fmla="*/ 593 w 698"/>
                <a:gd name="T57" fmla="*/ 23 h 1001"/>
                <a:gd name="T58" fmla="*/ 538 w 698"/>
                <a:gd name="T59" fmla="*/ 16 h 1001"/>
                <a:gd name="T60" fmla="*/ 478 w 698"/>
                <a:gd name="T61" fmla="*/ 11 h 1001"/>
                <a:gd name="T62" fmla="*/ 419 w 698"/>
                <a:gd name="T63" fmla="*/ 6 h 1001"/>
                <a:gd name="T64" fmla="*/ 363 w 698"/>
                <a:gd name="T65" fmla="*/ 4 h 1001"/>
                <a:gd name="T66" fmla="*/ 317 w 698"/>
                <a:gd name="T67" fmla="*/ 1 h 1001"/>
                <a:gd name="T68" fmla="*/ 281 w 698"/>
                <a:gd name="T69" fmla="*/ 0 h 1001"/>
                <a:gd name="T70" fmla="*/ 261 w 698"/>
                <a:gd name="T71" fmla="*/ 0 h 10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98" h="1001">
                  <a:moveTo>
                    <a:pt x="259" y="0"/>
                  </a:moveTo>
                  <a:lnTo>
                    <a:pt x="255" y="0"/>
                  </a:lnTo>
                  <a:lnTo>
                    <a:pt x="248" y="0"/>
                  </a:lnTo>
                  <a:lnTo>
                    <a:pt x="235" y="0"/>
                  </a:lnTo>
                  <a:lnTo>
                    <a:pt x="217" y="0"/>
                  </a:lnTo>
                  <a:lnTo>
                    <a:pt x="198" y="4"/>
                  </a:lnTo>
                  <a:lnTo>
                    <a:pt x="176" y="8"/>
                  </a:lnTo>
                  <a:lnTo>
                    <a:pt x="152" y="15"/>
                  </a:lnTo>
                  <a:lnTo>
                    <a:pt x="128" y="25"/>
                  </a:lnTo>
                  <a:lnTo>
                    <a:pt x="104" y="39"/>
                  </a:lnTo>
                  <a:lnTo>
                    <a:pt x="80" y="57"/>
                  </a:lnTo>
                  <a:lnTo>
                    <a:pt x="58" y="80"/>
                  </a:lnTo>
                  <a:lnTo>
                    <a:pt x="39" y="106"/>
                  </a:lnTo>
                  <a:lnTo>
                    <a:pt x="22" y="140"/>
                  </a:lnTo>
                  <a:lnTo>
                    <a:pt x="10" y="180"/>
                  </a:lnTo>
                  <a:lnTo>
                    <a:pt x="3" y="227"/>
                  </a:lnTo>
                  <a:lnTo>
                    <a:pt x="0" y="280"/>
                  </a:lnTo>
                  <a:lnTo>
                    <a:pt x="4" y="334"/>
                  </a:lnTo>
                  <a:lnTo>
                    <a:pt x="12" y="382"/>
                  </a:lnTo>
                  <a:lnTo>
                    <a:pt x="27" y="426"/>
                  </a:lnTo>
                  <a:lnTo>
                    <a:pt x="44" y="467"/>
                  </a:lnTo>
                  <a:lnTo>
                    <a:pt x="65" y="502"/>
                  </a:lnTo>
                  <a:lnTo>
                    <a:pt x="90" y="536"/>
                  </a:lnTo>
                  <a:lnTo>
                    <a:pt x="116" y="567"/>
                  </a:lnTo>
                  <a:lnTo>
                    <a:pt x="144" y="597"/>
                  </a:lnTo>
                  <a:lnTo>
                    <a:pt x="175" y="626"/>
                  </a:lnTo>
                  <a:lnTo>
                    <a:pt x="205" y="654"/>
                  </a:lnTo>
                  <a:lnTo>
                    <a:pt x="236" y="682"/>
                  </a:lnTo>
                  <a:lnTo>
                    <a:pt x="266" y="712"/>
                  </a:lnTo>
                  <a:lnTo>
                    <a:pt x="296" y="743"/>
                  </a:lnTo>
                  <a:lnTo>
                    <a:pt x="324" y="777"/>
                  </a:lnTo>
                  <a:lnTo>
                    <a:pt x="350" y="814"/>
                  </a:lnTo>
                  <a:lnTo>
                    <a:pt x="374" y="853"/>
                  </a:lnTo>
                  <a:lnTo>
                    <a:pt x="397" y="892"/>
                  </a:lnTo>
                  <a:lnTo>
                    <a:pt x="420" y="925"/>
                  </a:lnTo>
                  <a:lnTo>
                    <a:pt x="444" y="951"/>
                  </a:lnTo>
                  <a:lnTo>
                    <a:pt x="469" y="973"/>
                  </a:lnTo>
                  <a:lnTo>
                    <a:pt x="493" y="988"/>
                  </a:lnTo>
                  <a:lnTo>
                    <a:pt x="516" y="997"/>
                  </a:lnTo>
                  <a:lnTo>
                    <a:pt x="539" y="1001"/>
                  </a:lnTo>
                  <a:lnTo>
                    <a:pt x="562" y="998"/>
                  </a:lnTo>
                  <a:lnTo>
                    <a:pt x="582" y="989"/>
                  </a:lnTo>
                  <a:lnTo>
                    <a:pt x="601" y="976"/>
                  </a:lnTo>
                  <a:lnTo>
                    <a:pt x="618" y="955"/>
                  </a:lnTo>
                  <a:lnTo>
                    <a:pt x="635" y="929"/>
                  </a:lnTo>
                  <a:lnTo>
                    <a:pt x="648" y="896"/>
                  </a:lnTo>
                  <a:lnTo>
                    <a:pt x="658" y="858"/>
                  </a:lnTo>
                  <a:lnTo>
                    <a:pt x="665" y="812"/>
                  </a:lnTo>
                  <a:lnTo>
                    <a:pt x="670" y="762"/>
                  </a:lnTo>
                  <a:lnTo>
                    <a:pt x="676" y="648"/>
                  </a:lnTo>
                  <a:lnTo>
                    <a:pt x="685" y="528"/>
                  </a:lnTo>
                  <a:lnTo>
                    <a:pt x="694" y="407"/>
                  </a:lnTo>
                  <a:lnTo>
                    <a:pt x="698" y="294"/>
                  </a:lnTo>
                  <a:lnTo>
                    <a:pt x="695" y="192"/>
                  </a:lnTo>
                  <a:lnTo>
                    <a:pt x="683" y="110"/>
                  </a:lnTo>
                  <a:lnTo>
                    <a:pt x="659" y="52"/>
                  </a:lnTo>
                  <a:lnTo>
                    <a:pt x="618" y="27"/>
                  </a:lnTo>
                  <a:lnTo>
                    <a:pt x="593" y="23"/>
                  </a:lnTo>
                  <a:lnTo>
                    <a:pt x="566" y="19"/>
                  </a:lnTo>
                  <a:lnTo>
                    <a:pt x="538" y="16"/>
                  </a:lnTo>
                  <a:lnTo>
                    <a:pt x="508" y="14"/>
                  </a:lnTo>
                  <a:lnTo>
                    <a:pt x="478" y="11"/>
                  </a:lnTo>
                  <a:lnTo>
                    <a:pt x="448" y="9"/>
                  </a:lnTo>
                  <a:lnTo>
                    <a:pt x="419" y="6"/>
                  </a:lnTo>
                  <a:lnTo>
                    <a:pt x="391" y="5"/>
                  </a:lnTo>
                  <a:lnTo>
                    <a:pt x="363" y="4"/>
                  </a:lnTo>
                  <a:lnTo>
                    <a:pt x="338" y="3"/>
                  </a:lnTo>
                  <a:lnTo>
                    <a:pt x="317" y="1"/>
                  </a:lnTo>
                  <a:lnTo>
                    <a:pt x="297" y="1"/>
                  </a:lnTo>
                  <a:lnTo>
                    <a:pt x="281" y="0"/>
                  </a:lnTo>
                  <a:lnTo>
                    <a:pt x="269" y="0"/>
                  </a:lnTo>
                  <a:lnTo>
                    <a:pt x="261" y="0"/>
                  </a:lnTo>
                  <a:lnTo>
                    <a:pt x="259" y="0"/>
                  </a:lnTo>
                  <a:close/>
                </a:path>
              </a:pathLst>
            </a:custGeom>
            <a:solidFill>
              <a:srgbClr val="7CC6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Freeform 13"/>
            <p:cNvSpPr>
              <a:spLocks/>
            </p:cNvSpPr>
            <p:nvPr/>
          </p:nvSpPr>
          <p:spPr bwMode="auto">
            <a:xfrm>
              <a:off x="290" y="525"/>
              <a:ext cx="222" cy="319"/>
            </a:xfrm>
            <a:custGeom>
              <a:avLst/>
              <a:gdLst>
                <a:gd name="T0" fmla="*/ 244 w 667"/>
                <a:gd name="T1" fmla="*/ 0 h 958"/>
                <a:gd name="T2" fmla="*/ 225 w 667"/>
                <a:gd name="T3" fmla="*/ 0 h 958"/>
                <a:gd name="T4" fmla="*/ 190 w 667"/>
                <a:gd name="T5" fmla="*/ 3 h 958"/>
                <a:gd name="T6" fmla="*/ 145 w 667"/>
                <a:gd name="T7" fmla="*/ 14 h 958"/>
                <a:gd name="T8" fmla="*/ 99 w 667"/>
                <a:gd name="T9" fmla="*/ 37 h 958"/>
                <a:gd name="T10" fmla="*/ 56 w 667"/>
                <a:gd name="T11" fmla="*/ 76 h 958"/>
                <a:gd name="T12" fmla="*/ 21 w 667"/>
                <a:gd name="T13" fmla="*/ 135 h 958"/>
                <a:gd name="T14" fmla="*/ 2 w 667"/>
                <a:gd name="T15" fmla="*/ 217 h 958"/>
                <a:gd name="T16" fmla="*/ 3 w 667"/>
                <a:gd name="T17" fmla="*/ 319 h 958"/>
                <a:gd name="T18" fmla="*/ 25 w 667"/>
                <a:gd name="T19" fmla="*/ 408 h 958"/>
                <a:gd name="T20" fmla="*/ 62 w 667"/>
                <a:gd name="T21" fmla="*/ 481 h 958"/>
                <a:gd name="T22" fmla="*/ 110 w 667"/>
                <a:gd name="T23" fmla="*/ 543 h 958"/>
                <a:gd name="T24" fmla="*/ 166 w 667"/>
                <a:gd name="T25" fmla="*/ 599 h 958"/>
                <a:gd name="T26" fmla="*/ 225 w 667"/>
                <a:gd name="T27" fmla="*/ 653 h 958"/>
                <a:gd name="T28" fmla="*/ 282 w 667"/>
                <a:gd name="T29" fmla="*/ 711 h 958"/>
                <a:gd name="T30" fmla="*/ 335 w 667"/>
                <a:gd name="T31" fmla="*/ 779 h 958"/>
                <a:gd name="T32" fmla="*/ 379 w 667"/>
                <a:gd name="T33" fmla="*/ 853 h 958"/>
                <a:gd name="T34" fmla="*/ 424 w 667"/>
                <a:gd name="T35" fmla="*/ 910 h 958"/>
                <a:gd name="T36" fmla="*/ 471 w 667"/>
                <a:gd name="T37" fmla="*/ 946 h 958"/>
                <a:gd name="T38" fmla="*/ 516 w 667"/>
                <a:gd name="T39" fmla="*/ 958 h 958"/>
                <a:gd name="T40" fmla="*/ 556 w 667"/>
                <a:gd name="T41" fmla="*/ 948 h 958"/>
                <a:gd name="T42" fmla="*/ 592 w 667"/>
                <a:gd name="T43" fmla="*/ 914 h 958"/>
                <a:gd name="T44" fmla="*/ 619 w 667"/>
                <a:gd name="T45" fmla="*/ 858 h 958"/>
                <a:gd name="T46" fmla="*/ 636 w 667"/>
                <a:gd name="T47" fmla="*/ 779 h 958"/>
                <a:gd name="T48" fmla="*/ 646 w 667"/>
                <a:gd name="T49" fmla="*/ 620 h 958"/>
                <a:gd name="T50" fmla="*/ 663 w 667"/>
                <a:gd name="T51" fmla="*/ 390 h 958"/>
                <a:gd name="T52" fmla="*/ 665 w 667"/>
                <a:gd name="T53" fmla="*/ 185 h 958"/>
                <a:gd name="T54" fmla="*/ 629 w 667"/>
                <a:gd name="T55" fmla="*/ 51 h 958"/>
                <a:gd name="T56" fmla="*/ 567 w 667"/>
                <a:gd name="T57" fmla="*/ 23 h 958"/>
                <a:gd name="T58" fmla="*/ 513 w 667"/>
                <a:gd name="T59" fmla="*/ 17 h 958"/>
                <a:gd name="T60" fmla="*/ 457 w 667"/>
                <a:gd name="T61" fmla="*/ 12 h 958"/>
                <a:gd name="T62" fmla="*/ 400 w 667"/>
                <a:gd name="T63" fmla="*/ 8 h 958"/>
                <a:gd name="T64" fmla="*/ 348 w 667"/>
                <a:gd name="T65" fmla="*/ 4 h 958"/>
                <a:gd name="T66" fmla="*/ 302 w 667"/>
                <a:gd name="T67" fmla="*/ 3 h 958"/>
                <a:gd name="T68" fmla="*/ 268 w 667"/>
                <a:gd name="T69" fmla="*/ 2 h 958"/>
                <a:gd name="T70" fmla="*/ 250 w 667"/>
                <a:gd name="T71" fmla="*/ 0 h 9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67" h="958">
                  <a:moveTo>
                    <a:pt x="248" y="0"/>
                  </a:moveTo>
                  <a:lnTo>
                    <a:pt x="244" y="0"/>
                  </a:lnTo>
                  <a:lnTo>
                    <a:pt x="237" y="0"/>
                  </a:lnTo>
                  <a:lnTo>
                    <a:pt x="225" y="0"/>
                  </a:lnTo>
                  <a:lnTo>
                    <a:pt x="208" y="0"/>
                  </a:lnTo>
                  <a:lnTo>
                    <a:pt x="190" y="3"/>
                  </a:lnTo>
                  <a:lnTo>
                    <a:pt x="168" y="8"/>
                  </a:lnTo>
                  <a:lnTo>
                    <a:pt x="145" y="14"/>
                  </a:lnTo>
                  <a:lnTo>
                    <a:pt x="122" y="24"/>
                  </a:lnTo>
                  <a:lnTo>
                    <a:pt x="99" y="37"/>
                  </a:lnTo>
                  <a:lnTo>
                    <a:pt x="76" y="55"/>
                  </a:lnTo>
                  <a:lnTo>
                    <a:pt x="56" y="76"/>
                  </a:lnTo>
                  <a:lnTo>
                    <a:pt x="37" y="103"/>
                  </a:lnTo>
                  <a:lnTo>
                    <a:pt x="21" y="135"/>
                  </a:lnTo>
                  <a:lnTo>
                    <a:pt x="10" y="173"/>
                  </a:lnTo>
                  <a:lnTo>
                    <a:pt x="2" y="217"/>
                  </a:lnTo>
                  <a:lnTo>
                    <a:pt x="0" y="267"/>
                  </a:lnTo>
                  <a:lnTo>
                    <a:pt x="3" y="319"/>
                  </a:lnTo>
                  <a:lnTo>
                    <a:pt x="12" y="366"/>
                  </a:lnTo>
                  <a:lnTo>
                    <a:pt x="25" y="408"/>
                  </a:lnTo>
                  <a:lnTo>
                    <a:pt x="42" y="447"/>
                  </a:lnTo>
                  <a:lnTo>
                    <a:pt x="62" y="481"/>
                  </a:lnTo>
                  <a:lnTo>
                    <a:pt x="85" y="514"/>
                  </a:lnTo>
                  <a:lnTo>
                    <a:pt x="110" y="543"/>
                  </a:lnTo>
                  <a:lnTo>
                    <a:pt x="137" y="572"/>
                  </a:lnTo>
                  <a:lnTo>
                    <a:pt x="166" y="599"/>
                  </a:lnTo>
                  <a:lnTo>
                    <a:pt x="195" y="627"/>
                  </a:lnTo>
                  <a:lnTo>
                    <a:pt x="225" y="653"/>
                  </a:lnTo>
                  <a:lnTo>
                    <a:pt x="254" y="682"/>
                  </a:lnTo>
                  <a:lnTo>
                    <a:pt x="282" y="711"/>
                  </a:lnTo>
                  <a:lnTo>
                    <a:pt x="310" y="744"/>
                  </a:lnTo>
                  <a:lnTo>
                    <a:pt x="335" y="779"/>
                  </a:lnTo>
                  <a:lnTo>
                    <a:pt x="358" y="816"/>
                  </a:lnTo>
                  <a:lnTo>
                    <a:pt x="379" y="853"/>
                  </a:lnTo>
                  <a:lnTo>
                    <a:pt x="401" y="885"/>
                  </a:lnTo>
                  <a:lnTo>
                    <a:pt x="424" y="910"/>
                  </a:lnTo>
                  <a:lnTo>
                    <a:pt x="448" y="930"/>
                  </a:lnTo>
                  <a:lnTo>
                    <a:pt x="471" y="946"/>
                  </a:lnTo>
                  <a:lnTo>
                    <a:pt x="493" y="954"/>
                  </a:lnTo>
                  <a:lnTo>
                    <a:pt x="516" y="958"/>
                  </a:lnTo>
                  <a:lnTo>
                    <a:pt x="536" y="956"/>
                  </a:lnTo>
                  <a:lnTo>
                    <a:pt x="556" y="948"/>
                  </a:lnTo>
                  <a:lnTo>
                    <a:pt x="575" y="934"/>
                  </a:lnTo>
                  <a:lnTo>
                    <a:pt x="592" y="914"/>
                  </a:lnTo>
                  <a:lnTo>
                    <a:pt x="606" y="889"/>
                  </a:lnTo>
                  <a:lnTo>
                    <a:pt x="619" y="858"/>
                  </a:lnTo>
                  <a:lnTo>
                    <a:pt x="629" y="820"/>
                  </a:lnTo>
                  <a:lnTo>
                    <a:pt x="636" y="779"/>
                  </a:lnTo>
                  <a:lnTo>
                    <a:pt x="640" y="729"/>
                  </a:lnTo>
                  <a:lnTo>
                    <a:pt x="646" y="620"/>
                  </a:lnTo>
                  <a:lnTo>
                    <a:pt x="655" y="505"/>
                  </a:lnTo>
                  <a:lnTo>
                    <a:pt x="663" y="390"/>
                  </a:lnTo>
                  <a:lnTo>
                    <a:pt x="667" y="281"/>
                  </a:lnTo>
                  <a:lnTo>
                    <a:pt x="665" y="185"/>
                  </a:lnTo>
                  <a:lnTo>
                    <a:pt x="653" y="107"/>
                  </a:lnTo>
                  <a:lnTo>
                    <a:pt x="629" y="51"/>
                  </a:lnTo>
                  <a:lnTo>
                    <a:pt x="591" y="27"/>
                  </a:lnTo>
                  <a:lnTo>
                    <a:pt x="567" y="23"/>
                  </a:lnTo>
                  <a:lnTo>
                    <a:pt x="541" y="21"/>
                  </a:lnTo>
                  <a:lnTo>
                    <a:pt x="513" y="17"/>
                  </a:lnTo>
                  <a:lnTo>
                    <a:pt x="485" y="14"/>
                  </a:lnTo>
                  <a:lnTo>
                    <a:pt x="457" y="12"/>
                  </a:lnTo>
                  <a:lnTo>
                    <a:pt x="428" y="9"/>
                  </a:lnTo>
                  <a:lnTo>
                    <a:pt x="400" y="8"/>
                  </a:lnTo>
                  <a:lnTo>
                    <a:pt x="373" y="5"/>
                  </a:lnTo>
                  <a:lnTo>
                    <a:pt x="348" y="4"/>
                  </a:lnTo>
                  <a:lnTo>
                    <a:pt x="324" y="3"/>
                  </a:lnTo>
                  <a:lnTo>
                    <a:pt x="302" y="3"/>
                  </a:lnTo>
                  <a:lnTo>
                    <a:pt x="284" y="2"/>
                  </a:lnTo>
                  <a:lnTo>
                    <a:pt x="268" y="2"/>
                  </a:lnTo>
                  <a:lnTo>
                    <a:pt x="257" y="0"/>
                  </a:lnTo>
                  <a:lnTo>
                    <a:pt x="250" y="0"/>
                  </a:lnTo>
                  <a:lnTo>
                    <a:pt x="248" y="0"/>
                  </a:lnTo>
                  <a:close/>
                </a:path>
              </a:pathLst>
            </a:custGeom>
            <a:solidFill>
              <a:srgbClr val="68BF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Freeform 14"/>
            <p:cNvSpPr>
              <a:spLocks/>
            </p:cNvSpPr>
            <p:nvPr/>
          </p:nvSpPr>
          <p:spPr bwMode="auto">
            <a:xfrm>
              <a:off x="297" y="529"/>
              <a:ext cx="212" cy="304"/>
            </a:xfrm>
            <a:custGeom>
              <a:avLst/>
              <a:gdLst>
                <a:gd name="T0" fmla="*/ 233 w 636"/>
                <a:gd name="T1" fmla="*/ 0 h 912"/>
                <a:gd name="T2" fmla="*/ 213 w 636"/>
                <a:gd name="T3" fmla="*/ 0 h 912"/>
                <a:gd name="T4" fmla="*/ 180 w 636"/>
                <a:gd name="T5" fmla="*/ 3 h 912"/>
                <a:gd name="T6" fmla="*/ 138 w 636"/>
                <a:gd name="T7" fmla="*/ 13 h 912"/>
                <a:gd name="T8" fmla="*/ 94 w 636"/>
                <a:gd name="T9" fmla="*/ 34 h 912"/>
                <a:gd name="T10" fmla="*/ 52 w 636"/>
                <a:gd name="T11" fmla="*/ 71 h 912"/>
                <a:gd name="T12" fmla="*/ 19 w 636"/>
                <a:gd name="T13" fmla="*/ 127 h 912"/>
                <a:gd name="T14" fmla="*/ 2 w 636"/>
                <a:gd name="T15" fmla="*/ 205 h 912"/>
                <a:gd name="T16" fmla="*/ 3 w 636"/>
                <a:gd name="T17" fmla="*/ 304 h 912"/>
                <a:gd name="T18" fmla="*/ 24 w 636"/>
                <a:gd name="T19" fmla="*/ 390 h 912"/>
                <a:gd name="T20" fmla="*/ 59 w 636"/>
                <a:gd name="T21" fmla="*/ 459 h 912"/>
                <a:gd name="T22" fmla="*/ 106 w 636"/>
                <a:gd name="T23" fmla="*/ 518 h 912"/>
                <a:gd name="T24" fmla="*/ 158 w 636"/>
                <a:gd name="T25" fmla="*/ 572 h 912"/>
                <a:gd name="T26" fmla="*/ 215 w 636"/>
                <a:gd name="T27" fmla="*/ 624 h 912"/>
                <a:gd name="T28" fmla="*/ 269 w 636"/>
                <a:gd name="T29" fmla="*/ 678 h 912"/>
                <a:gd name="T30" fmla="*/ 319 w 636"/>
                <a:gd name="T31" fmla="*/ 741 h 912"/>
                <a:gd name="T32" fmla="*/ 362 w 636"/>
                <a:gd name="T33" fmla="*/ 814 h 912"/>
                <a:gd name="T34" fmla="*/ 405 w 636"/>
                <a:gd name="T35" fmla="*/ 868 h 912"/>
                <a:gd name="T36" fmla="*/ 449 w 636"/>
                <a:gd name="T37" fmla="*/ 901 h 912"/>
                <a:gd name="T38" fmla="*/ 491 w 636"/>
                <a:gd name="T39" fmla="*/ 912 h 912"/>
                <a:gd name="T40" fmla="*/ 531 w 636"/>
                <a:gd name="T41" fmla="*/ 903 h 912"/>
                <a:gd name="T42" fmla="*/ 564 w 636"/>
                <a:gd name="T43" fmla="*/ 872 h 912"/>
                <a:gd name="T44" fmla="*/ 591 w 636"/>
                <a:gd name="T45" fmla="*/ 817 h 912"/>
                <a:gd name="T46" fmla="*/ 607 w 636"/>
                <a:gd name="T47" fmla="*/ 741 h 912"/>
                <a:gd name="T48" fmla="*/ 617 w 636"/>
                <a:gd name="T49" fmla="*/ 591 h 912"/>
                <a:gd name="T50" fmla="*/ 632 w 636"/>
                <a:gd name="T51" fmla="*/ 372 h 912"/>
                <a:gd name="T52" fmla="*/ 634 w 636"/>
                <a:gd name="T53" fmla="*/ 176 h 912"/>
                <a:gd name="T54" fmla="*/ 600 w 636"/>
                <a:gd name="T55" fmla="*/ 48 h 912"/>
                <a:gd name="T56" fmla="*/ 542 w 636"/>
                <a:gd name="T57" fmla="*/ 20 h 912"/>
                <a:gd name="T58" fmla="*/ 490 w 636"/>
                <a:gd name="T59" fmla="*/ 15 h 912"/>
                <a:gd name="T60" fmla="*/ 436 w 636"/>
                <a:gd name="T61" fmla="*/ 10 h 912"/>
                <a:gd name="T62" fmla="*/ 381 w 636"/>
                <a:gd name="T63" fmla="*/ 6 h 912"/>
                <a:gd name="T64" fmla="*/ 331 w 636"/>
                <a:gd name="T65" fmla="*/ 4 h 912"/>
                <a:gd name="T66" fmla="*/ 288 w 636"/>
                <a:gd name="T67" fmla="*/ 1 h 912"/>
                <a:gd name="T68" fmla="*/ 256 w 636"/>
                <a:gd name="T69" fmla="*/ 0 h 912"/>
                <a:gd name="T70" fmla="*/ 237 w 636"/>
                <a:gd name="T71" fmla="*/ 0 h 9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36" h="912">
                  <a:moveTo>
                    <a:pt x="235" y="0"/>
                  </a:moveTo>
                  <a:lnTo>
                    <a:pt x="233" y="0"/>
                  </a:lnTo>
                  <a:lnTo>
                    <a:pt x="225" y="0"/>
                  </a:lnTo>
                  <a:lnTo>
                    <a:pt x="213" y="0"/>
                  </a:lnTo>
                  <a:lnTo>
                    <a:pt x="198" y="0"/>
                  </a:lnTo>
                  <a:lnTo>
                    <a:pt x="180" y="3"/>
                  </a:lnTo>
                  <a:lnTo>
                    <a:pt x="160" y="6"/>
                  </a:lnTo>
                  <a:lnTo>
                    <a:pt x="138" y="13"/>
                  </a:lnTo>
                  <a:lnTo>
                    <a:pt x="116" y="23"/>
                  </a:lnTo>
                  <a:lnTo>
                    <a:pt x="94" y="34"/>
                  </a:lnTo>
                  <a:lnTo>
                    <a:pt x="73" y="51"/>
                  </a:lnTo>
                  <a:lnTo>
                    <a:pt x="52" y="71"/>
                  </a:lnTo>
                  <a:lnTo>
                    <a:pt x="35" y="96"/>
                  </a:lnTo>
                  <a:lnTo>
                    <a:pt x="19" y="127"/>
                  </a:lnTo>
                  <a:lnTo>
                    <a:pt x="9" y="163"/>
                  </a:lnTo>
                  <a:lnTo>
                    <a:pt x="2" y="205"/>
                  </a:lnTo>
                  <a:lnTo>
                    <a:pt x="0" y="254"/>
                  </a:lnTo>
                  <a:lnTo>
                    <a:pt x="3" y="304"/>
                  </a:lnTo>
                  <a:lnTo>
                    <a:pt x="11" y="349"/>
                  </a:lnTo>
                  <a:lnTo>
                    <a:pt x="24" y="390"/>
                  </a:lnTo>
                  <a:lnTo>
                    <a:pt x="40" y="425"/>
                  </a:lnTo>
                  <a:lnTo>
                    <a:pt x="59" y="459"/>
                  </a:lnTo>
                  <a:lnTo>
                    <a:pt x="80" y="490"/>
                  </a:lnTo>
                  <a:lnTo>
                    <a:pt x="106" y="518"/>
                  </a:lnTo>
                  <a:lnTo>
                    <a:pt x="132" y="545"/>
                  </a:lnTo>
                  <a:lnTo>
                    <a:pt x="158" y="572"/>
                  </a:lnTo>
                  <a:lnTo>
                    <a:pt x="186" y="597"/>
                  </a:lnTo>
                  <a:lnTo>
                    <a:pt x="215" y="624"/>
                  </a:lnTo>
                  <a:lnTo>
                    <a:pt x="242" y="650"/>
                  </a:lnTo>
                  <a:lnTo>
                    <a:pt x="269" y="678"/>
                  </a:lnTo>
                  <a:lnTo>
                    <a:pt x="295" y="709"/>
                  </a:lnTo>
                  <a:lnTo>
                    <a:pt x="319" y="741"/>
                  </a:lnTo>
                  <a:lnTo>
                    <a:pt x="341" y="778"/>
                  </a:lnTo>
                  <a:lnTo>
                    <a:pt x="362" y="814"/>
                  </a:lnTo>
                  <a:lnTo>
                    <a:pt x="383" y="843"/>
                  </a:lnTo>
                  <a:lnTo>
                    <a:pt x="405" y="868"/>
                  </a:lnTo>
                  <a:lnTo>
                    <a:pt x="427" y="887"/>
                  </a:lnTo>
                  <a:lnTo>
                    <a:pt x="449" y="901"/>
                  </a:lnTo>
                  <a:lnTo>
                    <a:pt x="471" y="910"/>
                  </a:lnTo>
                  <a:lnTo>
                    <a:pt x="491" y="912"/>
                  </a:lnTo>
                  <a:lnTo>
                    <a:pt x="512" y="911"/>
                  </a:lnTo>
                  <a:lnTo>
                    <a:pt x="531" y="903"/>
                  </a:lnTo>
                  <a:lnTo>
                    <a:pt x="548" y="890"/>
                  </a:lnTo>
                  <a:lnTo>
                    <a:pt x="564" y="872"/>
                  </a:lnTo>
                  <a:lnTo>
                    <a:pt x="579" y="846"/>
                  </a:lnTo>
                  <a:lnTo>
                    <a:pt x="591" y="817"/>
                  </a:lnTo>
                  <a:lnTo>
                    <a:pt x="599" y="782"/>
                  </a:lnTo>
                  <a:lnTo>
                    <a:pt x="607" y="741"/>
                  </a:lnTo>
                  <a:lnTo>
                    <a:pt x="610" y="695"/>
                  </a:lnTo>
                  <a:lnTo>
                    <a:pt x="617" y="591"/>
                  </a:lnTo>
                  <a:lnTo>
                    <a:pt x="625" y="481"/>
                  </a:lnTo>
                  <a:lnTo>
                    <a:pt x="632" y="372"/>
                  </a:lnTo>
                  <a:lnTo>
                    <a:pt x="636" y="268"/>
                  </a:lnTo>
                  <a:lnTo>
                    <a:pt x="634" y="176"/>
                  </a:lnTo>
                  <a:lnTo>
                    <a:pt x="623" y="100"/>
                  </a:lnTo>
                  <a:lnTo>
                    <a:pt x="600" y="48"/>
                  </a:lnTo>
                  <a:lnTo>
                    <a:pt x="564" y="24"/>
                  </a:lnTo>
                  <a:lnTo>
                    <a:pt x="542" y="20"/>
                  </a:lnTo>
                  <a:lnTo>
                    <a:pt x="516" y="18"/>
                  </a:lnTo>
                  <a:lnTo>
                    <a:pt x="490" y="15"/>
                  </a:lnTo>
                  <a:lnTo>
                    <a:pt x="463" y="13"/>
                  </a:lnTo>
                  <a:lnTo>
                    <a:pt x="436" y="10"/>
                  </a:lnTo>
                  <a:lnTo>
                    <a:pt x="409" y="8"/>
                  </a:lnTo>
                  <a:lnTo>
                    <a:pt x="381" y="6"/>
                  </a:lnTo>
                  <a:lnTo>
                    <a:pt x="355" y="5"/>
                  </a:lnTo>
                  <a:lnTo>
                    <a:pt x="331" y="4"/>
                  </a:lnTo>
                  <a:lnTo>
                    <a:pt x="308" y="3"/>
                  </a:lnTo>
                  <a:lnTo>
                    <a:pt x="288" y="1"/>
                  </a:lnTo>
                  <a:lnTo>
                    <a:pt x="270" y="1"/>
                  </a:lnTo>
                  <a:lnTo>
                    <a:pt x="256" y="0"/>
                  </a:lnTo>
                  <a:lnTo>
                    <a:pt x="245" y="0"/>
                  </a:lnTo>
                  <a:lnTo>
                    <a:pt x="237" y="0"/>
                  </a:lnTo>
                  <a:lnTo>
                    <a:pt x="235" y="0"/>
                  </a:lnTo>
                  <a:close/>
                </a:path>
              </a:pathLst>
            </a:custGeom>
            <a:solidFill>
              <a:srgbClr val="56B5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Freeform 15"/>
            <p:cNvSpPr>
              <a:spLocks/>
            </p:cNvSpPr>
            <p:nvPr/>
          </p:nvSpPr>
          <p:spPr bwMode="auto">
            <a:xfrm>
              <a:off x="392" y="933"/>
              <a:ext cx="194" cy="158"/>
            </a:xfrm>
            <a:custGeom>
              <a:avLst/>
              <a:gdLst>
                <a:gd name="T0" fmla="*/ 37 w 581"/>
                <a:gd name="T1" fmla="*/ 175 h 475"/>
                <a:gd name="T2" fmla="*/ 34 w 581"/>
                <a:gd name="T3" fmla="*/ 173 h 475"/>
                <a:gd name="T4" fmla="*/ 27 w 581"/>
                <a:gd name="T5" fmla="*/ 167 h 475"/>
                <a:gd name="T6" fmla="*/ 18 w 581"/>
                <a:gd name="T7" fmla="*/ 157 h 475"/>
                <a:gd name="T8" fmla="*/ 8 w 581"/>
                <a:gd name="T9" fmla="*/ 143 h 475"/>
                <a:gd name="T10" fmla="*/ 1 w 581"/>
                <a:gd name="T11" fmla="*/ 125 h 475"/>
                <a:gd name="T12" fmla="*/ 0 w 581"/>
                <a:gd name="T13" fmla="*/ 103 h 475"/>
                <a:gd name="T14" fmla="*/ 6 w 581"/>
                <a:gd name="T15" fmla="*/ 74 h 475"/>
                <a:gd name="T16" fmla="*/ 21 w 581"/>
                <a:gd name="T17" fmla="*/ 41 h 475"/>
                <a:gd name="T18" fmla="*/ 32 w 581"/>
                <a:gd name="T19" fmla="*/ 25 h 475"/>
                <a:gd name="T20" fmla="*/ 45 w 581"/>
                <a:gd name="T21" fmla="*/ 13 h 475"/>
                <a:gd name="T22" fmla="*/ 59 w 581"/>
                <a:gd name="T23" fmla="*/ 5 h 475"/>
                <a:gd name="T24" fmla="*/ 76 w 581"/>
                <a:gd name="T25" fmla="*/ 1 h 475"/>
                <a:gd name="T26" fmla="*/ 92 w 581"/>
                <a:gd name="T27" fmla="*/ 0 h 475"/>
                <a:gd name="T28" fmla="*/ 109 w 581"/>
                <a:gd name="T29" fmla="*/ 1 h 475"/>
                <a:gd name="T30" fmla="*/ 128 w 581"/>
                <a:gd name="T31" fmla="*/ 5 h 475"/>
                <a:gd name="T32" fmla="*/ 146 w 581"/>
                <a:gd name="T33" fmla="*/ 10 h 475"/>
                <a:gd name="T34" fmla="*/ 165 w 581"/>
                <a:gd name="T35" fmla="*/ 18 h 475"/>
                <a:gd name="T36" fmla="*/ 184 w 581"/>
                <a:gd name="T37" fmla="*/ 25 h 475"/>
                <a:gd name="T38" fmla="*/ 202 w 581"/>
                <a:gd name="T39" fmla="*/ 34 h 475"/>
                <a:gd name="T40" fmla="*/ 219 w 581"/>
                <a:gd name="T41" fmla="*/ 43 h 475"/>
                <a:gd name="T42" fmla="*/ 236 w 581"/>
                <a:gd name="T43" fmla="*/ 52 h 475"/>
                <a:gd name="T44" fmla="*/ 252 w 581"/>
                <a:gd name="T45" fmla="*/ 60 h 475"/>
                <a:gd name="T46" fmla="*/ 266 w 581"/>
                <a:gd name="T47" fmla="*/ 67 h 475"/>
                <a:gd name="T48" fmla="*/ 279 w 581"/>
                <a:gd name="T49" fmla="*/ 72 h 475"/>
                <a:gd name="T50" fmla="*/ 294 w 581"/>
                <a:gd name="T51" fmla="*/ 77 h 475"/>
                <a:gd name="T52" fmla="*/ 309 w 581"/>
                <a:gd name="T53" fmla="*/ 82 h 475"/>
                <a:gd name="T54" fmla="*/ 327 w 581"/>
                <a:gd name="T55" fmla="*/ 89 h 475"/>
                <a:gd name="T56" fmla="*/ 347 w 581"/>
                <a:gd name="T57" fmla="*/ 96 h 475"/>
                <a:gd name="T58" fmla="*/ 368 w 581"/>
                <a:gd name="T59" fmla="*/ 105 h 475"/>
                <a:gd name="T60" fmla="*/ 390 w 581"/>
                <a:gd name="T61" fmla="*/ 115 h 475"/>
                <a:gd name="T62" fmla="*/ 412 w 581"/>
                <a:gd name="T63" fmla="*/ 127 h 475"/>
                <a:gd name="T64" fmla="*/ 434 w 581"/>
                <a:gd name="T65" fmla="*/ 141 h 475"/>
                <a:gd name="T66" fmla="*/ 457 w 581"/>
                <a:gd name="T67" fmla="*/ 156 h 475"/>
                <a:gd name="T68" fmla="*/ 478 w 581"/>
                <a:gd name="T69" fmla="*/ 175 h 475"/>
                <a:gd name="T70" fmla="*/ 500 w 581"/>
                <a:gd name="T71" fmla="*/ 195 h 475"/>
                <a:gd name="T72" fmla="*/ 519 w 581"/>
                <a:gd name="T73" fmla="*/ 219 h 475"/>
                <a:gd name="T74" fmla="*/ 537 w 581"/>
                <a:gd name="T75" fmla="*/ 246 h 475"/>
                <a:gd name="T76" fmla="*/ 553 w 581"/>
                <a:gd name="T77" fmla="*/ 276 h 475"/>
                <a:gd name="T78" fmla="*/ 566 w 581"/>
                <a:gd name="T79" fmla="*/ 309 h 475"/>
                <a:gd name="T80" fmla="*/ 577 w 581"/>
                <a:gd name="T81" fmla="*/ 347 h 475"/>
                <a:gd name="T82" fmla="*/ 581 w 581"/>
                <a:gd name="T83" fmla="*/ 383 h 475"/>
                <a:gd name="T84" fmla="*/ 576 w 581"/>
                <a:gd name="T85" fmla="*/ 414 h 475"/>
                <a:gd name="T86" fmla="*/ 562 w 581"/>
                <a:gd name="T87" fmla="*/ 438 h 475"/>
                <a:gd name="T88" fmla="*/ 540 w 581"/>
                <a:gd name="T89" fmla="*/ 457 h 475"/>
                <a:gd name="T90" fmla="*/ 512 w 581"/>
                <a:gd name="T91" fmla="*/ 468 h 475"/>
                <a:gd name="T92" fmla="*/ 478 w 581"/>
                <a:gd name="T93" fmla="*/ 475 h 475"/>
                <a:gd name="T94" fmla="*/ 439 w 581"/>
                <a:gd name="T95" fmla="*/ 473 h 475"/>
                <a:gd name="T96" fmla="*/ 396 w 581"/>
                <a:gd name="T97" fmla="*/ 467 h 475"/>
                <a:gd name="T98" fmla="*/ 350 w 581"/>
                <a:gd name="T99" fmla="*/ 453 h 475"/>
                <a:gd name="T100" fmla="*/ 303 w 581"/>
                <a:gd name="T101" fmla="*/ 433 h 475"/>
                <a:gd name="T102" fmla="*/ 255 w 581"/>
                <a:gd name="T103" fmla="*/ 406 h 475"/>
                <a:gd name="T104" fmla="*/ 207 w 581"/>
                <a:gd name="T105" fmla="*/ 373 h 475"/>
                <a:gd name="T106" fmla="*/ 161 w 581"/>
                <a:gd name="T107" fmla="*/ 334 h 475"/>
                <a:gd name="T108" fmla="*/ 116 w 581"/>
                <a:gd name="T109" fmla="*/ 287 h 475"/>
                <a:gd name="T110" fmla="*/ 75 w 581"/>
                <a:gd name="T111" fmla="*/ 234 h 475"/>
                <a:gd name="T112" fmla="*/ 37 w 581"/>
                <a:gd name="T113" fmla="*/ 175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81" h="475">
                  <a:moveTo>
                    <a:pt x="37" y="175"/>
                  </a:moveTo>
                  <a:lnTo>
                    <a:pt x="34" y="173"/>
                  </a:lnTo>
                  <a:lnTo>
                    <a:pt x="27" y="167"/>
                  </a:lnTo>
                  <a:lnTo>
                    <a:pt x="18" y="157"/>
                  </a:lnTo>
                  <a:lnTo>
                    <a:pt x="8" y="143"/>
                  </a:lnTo>
                  <a:lnTo>
                    <a:pt x="1" y="125"/>
                  </a:lnTo>
                  <a:lnTo>
                    <a:pt x="0" y="103"/>
                  </a:lnTo>
                  <a:lnTo>
                    <a:pt x="6" y="74"/>
                  </a:lnTo>
                  <a:lnTo>
                    <a:pt x="21" y="41"/>
                  </a:lnTo>
                  <a:lnTo>
                    <a:pt x="32" y="25"/>
                  </a:lnTo>
                  <a:lnTo>
                    <a:pt x="45" y="13"/>
                  </a:lnTo>
                  <a:lnTo>
                    <a:pt x="59" y="5"/>
                  </a:lnTo>
                  <a:lnTo>
                    <a:pt x="76" y="1"/>
                  </a:lnTo>
                  <a:lnTo>
                    <a:pt x="92" y="0"/>
                  </a:lnTo>
                  <a:lnTo>
                    <a:pt x="109" y="1"/>
                  </a:lnTo>
                  <a:lnTo>
                    <a:pt x="128" y="5"/>
                  </a:lnTo>
                  <a:lnTo>
                    <a:pt x="146" y="10"/>
                  </a:lnTo>
                  <a:lnTo>
                    <a:pt x="165" y="18"/>
                  </a:lnTo>
                  <a:lnTo>
                    <a:pt x="184" y="25"/>
                  </a:lnTo>
                  <a:lnTo>
                    <a:pt x="202" y="34"/>
                  </a:lnTo>
                  <a:lnTo>
                    <a:pt x="219" y="43"/>
                  </a:lnTo>
                  <a:lnTo>
                    <a:pt x="236" y="52"/>
                  </a:lnTo>
                  <a:lnTo>
                    <a:pt x="252" y="60"/>
                  </a:lnTo>
                  <a:lnTo>
                    <a:pt x="266" y="67"/>
                  </a:lnTo>
                  <a:lnTo>
                    <a:pt x="279" y="72"/>
                  </a:lnTo>
                  <a:lnTo>
                    <a:pt x="294" y="77"/>
                  </a:lnTo>
                  <a:lnTo>
                    <a:pt x="309" y="82"/>
                  </a:lnTo>
                  <a:lnTo>
                    <a:pt x="327" y="89"/>
                  </a:lnTo>
                  <a:lnTo>
                    <a:pt x="347" y="96"/>
                  </a:lnTo>
                  <a:lnTo>
                    <a:pt x="368" y="105"/>
                  </a:lnTo>
                  <a:lnTo>
                    <a:pt x="390" y="115"/>
                  </a:lnTo>
                  <a:lnTo>
                    <a:pt x="412" y="127"/>
                  </a:lnTo>
                  <a:lnTo>
                    <a:pt x="434" y="141"/>
                  </a:lnTo>
                  <a:lnTo>
                    <a:pt x="457" y="156"/>
                  </a:lnTo>
                  <a:lnTo>
                    <a:pt x="478" y="175"/>
                  </a:lnTo>
                  <a:lnTo>
                    <a:pt x="500" y="195"/>
                  </a:lnTo>
                  <a:lnTo>
                    <a:pt x="519" y="219"/>
                  </a:lnTo>
                  <a:lnTo>
                    <a:pt x="537" y="246"/>
                  </a:lnTo>
                  <a:lnTo>
                    <a:pt x="553" y="276"/>
                  </a:lnTo>
                  <a:lnTo>
                    <a:pt x="566" y="309"/>
                  </a:lnTo>
                  <a:lnTo>
                    <a:pt x="577" y="347"/>
                  </a:lnTo>
                  <a:lnTo>
                    <a:pt x="581" y="383"/>
                  </a:lnTo>
                  <a:lnTo>
                    <a:pt x="576" y="414"/>
                  </a:lnTo>
                  <a:lnTo>
                    <a:pt x="562" y="438"/>
                  </a:lnTo>
                  <a:lnTo>
                    <a:pt x="540" y="457"/>
                  </a:lnTo>
                  <a:lnTo>
                    <a:pt x="512" y="468"/>
                  </a:lnTo>
                  <a:lnTo>
                    <a:pt x="478" y="475"/>
                  </a:lnTo>
                  <a:lnTo>
                    <a:pt x="439" y="473"/>
                  </a:lnTo>
                  <a:lnTo>
                    <a:pt x="396" y="467"/>
                  </a:lnTo>
                  <a:lnTo>
                    <a:pt x="350" y="453"/>
                  </a:lnTo>
                  <a:lnTo>
                    <a:pt x="303" y="433"/>
                  </a:lnTo>
                  <a:lnTo>
                    <a:pt x="255" y="406"/>
                  </a:lnTo>
                  <a:lnTo>
                    <a:pt x="207" y="373"/>
                  </a:lnTo>
                  <a:lnTo>
                    <a:pt x="161" y="334"/>
                  </a:lnTo>
                  <a:lnTo>
                    <a:pt x="116" y="287"/>
                  </a:lnTo>
                  <a:lnTo>
                    <a:pt x="75" y="234"/>
                  </a:lnTo>
                  <a:lnTo>
                    <a:pt x="37" y="17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Freeform 16"/>
            <p:cNvSpPr>
              <a:spLocks/>
            </p:cNvSpPr>
            <p:nvPr/>
          </p:nvSpPr>
          <p:spPr bwMode="auto">
            <a:xfrm>
              <a:off x="398" y="939"/>
              <a:ext cx="184" cy="151"/>
            </a:xfrm>
            <a:custGeom>
              <a:avLst/>
              <a:gdLst>
                <a:gd name="T0" fmla="*/ 19 w 552"/>
                <a:gd name="T1" fmla="*/ 38 h 452"/>
                <a:gd name="T2" fmla="*/ 30 w 552"/>
                <a:gd name="T3" fmla="*/ 23 h 452"/>
                <a:gd name="T4" fmla="*/ 42 w 552"/>
                <a:gd name="T5" fmla="*/ 13 h 452"/>
                <a:gd name="T6" fmla="*/ 56 w 552"/>
                <a:gd name="T7" fmla="*/ 5 h 452"/>
                <a:gd name="T8" fmla="*/ 72 w 552"/>
                <a:gd name="T9" fmla="*/ 1 h 452"/>
                <a:gd name="T10" fmla="*/ 88 w 552"/>
                <a:gd name="T11" fmla="*/ 0 h 452"/>
                <a:gd name="T12" fmla="*/ 104 w 552"/>
                <a:gd name="T13" fmla="*/ 1 h 452"/>
                <a:gd name="T14" fmla="*/ 122 w 552"/>
                <a:gd name="T15" fmla="*/ 5 h 452"/>
                <a:gd name="T16" fmla="*/ 140 w 552"/>
                <a:gd name="T17" fmla="*/ 10 h 452"/>
                <a:gd name="T18" fmla="*/ 158 w 552"/>
                <a:gd name="T19" fmla="*/ 17 h 452"/>
                <a:gd name="T20" fmla="*/ 175 w 552"/>
                <a:gd name="T21" fmla="*/ 24 h 452"/>
                <a:gd name="T22" fmla="*/ 193 w 552"/>
                <a:gd name="T23" fmla="*/ 33 h 452"/>
                <a:gd name="T24" fmla="*/ 210 w 552"/>
                <a:gd name="T25" fmla="*/ 41 h 452"/>
                <a:gd name="T26" fmla="*/ 226 w 552"/>
                <a:gd name="T27" fmla="*/ 49 h 452"/>
                <a:gd name="T28" fmla="*/ 242 w 552"/>
                <a:gd name="T29" fmla="*/ 57 h 452"/>
                <a:gd name="T30" fmla="*/ 255 w 552"/>
                <a:gd name="T31" fmla="*/ 63 h 452"/>
                <a:gd name="T32" fmla="*/ 268 w 552"/>
                <a:gd name="T33" fmla="*/ 68 h 452"/>
                <a:gd name="T34" fmla="*/ 281 w 552"/>
                <a:gd name="T35" fmla="*/ 73 h 452"/>
                <a:gd name="T36" fmla="*/ 296 w 552"/>
                <a:gd name="T37" fmla="*/ 79 h 452"/>
                <a:gd name="T38" fmla="*/ 314 w 552"/>
                <a:gd name="T39" fmla="*/ 85 h 452"/>
                <a:gd name="T40" fmla="*/ 332 w 552"/>
                <a:gd name="T41" fmla="*/ 91 h 452"/>
                <a:gd name="T42" fmla="*/ 352 w 552"/>
                <a:gd name="T43" fmla="*/ 100 h 452"/>
                <a:gd name="T44" fmla="*/ 371 w 552"/>
                <a:gd name="T45" fmla="*/ 109 h 452"/>
                <a:gd name="T46" fmla="*/ 393 w 552"/>
                <a:gd name="T47" fmla="*/ 120 h 452"/>
                <a:gd name="T48" fmla="*/ 414 w 552"/>
                <a:gd name="T49" fmla="*/ 133 h 452"/>
                <a:gd name="T50" fmla="*/ 435 w 552"/>
                <a:gd name="T51" fmla="*/ 148 h 452"/>
                <a:gd name="T52" fmla="*/ 455 w 552"/>
                <a:gd name="T53" fmla="*/ 166 h 452"/>
                <a:gd name="T54" fmla="*/ 475 w 552"/>
                <a:gd name="T55" fmla="*/ 186 h 452"/>
                <a:gd name="T56" fmla="*/ 493 w 552"/>
                <a:gd name="T57" fmla="*/ 209 h 452"/>
                <a:gd name="T58" fmla="*/ 510 w 552"/>
                <a:gd name="T59" fmla="*/ 234 h 452"/>
                <a:gd name="T60" fmla="*/ 525 w 552"/>
                <a:gd name="T61" fmla="*/ 263 h 452"/>
                <a:gd name="T62" fmla="*/ 538 w 552"/>
                <a:gd name="T63" fmla="*/ 296 h 452"/>
                <a:gd name="T64" fmla="*/ 548 w 552"/>
                <a:gd name="T65" fmla="*/ 332 h 452"/>
                <a:gd name="T66" fmla="*/ 552 w 552"/>
                <a:gd name="T67" fmla="*/ 366 h 452"/>
                <a:gd name="T68" fmla="*/ 547 w 552"/>
                <a:gd name="T69" fmla="*/ 395 h 452"/>
                <a:gd name="T70" fmla="*/ 534 w 552"/>
                <a:gd name="T71" fmla="*/ 418 h 452"/>
                <a:gd name="T72" fmla="*/ 514 w 552"/>
                <a:gd name="T73" fmla="*/ 435 h 452"/>
                <a:gd name="T74" fmla="*/ 487 w 552"/>
                <a:gd name="T75" fmla="*/ 447 h 452"/>
                <a:gd name="T76" fmla="*/ 455 w 552"/>
                <a:gd name="T77" fmla="*/ 452 h 452"/>
                <a:gd name="T78" fmla="*/ 419 w 552"/>
                <a:gd name="T79" fmla="*/ 452 h 452"/>
                <a:gd name="T80" fmla="*/ 379 w 552"/>
                <a:gd name="T81" fmla="*/ 445 h 452"/>
                <a:gd name="T82" fmla="*/ 337 w 552"/>
                <a:gd name="T83" fmla="*/ 433 h 452"/>
                <a:gd name="T84" fmla="*/ 292 w 552"/>
                <a:gd name="T85" fmla="*/ 414 h 452"/>
                <a:gd name="T86" fmla="*/ 247 w 552"/>
                <a:gd name="T87" fmla="*/ 390 h 452"/>
                <a:gd name="T88" fmla="*/ 201 w 552"/>
                <a:gd name="T89" fmla="*/ 359 h 452"/>
                <a:gd name="T90" fmla="*/ 158 w 552"/>
                <a:gd name="T91" fmla="*/ 323 h 452"/>
                <a:gd name="T92" fmla="*/ 115 w 552"/>
                <a:gd name="T93" fmla="*/ 280 h 452"/>
                <a:gd name="T94" fmla="*/ 76 w 552"/>
                <a:gd name="T95" fmla="*/ 230 h 452"/>
                <a:gd name="T96" fmla="*/ 40 w 552"/>
                <a:gd name="T97" fmla="*/ 176 h 452"/>
                <a:gd name="T98" fmla="*/ 39 w 552"/>
                <a:gd name="T99" fmla="*/ 173 h 452"/>
                <a:gd name="T100" fmla="*/ 38 w 552"/>
                <a:gd name="T101" fmla="*/ 171 h 452"/>
                <a:gd name="T102" fmla="*/ 37 w 552"/>
                <a:gd name="T103" fmla="*/ 168 h 452"/>
                <a:gd name="T104" fmla="*/ 36 w 552"/>
                <a:gd name="T105" fmla="*/ 166 h 452"/>
                <a:gd name="T106" fmla="*/ 32 w 552"/>
                <a:gd name="T107" fmla="*/ 165 h 452"/>
                <a:gd name="T108" fmla="*/ 25 w 552"/>
                <a:gd name="T109" fmla="*/ 158 h 452"/>
                <a:gd name="T110" fmla="*/ 16 w 552"/>
                <a:gd name="T111" fmla="*/ 149 h 452"/>
                <a:gd name="T112" fmla="*/ 7 w 552"/>
                <a:gd name="T113" fmla="*/ 135 h 452"/>
                <a:gd name="T114" fmla="*/ 2 w 552"/>
                <a:gd name="T115" fmla="*/ 119 h 452"/>
                <a:gd name="T116" fmla="*/ 0 w 552"/>
                <a:gd name="T117" fmla="*/ 96 h 452"/>
                <a:gd name="T118" fmla="*/ 5 w 552"/>
                <a:gd name="T119" fmla="*/ 70 h 452"/>
                <a:gd name="T120" fmla="*/ 19 w 552"/>
                <a:gd name="T121" fmla="*/ 38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52" h="452">
                  <a:moveTo>
                    <a:pt x="19" y="38"/>
                  </a:moveTo>
                  <a:lnTo>
                    <a:pt x="30" y="23"/>
                  </a:lnTo>
                  <a:lnTo>
                    <a:pt x="42" y="13"/>
                  </a:lnTo>
                  <a:lnTo>
                    <a:pt x="56" y="5"/>
                  </a:lnTo>
                  <a:lnTo>
                    <a:pt x="72" y="1"/>
                  </a:lnTo>
                  <a:lnTo>
                    <a:pt x="88" y="0"/>
                  </a:lnTo>
                  <a:lnTo>
                    <a:pt x="104" y="1"/>
                  </a:lnTo>
                  <a:lnTo>
                    <a:pt x="122" y="5"/>
                  </a:lnTo>
                  <a:lnTo>
                    <a:pt x="140" y="10"/>
                  </a:lnTo>
                  <a:lnTo>
                    <a:pt x="158" y="17"/>
                  </a:lnTo>
                  <a:lnTo>
                    <a:pt x="175" y="24"/>
                  </a:lnTo>
                  <a:lnTo>
                    <a:pt x="193" y="33"/>
                  </a:lnTo>
                  <a:lnTo>
                    <a:pt x="210" y="41"/>
                  </a:lnTo>
                  <a:lnTo>
                    <a:pt x="226" y="49"/>
                  </a:lnTo>
                  <a:lnTo>
                    <a:pt x="242" y="57"/>
                  </a:lnTo>
                  <a:lnTo>
                    <a:pt x="255" y="63"/>
                  </a:lnTo>
                  <a:lnTo>
                    <a:pt x="268" y="68"/>
                  </a:lnTo>
                  <a:lnTo>
                    <a:pt x="281" y="73"/>
                  </a:lnTo>
                  <a:lnTo>
                    <a:pt x="296" y="79"/>
                  </a:lnTo>
                  <a:lnTo>
                    <a:pt x="314" y="85"/>
                  </a:lnTo>
                  <a:lnTo>
                    <a:pt x="332" y="91"/>
                  </a:lnTo>
                  <a:lnTo>
                    <a:pt x="352" y="100"/>
                  </a:lnTo>
                  <a:lnTo>
                    <a:pt x="371" y="109"/>
                  </a:lnTo>
                  <a:lnTo>
                    <a:pt x="393" y="120"/>
                  </a:lnTo>
                  <a:lnTo>
                    <a:pt x="414" y="133"/>
                  </a:lnTo>
                  <a:lnTo>
                    <a:pt x="435" y="148"/>
                  </a:lnTo>
                  <a:lnTo>
                    <a:pt x="455" y="166"/>
                  </a:lnTo>
                  <a:lnTo>
                    <a:pt x="475" y="186"/>
                  </a:lnTo>
                  <a:lnTo>
                    <a:pt x="493" y="209"/>
                  </a:lnTo>
                  <a:lnTo>
                    <a:pt x="510" y="234"/>
                  </a:lnTo>
                  <a:lnTo>
                    <a:pt x="525" y="263"/>
                  </a:lnTo>
                  <a:lnTo>
                    <a:pt x="538" y="296"/>
                  </a:lnTo>
                  <a:lnTo>
                    <a:pt x="548" y="332"/>
                  </a:lnTo>
                  <a:lnTo>
                    <a:pt x="552" y="366"/>
                  </a:lnTo>
                  <a:lnTo>
                    <a:pt x="547" y="395"/>
                  </a:lnTo>
                  <a:lnTo>
                    <a:pt x="534" y="418"/>
                  </a:lnTo>
                  <a:lnTo>
                    <a:pt x="514" y="435"/>
                  </a:lnTo>
                  <a:lnTo>
                    <a:pt x="487" y="447"/>
                  </a:lnTo>
                  <a:lnTo>
                    <a:pt x="455" y="452"/>
                  </a:lnTo>
                  <a:lnTo>
                    <a:pt x="419" y="452"/>
                  </a:lnTo>
                  <a:lnTo>
                    <a:pt x="379" y="445"/>
                  </a:lnTo>
                  <a:lnTo>
                    <a:pt x="337" y="433"/>
                  </a:lnTo>
                  <a:lnTo>
                    <a:pt x="292" y="414"/>
                  </a:lnTo>
                  <a:lnTo>
                    <a:pt x="247" y="390"/>
                  </a:lnTo>
                  <a:lnTo>
                    <a:pt x="201" y="359"/>
                  </a:lnTo>
                  <a:lnTo>
                    <a:pt x="158" y="323"/>
                  </a:lnTo>
                  <a:lnTo>
                    <a:pt x="115" y="280"/>
                  </a:lnTo>
                  <a:lnTo>
                    <a:pt x="76" y="230"/>
                  </a:lnTo>
                  <a:lnTo>
                    <a:pt x="40" y="176"/>
                  </a:lnTo>
                  <a:lnTo>
                    <a:pt x="39" y="173"/>
                  </a:lnTo>
                  <a:lnTo>
                    <a:pt x="38" y="171"/>
                  </a:lnTo>
                  <a:lnTo>
                    <a:pt x="37" y="168"/>
                  </a:lnTo>
                  <a:lnTo>
                    <a:pt x="36" y="166"/>
                  </a:lnTo>
                  <a:lnTo>
                    <a:pt x="32" y="165"/>
                  </a:lnTo>
                  <a:lnTo>
                    <a:pt x="25" y="158"/>
                  </a:lnTo>
                  <a:lnTo>
                    <a:pt x="16" y="149"/>
                  </a:lnTo>
                  <a:lnTo>
                    <a:pt x="7" y="135"/>
                  </a:lnTo>
                  <a:lnTo>
                    <a:pt x="2" y="119"/>
                  </a:lnTo>
                  <a:lnTo>
                    <a:pt x="0" y="96"/>
                  </a:lnTo>
                  <a:lnTo>
                    <a:pt x="5" y="70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rgbClr val="F2F7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Freeform 17"/>
            <p:cNvSpPr>
              <a:spLocks/>
            </p:cNvSpPr>
            <p:nvPr/>
          </p:nvSpPr>
          <p:spPr bwMode="auto">
            <a:xfrm>
              <a:off x="403" y="944"/>
              <a:ext cx="175" cy="143"/>
            </a:xfrm>
            <a:custGeom>
              <a:avLst/>
              <a:gdLst>
                <a:gd name="T0" fmla="*/ 19 w 523"/>
                <a:gd name="T1" fmla="*/ 38 h 430"/>
                <a:gd name="T2" fmla="*/ 29 w 523"/>
                <a:gd name="T3" fmla="*/ 24 h 430"/>
                <a:gd name="T4" fmla="*/ 41 w 523"/>
                <a:gd name="T5" fmla="*/ 13 h 430"/>
                <a:gd name="T6" fmla="*/ 54 w 523"/>
                <a:gd name="T7" fmla="*/ 6 h 430"/>
                <a:gd name="T8" fmla="*/ 69 w 523"/>
                <a:gd name="T9" fmla="*/ 1 h 430"/>
                <a:gd name="T10" fmla="*/ 84 w 523"/>
                <a:gd name="T11" fmla="*/ 0 h 430"/>
                <a:gd name="T12" fmla="*/ 99 w 523"/>
                <a:gd name="T13" fmla="*/ 3 h 430"/>
                <a:gd name="T14" fmla="*/ 117 w 523"/>
                <a:gd name="T15" fmla="*/ 5 h 430"/>
                <a:gd name="T16" fmla="*/ 133 w 523"/>
                <a:gd name="T17" fmla="*/ 10 h 430"/>
                <a:gd name="T18" fmla="*/ 151 w 523"/>
                <a:gd name="T19" fmla="*/ 16 h 430"/>
                <a:gd name="T20" fmla="*/ 167 w 523"/>
                <a:gd name="T21" fmla="*/ 24 h 430"/>
                <a:gd name="T22" fmla="*/ 184 w 523"/>
                <a:gd name="T23" fmla="*/ 32 h 430"/>
                <a:gd name="T24" fmla="*/ 200 w 523"/>
                <a:gd name="T25" fmla="*/ 41 h 430"/>
                <a:gd name="T26" fmla="*/ 215 w 523"/>
                <a:gd name="T27" fmla="*/ 48 h 430"/>
                <a:gd name="T28" fmla="*/ 230 w 523"/>
                <a:gd name="T29" fmla="*/ 56 h 430"/>
                <a:gd name="T30" fmla="*/ 243 w 523"/>
                <a:gd name="T31" fmla="*/ 62 h 430"/>
                <a:gd name="T32" fmla="*/ 255 w 523"/>
                <a:gd name="T33" fmla="*/ 67 h 430"/>
                <a:gd name="T34" fmla="*/ 267 w 523"/>
                <a:gd name="T35" fmla="*/ 72 h 430"/>
                <a:gd name="T36" fmla="*/ 282 w 523"/>
                <a:gd name="T37" fmla="*/ 76 h 430"/>
                <a:gd name="T38" fmla="*/ 298 w 523"/>
                <a:gd name="T39" fmla="*/ 82 h 430"/>
                <a:gd name="T40" fmla="*/ 315 w 523"/>
                <a:gd name="T41" fmla="*/ 89 h 430"/>
                <a:gd name="T42" fmla="*/ 334 w 523"/>
                <a:gd name="T43" fmla="*/ 96 h 430"/>
                <a:gd name="T44" fmla="*/ 353 w 523"/>
                <a:gd name="T45" fmla="*/ 105 h 430"/>
                <a:gd name="T46" fmla="*/ 373 w 523"/>
                <a:gd name="T47" fmla="*/ 116 h 430"/>
                <a:gd name="T48" fmla="*/ 393 w 523"/>
                <a:gd name="T49" fmla="*/ 128 h 430"/>
                <a:gd name="T50" fmla="*/ 412 w 523"/>
                <a:gd name="T51" fmla="*/ 143 h 430"/>
                <a:gd name="T52" fmla="*/ 432 w 523"/>
                <a:gd name="T53" fmla="*/ 159 h 430"/>
                <a:gd name="T54" fmla="*/ 450 w 523"/>
                <a:gd name="T55" fmla="*/ 178 h 430"/>
                <a:gd name="T56" fmla="*/ 468 w 523"/>
                <a:gd name="T57" fmla="*/ 200 h 430"/>
                <a:gd name="T58" fmla="*/ 483 w 523"/>
                <a:gd name="T59" fmla="*/ 224 h 430"/>
                <a:gd name="T60" fmla="*/ 497 w 523"/>
                <a:gd name="T61" fmla="*/ 252 h 430"/>
                <a:gd name="T62" fmla="*/ 509 w 523"/>
                <a:gd name="T63" fmla="*/ 282 h 430"/>
                <a:gd name="T64" fmla="*/ 519 w 523"/>
                <a:gd name="T65" fmla="*/ 316 h 430"/>
                <a:gd name="T66" fmla="*/ 523 w 523"/>
                <a:gd name="T67" fmla="*/ 349 h 430"/>
                <a:gd name="T68" fmla="*/ 519 w 523"/>
                <a:gd name="T69" fmla="*/ 377 h 430"/>
                <a:gd name="T70" fmla="*/ 506 w 523"/>
                <a:gd name="T71" fmla="*/ 399 h 430"/>
                <a:gd name="T72" fmla="*/ 487 w 523"/>
                <a:gd name="T73" fmla="*/ 415 h 430"/>
                <a:gd name="T74" fmla="*/ 462 w 523"/>
                <a:gd name="T75" fmla="*/ 425 h 430"/>
                <a:gd name="T76" fmla="*/ 432 w 523"/>
                <a:gd name="T77" fmla="*/ 430 h 430"/>
                <a:gd name="T78" fmla="*/ 397 w 523"/>
                <a:gd name="T79" fmla="*/ 430 h 430"/>
                <a:gd name="T80" fmla="*/ 360 w 523"/>
                <a:gd name="T81" fmla="*/ 423 h 430"/>
                <a:gd name="T82" fmla="*/ 320 w 523"/>
                <a:gd name="T83" fmla="*/ 411 h 430"/>
                <a:gd name="T84" fmla="*/ 277 w 523"/>
                <a:gd name="T85" fmla="*/ 394 h 430"/>
                <a:gd name="T86" fmla="*/ 235 w 523"/>
                <a:gd name="T87" fmla="*/ 369 h 430"/>
                <a:gd name="T88" fmla="*/ 192 w 523"/>
                <a:gd name="T89" fmla="*/ 340 h 430"/>
                <a:gd name="T90" fmla="*/ 150 w 523"/>
                <a:gd name="T91" fmla="*/ 306 h 430"/>
                <a:gd name="T92" fmla="*/ 109 w 523"/>
                <a:gd name="T93" fmla="*/ 266 h 430"/>
                <a:gd name="T94" fmla="*/ 72 w 523"/>
                <a:gd name="T95" fmla="*/ 220 h 430"/>
                <a:gd name="T96" fmla="*/ 38 w 523"/>
                <a:gd name="T97" fmla="*/ 168 h 430"/>
                <a:gd name="T98" fmla="*/ 37 w 523"/>
                <a:gd name="T99" fmla="*/ 166 h 430"/>
                <a:gd name="T100" fmla="*/ 36 w 523"/>
                <a:gd name="T101" fmla="*/ 165 h 430"/>
                <a:gd name="T102" fmla="*/ 34 w 523"/>
                <a:gd name="T103" fmla="*/ 162 h 430"/>
                <a:gd name="T104" fmla="*/ 33 w 523"/>
                <a:gd name="T105" fmla="*/ 159 h 430"/>
                <a:gd name="T106" fmla="*/ 30 w 523"/>
                <a:gd name="T107" fmla="*/ 157 h 430"/>
                <a:gd name="T108" fmla="*/ 23 w 523"/>
                <a:gd name="T109" fmla="*/ 152 h 430"/>
                <a:gd name="T110" fmla="*/ 14 w 523"/>
                <a:gd name="T111" fmla="*/ 143 h 430"/>
                <a:gd name="T112" fmla="*/ 7 w 523"/>
                <a:gd name="T113" fmla="*/ 130 h 430"/>
                <a:gd name="T114" fmla="*/ 1 w 523"/>
                <a:gd name="T115" fmla="*/ 114 h 430"/>
                <a:gd name="T116" fmla="*/ 0 w 523"/>
                <a:gd name="T117" fmla="*/ 92 h 430"/>
                <a:gd name="T118" fmla="*/ 6 w 523"/>
                <a:gd name="T119" fmla="*/ 67 h 430"/>
                <a:gd name="T120" fmla="*/ 19 w 523"/>
                <a:gd name="T121" fmla="*/ 38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23" h="430">
                  <a:moveTo>
                    <a:pt x="19" y="38"/>
                  </a:moveTo>
                  <a:lnTo>
                    <a:pt x="29" y="24"/>
                  </a:lnTo>
                  <a:lnTo>
                    <a:pt x="41" y="13"/>
                  </a:lnTo>
                  <a:lnTo>
                    <a:pt x="54" y="6"/>
                  </a:lnTo>
                  <a:lnTo>
                    <a:pt x="69" y="1"/>
                  </a:lnTo>
                  <a:lnTo>
                    <a:pt x="84" y="0"/>
                  </a:lnTo>
                  <a:lnTo>
                    <a:pt x="99" y="3"/>
                  </a:lnTo>
                  <a:lnTo>
                    <a:pt x="117" y="5"/>
                  </a:lnTo>
                  <a:lnTo>
                    <a:pt x="133" y="10"/>
                  </a:lnTo>
                  <a:lnTo>
                    <a:pt x="151" y="16"/>
                  </a:lnTo>
                  <a:lnTo>
                    <a:pt x="167" y="24"/>
                  </a:lnTo>
                  <a:lnTo>
                    <a:pt x="184" y="32"/>
                  </a:lnTo>
                  <a:lnTo>
                    <a:pt x="200" y="41"/>
                  </a:lnTo>
                  <a:lnTo>
                    <a:pt x="215" y="48"/>
                  </a:lnTo>
                  <a:lnTo>
                    <a:pt x="230" y="56"/>
                  </a:lnTo>
                  <a:lnTo>
                    <a:pt x="243" y="62"/>
                  </a:lnTo>
                  <a:lnTo>
                    <a:pt x="255" y="67"/>
                  </a:lnTo>
                  <a:lnTo>
                    <a:pt x="267" y="72"/>
                  </a:lnTo>
                  <a:lnTo>
                    <a:pt x="282" y="76"/>
                  </a:lnTo>
                  <a:lnTo>
                    <a:pt x="298" y="82"/>
                  </a:lnTo>
                  <a:lnTo>
                    <a:pt x="315" y="89"/>
                  </a:lnTo>
                  <a:lnTo>
                    <a:pt x="334" y="96"/>
                  </a:lnTo>
                  <a:lnTo>
                    <a:pt x="353" y="105"/>
                  </a:lnTo>
                  <a:lnTo>
                    <a:pt x="373" y="116"/>
                  </a:lnTo>
                  <a:lnTo>
                    <a:pt x="393" y="128"/>
                  </a:lnTo>
                  <a:lnTo>
                    <a:pt x="412" y="143"/>
                  </a:lnTo>
                  <a:lnTo>
                    <a:pt x="432" y="159"/>
                  </a:lnTo>
                  <a:lnTo>
                    <a:pt x="450" y="178"/>
                  </a:lnTo>
                  <a:lnTo>
                    <a:pt x="468" y="200"/>
                  </a:lnTo>
                  <a:lnTo>
                    <a:pt x="483" y="224"/>
                  </a:lnTo>
                  <a:lnTo>
                    <a:pt x="497" y="252"/>
                  </a:lnTo>
                  <a:lnTo>
                    <a:pt x="509" y="282"/>
                  </a:lnTo>
                  <a:lnTo>
                    <a:pt x="519" y="316"/>
                  </a:lnTo>
                  <a:lnTo>
                    <a:pt x="523" y="349"/>
                  </a:lnTo>
                  <a:lnTo>
                    <a:pt x="519" y="377"/>
                  </a:lnTo>
                  <a:lnTo>
                    <a:pt x="506" y="399"/>
                  </a:lnTo>
                  <a:lnTo>
                    <a:pt x="487" y="415"/>
                  </a:lnTo>
                  <a:lnTo>
                    <a:pt x="462" y="425"/>
                  </a:lnTo>
                  <a:lnTo>
                    <a:pt x="432" y="430"/>
                  </a:lnTo>
                  <a:lnTo>
                    <a:pt x="397" y="430"/>
                  </a:lnTo>
                  <a:lnTo>
                    <a:pt x="360" y="423"/>
                  </a:lnTo>
                  <a:lnTo>
                    <a:pt x="320" y="411"/>
                  </a:lnTo>
                  <a:lnTo>
                    <a:pt x="277" y="394"/>
                  </a:lnTo>
                  <a:lnTo>
                    <a:pt x="235" y="369"/>
                  </a:lnTo>
                  <a:lnTo>
                    <a:pt x="192" y="340"/>
                  </a:lnTo>
                  <a:lnTo>
                    <a:pt x="150" y="306"/>
                  </a:lnTo>
                  <a:lnTo>
                    <a:pt x="109" y="266"/>
                  </a:lnTo>
                  <a:lnTo>
                    <a:pt x="72" y="220"/>
                  </a:lnTo>
                  <a:lnTo>
                    <a:pt x="38" y="168"/>
                  </a:lnTo>
                  <a:lnTo>
                    <a:pt x="37" y="166"/>
                  </a:lnTo>
                  <a:lnTo>
                    <a:pt x="36" y="165"/>
                  </a:lnTo>
                  <a:lnTo>
                    <a:pt x="34" y="162"/>
                  </a:lnTo>
                  <a:lnTo>
                    <a:pt x="33" y="159"/>
                  </a:lnTo>
                  <a:lnTo>
                    <a:pt x="30" y="157"/>
                  </a:lnTo>
                  <a:lnTo>
                    <a:pt x="23" y="152"/>
                  </a:lnTo>
                  <a:lnTo>
                    <a:pt x="14" y="143"/>
                  </a:lnTo>
                  <a:lnTo>
                    <a:pt x="7" y="130"/>
                  </a:lnTo>
                  <a:lnTo>
                    <a:pt x="1" y="114"/>
                  </a:lnTo>
                  <a:lnTo>
                    <a:pt x="0" y="92"/>
                  </a:lnTo>
                  <a:lnTo>
                    <a:pt x="6" y="67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rgbClr val="E5EF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Freeform 18"/>
            <p:cNvSpPr>
              <a:spLocks/>
            </p:cNvSpPr>
            <p:nvPr/>
          </p:nvSpPr>
          <p:spPr bwMode="auto">
            <a:xfrm>
              <a:off x="409" y="949"/>
              <a:ext cx="165" cy="136"/>
            </a:xfrm>
            <a:custGeom>
              <a:avLst/>
              <a:gdLst>
                <a:gd name="T0" fmla="*/ 17 w 493"/>
                <a:gd name="T1" fmla="*/ 36 h 408"/>
                <a:gd name="T2" fmla="*/ 27 w 493"/>
                <a:gd name="T3" fmla="*/ 22 h 408"/>
                <a:gd name="T4" fmla="*/ 38 w 493"/>
                <a:gd name="T5" fmla="*/ 12 h 408"/>
                <a:gd name="T6" fmla="*/ 51 w 493"/>
                <a:gd name="T7" fmla="*/ 5 h 408"/>
                <a:gd name="T8" fmla="*/ 64 w 493"/>
                <a:gd name="T9" fmla="*/ 1 h 408"/>
                <a:gd name="T10" fmla="*/ 79 w 493"/>
                <a:gd name="T11" fmla="*/ 0 h 408"/>
                <a:gd name="T12" fmla="*/ 94 w 493"/>
                <a:gd name="T13" fmla="*/ 1 h 408"/>
                <a:gd name="T14" fmla="*/ 110 w 493"/>
                <a:gd name="T15" fmla="*/ 5 h 408"/>
                <a:gd name="T16" fmla="*/ 126 w 493"/>
                <a:gd name="T17" fmla="*/ 10 h 408"/>
                <a:gd name="T18" fmla="*/ 142 w 493"/>
                <a:gd name="T19" fmla="*/ 17 h 408"/>
                <a:gd name="T20" fmla="*/ 159 w 493"/>
                <a:gd name="T21" fmla="*/ 23 h 408"/>
                <a:gd name="T22" fmla="*/ 174 w 493"/>
                <a:gd name="T23" fmla="*/ 31 h 408"/>
                <a:gd name="T24" fmla="*/ 189 w 493"/>
                <a:gd name="T25" fmla="*/ 38 h 408"/>
                <a:gd name="T26" fmla="*/ 203 w 493"/>
                <a:gd name="T27" fmla="*/ 46 h 408"/>
                <a:gd name="T28" fmla="*/ 218 w 493"/>
                <a:gd name="T29" fmla="*/ 52 h 408"/>
                <a:gd name="T30" fmla="*/ 231 w 493"/>
                <a:gd name="T31" fmla="*/ 58 h 408"/>
                <a:gd name="T32" fmla="*/ 242 w 493"/>
                <a:gd name="T33" fmla="*/ 63 h 408"/>
                <a:gd name="T34" fmla="*/ 254 w 493"/>
                <a:gd name="T35" fmla="*/ 67 h 408"/>
                <a:gd name="T36" fmla="*/ 267 w 493"/>
                <a:gd name="T37" fmla="*/ 72 h 408"/>
                <a:gd name="T38" fmla="*/ 282 w 493"/>
                <a:gd name="T39" fmla="*/ 79 h 408"/>
                <a:gd name="T40" fmla="*/ 298 w 493"/>
                <a:gd name="T41" fmla="*/ 85 h 408"/>
                <a:gd name="T42" fmla="*/ 316 w 493"/>
                <a:gd name="T43" fmla="*/ 91 h 408"/>
                <a:gd name="T44" fmla="*/ 334 w 493"/>
                <a:gd name="T45" fmla="*/ 100 h 408"/>
                <a:gd name="T46" fmla="*/ 353 w 493"/>
                <a:gd name="T47" fmla="*/ 110 h 408"/>
                <a:gd name="T48" fmla="*/ 371 w 493"/>
                <a:gd name="T49" fmla="*/ 122 h 408"/>
                <a:gd name="T50" fmla="*/ 390 w 493"/>
                <a:gd name="T51" fmla="*/ 136 h 408"/>
                <a:gd name="T52" fmla="*/ 407 w 493"/>
                <a:gd name="T53" fmla="*/ 152 h 408"/>
                <a:gd name="T54" fmla="*/ 425 w 493"/>
                <a:gd name="T55" fmla="*/ 170 h 408"/>
                <a:gd name="T56" fmla="*/ 441 w 493"/>
                <a:gd name="T57" fmla="*/ 190 h 408"/>
                <a:gd name="T58" fmla="*/ 456 w 493"/>
                <a:gd name="T59" fmla="*/ 213 h 408"/>
                <a:gd name="T60" fmla="*/ 469 w 493"/>
                <a:gd name="T61" fmla="*/ 239 h 408"/>
                <a:gd name="T62" fmla="*/ 480 w 493"/>
                <a:gd name="T63" fmla="*/ 268 h 408"/>
                <a:gd name="T64" fmla="*/ 490 w 493"/>
                <a:gd name="T65" fmla="*/ 301 h 408"/>
                <a:gd name="T66" fmla="*/ 493 w 493"/>
                <a:gd name="T67" fmla="*/ 333 h 408"/>
                <a:gd name="T68" fmla="*/ 489 w 493"/>
                <a:gd name="T69" fmla="*/ 358 h 408"/>
                <a:gd name="T70" fmla="*/ 478 w 493"/>
                <a:gd name="T71" fmla="*/ 379 h 408"/>
                <a:gd name="T72" fmla="*/ 460 w 493"/>
                <a:gd name="T73" fmla="*/ 394 h 408"/>
                <a:gd name="T74" fmla="*/ 436 w 493"/>
                <a:gd name="T75" fmla="*/ 404 h 408"/>
                <a:gd name="T76" fmla="*/ 407 w 493"/>
                <a:gd name="T77" fmla="*/ 408 h 408"/>
                <a:gd name="T78" fmla="*/ 375 w 493"/>
                <a:gd name="T79" fmla="*/ 406 h 408"/>
                <a:gd name="T80" fmla="*/ 339 w 493"/>
                <a:gd name="T81" fmla="*/ 400 h 408"/>
                <a:gd name="T82" fmla="*/ 300 w 493"/>
                <a:gd name="T83" fmla="*/ 389 h 408"/>
                <a:gd name="T84" fmla="*/ 261 w 493"/>
                <a:gd name="T85" fmla="*/ 371 h 408"/>
                <a:gd name="T86" fmla="*/ 220 w 493"/>
                <a:gd name="T87" fmla="*/ 349 h 408"/>
                <a:gd name="T88" fmla="*/ 179 w 493"/>
                <a:gd name="T89" fmla="*/ 322 h 408"/>
                <a:gd name="T90" fmla="*/ 140 w 493"/>
                <a:gd name="T91" fmla="*/ 289 h 408"/>
                <a:gd name="T92" fmla="*/ 102 w 493"/>
                <a:gd name="T93" fmla="*/ 251 h 408"/>
                <a:gd name="T94" fmla="*/ 67 w 493"/>
                <a:gd name="T95" fmla="*/ 208 h 408"/>
                <a:gd name="T96" fmla="*/ 35 w 493"/>
                <a:gd name="T97" fmla="*/ 160 h 408"/>
                <a:gd name="T98" fmla="*/ 33 w 493"/>
                <a:gd name="T99" fmla="*/ 157 h 408"/>
                <a:gd name="T100" fmla="*/ 32 w 493"/>
                <a:gd name="T101" fmla="*/ 156 h 408"/>
                <a:gd name="T102" fmla="*/ 31 w 493"/>
                <a:gd name="T103" fmla="*/ 153 h 408"/>
                <a:gd name="T104" fmla="*/ 30 w 493"/>
                <a:gd name="T105" fmla="*/ 152 h 408"/>
                <a:gd name="T106" fmla="*/ 27 w 493"/>
                <a:gd name="T107" fmla="*/ 150 h 408"/>
                <a:gd name="T108" fmla="*/ 20 w 493"/>
                <a:gd name="T109" fmla="*/ 144 h 408"/>
                <a:gd name="T110" fmla="*/ 12 w 493"/>
                <a:gd name="T111" fmla="*/ 136 h 408"/>
                <a:gd name="T112" fmla="*/ 5 w 493"/>
                <a:gd name="T113" fmla="*/ 123 h 408"/>
                <a:gd name="T114" fmla="*/ 0 w 493"/>
                <a:gd name="T115" fmla="*/ 108 h 408"/>
                <a:gd name="T116" fmla="*/ 0 w 493"/>
                <a:gd name="T117" fmla="*/ 88 h 408"/>
                <a:gd name="T118" fmla="*/ 4 w 493"/>
                <a:gd name="T119" fmla="*/ 63 h 408"/>
                <a:gd name="T120" fmla="*/ 17 w 493"/>
                <a:gd name="T121" fmla="*/ 36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93" h="408">
                  <a:moveTo>
                    <a:pt x="17" y="36"/>
                  </a:moveTo>
                  <a:lnTo>
                    <a:pt x="27" y="22"/>
                  </a:lnTo>
                  <a:lnTo>
                    <a:pt x="38" y="12"/>
                  </a:lnTo>
                  <a:lnTo>
                    <a:pt x="51" y="5"/>
                  </a:lnTo>
                  <a:lnTo>
                    <a:pt x="64" y="1"/>
                  </a:lnTo>
                  <a:lnTo>
                    <a:pt x="79" y="0"/>
                  </a:lnTo>
                  <a:lnTo>
                    <a:pt x="94" y="1"/>
                  </a:lnTo>
                  <a:lnTo>
                    <a:pt x="110" y="5"/>
                  </a:lnTo>
                  <a:lnTo>
                    <a:pt x="126" y="10"/>
                  </a:lnTo>
                  <a:lnTo>
                    <a:pt x="142" y="17"/>
                  </a:lnTo>
                  <a:lnTo>
                    <a:pt x="159" y="23"/>
                  </a:lnTo>
                  <a:lnTo>
                    <a:pt x="174" y="31"/>
                  </a:lnTo>
                  <a:lnTo>
                    <a:pt x="189" y="38"/>
                  </a:lnTo>
                  <a:lnTo>
                    <a:pt x="203" y="46"/>
                  </a:lnTo>
                  <a:lnTo>
                    <a:pt x="218" y="52"/>
                  </a:lnTo>
                  <a:lnTo>
                    <a:pt x="231" y="58"/>
                  </a:lnTo>
                  <a:lnTo>
                    <a:pt x="242" y="63"/>
                  </a:lnTo>
                  <a:lnTo>
                    <a:pt x="254" y="67"/>
                  </a:lnTo>
                  <a:lnTo>
                    <a:pt x="267" y="72"/>
                  </a:lnTo>
                  <a:lnTo>
                    <a:pt x="282" y="79"/>
                  </a:lnTo>
                  <a:lnTo>
                    <a:pt x="298" y="85"/>
                  </a:lnTo>
                  <a:lnTo>
                    <a:pt x="316" y="91"/>
                  </a:lnTo>
                  <a:lnTo>
                    <a:pt x="334" y="100"/>
                  </a:lnTo>
                  <a:lnTo>
                    <a:pt x="353" y="110"/>
                  </a:lnTo>
                  <a:lnTo>
                    <a:pt x="371" y="122"/>
                  </a:lnTo>
                  <a:lnTo>
                    <a:pt x="390" y="136"/>
                  </a:lnTo>
                  <a:lnTo>
                    <a:pt x="407" y="152"/>
                  </a:lnTo>
                  <a:lnTo>
                    <a:pt x="425" y="170"/>
                  </a:lnTo>
                  <a:lnTo>
                    <a:pt x="441" y="190"/>
                  </a:lnTo>
                  <a:lnTo>
                    <a:pt x="456" y="213"/>
                  </a:lnTo>
                  <a:lnTo>
                    <a:pt x="469" y="239"/>
                  </a:lnTo>
                  <a:lnTo>
                    <a:pt x="480" y="268"/>
                  </a:lnTo>
                  <a:lnTo>
                    <a:pt x="490" y="301"/>
                  </a:lnTo>
                  <a:lnTo>
                    <a:pt x="493" y="333"/>
                  </a:lnTo>
                  <a:lnTo>
                    <a:pt x="489" y="358"/>
                  </a:lnTo>
                  <a:lnTo>
                    <a:pt x="478" y="379"/>
                  </a:lnTo>
                  <a:lnTo>
                    <a:pt x="460" y="394"/>
                  </a:lnTo>
                  <a:lnTo>
                    <a:pt x="436" y="404"/>
                  </a:lnTo>
                  <a:lnTo>
                    <a:pt x="407" y="408"/>
                  </a:lnTo>
                  <a:lnTo>
                    <a:pt x="375" y="406"/>
                  </a:lnTo>
                  <a:lnTo>
                    <a:pt x="339" y="400"/>
                  </a:lnTo>
                  <a:lnTo>
                    <a:pt x="300" y="389"/>
                  </a:lnTo>
                  <a:lnTo>
                    <a:pt x="261" y="371"/>
                  </a:lnTo>
                  <a:lnTo>
                    <a:pt x="220" y="349"/>
                  </a:lnTo>
                  <a:lnTo>
                    <a:pt x="179" y="322"/>
                  </a:lnTo>
                  <a:lnTo>
                    <a:pt x="140" y="289"/>
                  </a:lnTo>
                  <a:lnTo>
                    <a:pt x="102" y="251"/>
                  </a:lnTo>
                  <a:lnTo>
                    <a:pt x="67" y="208"/>
                  </a:lnTo>
                  <a:lnTo>
                    <a:pt x="35" y="160"/>
                  </a:lnTo>
                  <a:lnTo>
                    <a:pt x="33" y="157"/>
                  </a:lnTo>
                  <a:lnTo>
                    <a:pt x="32" y="156"/>
                  </a:lnTo>
                  <a:lnTo>
                    <a:pt x="31" y="153"/>
                  </a:lnTo>
                  <a:lnTo>
                    <a:pt x="30" y="152"/>
                  </a:lnTo>
                  <a:lnTo>
                    <a:pt x="27" y="150"/>
                  </a:lnTo>
                  <a:lnTo>
                    <a:pt x="20" y="144"/>
                  </a:lnTo>
                  <a:lnTo>
                    <a:pt x="12" y="136"/>
                  </a:lnTo>
                  <a:lnTo>
                    <a:pt x="5" y="123"/>
                  </a:lnTo>
                  <a:lnTo>
                    <a:pt x="0" y="108"/>
                  </a:lnTo>
                  <a:lnTo>
                    <a:pt x="0" y="88"/>
                  </a:lnTo>
                  <a:lnTo>
                    <a:pt x="4" y="63"/>
                  </a:lnTo>
                  <a:lnTo>
                    <a:pt x="17" y="36"/>
                  </a:lnTo>
                  <a:close/>
                </a:path>
              </a:pathLst>
            </a:custGeom>
            <a:solidFill>
              <a:srgbClr val="DBE8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Freeform 19"/>
            <p:cNvSpPr>
              <a:spLocks/>
            </p:cNvSpPr>
            <p:nvPr/>
          </p:nvSpPr>
          <p:spPr bwMode="auto">
            <a:xfrm>
              <a:off x="415" y="955"/>
              <a:ext cx="155" cy="128"/>
            </a:xfrm>
            <a:custGeom>
              <a:avLst/>
              <a:gdLst>
                <a:gd name="T0" fmla="*/ 16 w 465"/>
                <a:gd name="T1" fmla="*/ 33 h 384"/>
                <a:gd name="T2" fmla="*/ 26 w 465"/>
                <a:gd name="T3" fmla="*/ 20 h 384"/>
                <a:gd name="T4" fmla="*/ 36 w 465"/>
                <a:gd name="T5" fmla="*/ 10 h 384"/>
                <a:gd name="T6" fmla="*/ 48 w 465"/>
                <a:gd name="T7" fmla="*/ 3 h 384"/>
                <a:gd name="T8" fmla="*/ 61 w 465"/>
                <a:gd name="T9" fmla="*/ 0 h 384"/>
                <a:gd name="T10" fmla="*/ 75 w 465"/>
                <a:gd name="T11" fmla="*/ 0 h 384"/>
                <a:gd name="T12" fmla="*/ 90 w 465"/>
                <a:gd name="T13" fmla="*/ 0 h 384"/>
                <a:gd name="T14" fmla="*/ 105 w 465"/>
                <a:gd name="T15" fmla="*/ 3 h 384"/>
                <a:gd name="T16" fmla="*/ 121 w 465"/>
                <a:gd name="T17" fmla="*/ 7 h 384"/>
                <a:gd name="T18" fmla="*/ 136 w 465"/>
                <a:gd name="T19" fmla="*/ 14 h 384"/>
                <a:gd name="T20" fmla="*/ 151 w 465"/>
                <a:gd name="T21" fmla="*/ 20 h 384"/>
                <a:gd name="T22" fmla="*/ 167 w 465"/>
                <a:gd name="T23" fmla="*/ 27 h 384"/>
                <a:gd name="T24" fmla="*/ 181 w 465"/>
                <a:gd name="T25" fmla="*/ 35 h 384"/>
                <a:gd name="T26" fmla="*/ 195 w 465"/>
                <a:gd name="T27" fmla="*/ 41 h 384"/>
                <a:gd name="T28" fmla="*/ 208 w 465"/>
                <a:gd name="T29" fmla="*/ 49 h 384"/>
                <a:gd name="T30" fmla="*/ 220 w 465"/>
                <a:gd name="T31" fmla="*/ 54 h 384"/>
                <a:gd name="T32" fmla="*/ 231 w 465"/>
                <a:gd name="T33" fmla="*/ 59 h 384"/>
                <a:gd name="T34" fmla="*/ 242 w 465"/>
                <a:gd name="T35" fmla="*/ 63 h 384"/>
                <a:gd name="T36" fmla="*/ 255 w 465"/>
                <a:gd name="T37" fmla="*/ 68 h 384"/>
                <a:gd name="T38" fmla="*/ 269 w 465"/>
                <a:gd name="T39" fmla="*/ 73 h 384"/>
                <a:gd name="T40" fmla="*/ 284 w 465"/>
                <a:gd name="T41" fmla="*/ 79 h 384"/>
                <a:gd name="T42" fmla="*/ 301 w 465"/>
                <a:gd name="T43" fmla="*/ 86 h 384"/>
                <a:gd name="T44" fmla="*/ 317 w 465"/>
                <a:gd name="T45" fmla="*/ 93 h 384"/>
                <a:gd name="T46" fmla="*/ 335 w 465"/>
                <a:gd name="T47" fmla="*/ 103 h 384"/>
                <a:gd name="T48" fmla="*/ 352 w 465"/>
                <a:gd name="T49" fmla="*/ 115 h 384"/>
                <a:gd name="T50" fmla="*/ 368 w 465"/>
                <a:gd name="T51" fmla="*/ 127 h 384"/>
                <a:gd name="T52" fmla="*/ 385 w 465"/>
                <a:gd name="T53" fmla="*/ 143 h 384"/>
                <a:gd name="T54" fmla="*/ 401 w 465"/>
                <a:gd name="T55" fmla="*/ 159 h 384"/>
                <a:gd name="T56" fmla="*/ 416 w 465"/>
                <a:gd name="T57" fmla="*/ 178 h 384"/>
                <a:gd name="T58" fmla="*/ 431 w 465"/>
                <a:gd name="T59" fmla="*/ 201 h 384"/>
                <a:gd name="T60" fmla="*/ 442 w 465"/>
                <a:gd name="T61" fmla="*/ 225 h 384"/>
                <a:gd name="T62" fmla="*/ 453 w 465"/>
                <a:gd name="T63" fmla="*/ 253 h 384"/>
                <a:gd name="T64" fmla="*/ 462 w 465"/>
                <a:gd name="T65" fmla="*/ 284 h 384"/>
                <a:gd name="T66" fmla="*/ 465 w 465"/>
                <a:gd name="T67" fmla="*/ 315 h 384"/>
                <a:gd name="T68" fmla="*/ 461 w 465"/>
                <a:gd name="T69" fmla="*/ 339 h 384"/>
                <a:gd name="T70" fmla="*/ 450 w 465"/>
                <a:gd name="T71" fmla="*/ 358 h 384"/>
                <a:gd name="T72" fmla="*/ 434 w 465"/>
                <a:gd name="T73" fmla="*/ 372 h 384"/>
                <a:gd name="T74" fmla="*/ 411 w 465"/>
                <a:gd name="T75" fmla="*/ 380 h 384"/>
                <a:gd name="T76" fmla="*/ 384 w 465"/>
                <a:gd name="T77" fmla="*/ 384 h 384"/>
                <a:gd name="T78" fmla="*/ 353 w 465"/>
                <a:gd name="T79" fmla="*/ 383 h 384"/>
                <a:gd name="T80" fmla="*/ 319 w 465"/>
                <a:gd name="T81" fmla="*/ 375 h 384"/>
                <a:gd name="T82" fmla="*/ 283 w 465"/>
                <a:gd name="T83" fmla="*/ 364 h 384"/>
                <a:gd name="T84" fmla="*/ 246 w 465"/>
                <a:gd name="T85" fmla="*/ 348 h 384"/>
                <a:gd name="T86" fmla="*/ 207 w 465"/>
                <a:gd name="T87" fmla="*/ 326 h 384"/>
                <a:gd name="T88" fmla="*/ 169 w 465"/>
                <a:gd name="T89" fmla="*/ 301 h 384"/>
                <a:gd name="T90" fmla="*/ 132 w 465"/>
                <a:gd name="T91" fmla="*/ 269 h 384"/>
                <a:gd name="T92" fmla="*/ 96 w 465"/>
                <a:gd name="T93" fmla="*/ 234 h 384"/>
                <a:gd name="T94" fmla="*/ 63 w 465"/>
                <a:gd name="T95" fmla="*/ 193 h 384"/>
                <a:gd name="T96" fmla="*/ 33 w 465"/>
                <a:gd name="T97" fmla="*/ 148 h 384"/>
                <a:gd name="T98" fmla="*/ 32 w 465"/>
                <a:gd name="T99" fmla="*/ 146 h 384"/>
                <a:gd name="T100" fmla="*/ 32 w 465"/>
                <a:gd name="T101" fmla="*/ 145 h 384"/>
                <a:gd name="T102" fmla="*/ 30 w 465"/>
                <a:gd name="T103" fmla="*/ 144 h 384"/>
                <a:gd name="T104" fmla="*/ 29 w 465"/>
                <a:gd name="T105" fmla="*/ 143 h 384"/>
                <a:gd name="T106" fmla="*/ 25 w 465"/>
                <a:gd name="T107" fmla="*/ 140 h 384"/>
                <a:gd name="T108" fmla="*/ 20 w 465"/>
                <a:gd name="T109" fmla="*/ 134 h 384"/>
                <a:gd name="T110" fmla="*/ 12 w 465"/>
                <a:gd name="T111" fmla="*/ 126 h 384"/>
                <a:gd name="T112" fmla="*/ 5 w 465"/>
                <a:gd name="T113" fmla="*/ 114 h 384"/>
                <a:gd name="T114" fmla="*/ 0 w 465"/>
                <a:gd name="T115" fmla="*/ 100 h 384"/>
                <a:gd name="T116" fmla="*/ 0 w 465"/>
                <a:gd name="T117" fmla="*/ 81 h 384"/>
                <a:gd name="T118" fmla="*/ 4 w 465"/>
                <a:gd name="T119" fmla="*/ 59 h 384"/>
                <a:gd name="T120" fmla="*/ 16 w 465"/>
                <a:gd name="T121" fmla="*/ 33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65" h="384">
                  <a:moveTo>
                    <a:pt x="16" y="33"/>
                  </a:moveTo>
                  <a:lnTo>
                    <a:pt x="26" y="20"/>
                  </a:lnTo>
                  <a:lnTo>
                    <a:pt x="36" y="10"/>
                  </a:lnTo>
                  <a:lnTo>
                    <a:pt x="48" y="3"/>
                  </a:lnTo>
                  <a:lnTo>
                    <a:pt x="61" y="0"/>
                  </a:lnTo>
                  <a:lnTo>
                    <a:pt x="75" y="0"/>
                  </a:lnTo>
                  <a:lnTo>
                    <a:pt x="90" y="0"/>
                  </a:lnTo>
                  <a:lnTo>
                    <a:pt x="105" y="3"/>
                  </a:lnTo>
                  <a:lnTo>
                    <a:pt x="121" y="7"/>
                  </a:lnTo>
                  <a:lnTo>
                    <a:pt x="136" y="14"/>
                  </a:lnTo>
                  <a:lnTo>
                    <a:pt x="151" y="20"/>
                  </a:lnTo>
                  <a:lnTo>
                    <a:pt x="167" y="27"/>
                  </a:lnTo>
                  <a:lnTo>
                    <a:pt x="181" y="35"/>
                  </a:lnTo>
                  <a:lnTo>
                    <a:pt x="195" y="41"/>
                  </a:lnTo>
                  <a:lnTo>
                    <a:pt x="208" y="49"/>
                  </a:lnTo>
                  <a:lnTo>
                    <a:pt x="220" y="54"/>
                  </a:lnTo>
                  <a:lnTo>
                    <a:pt x="231" y="59"/>
                  </a:lnTo>
                  <a:lnTo>
                    <a:pt x="242" y="63"/>
                  </a:lnTo>
                  <a:lnTo>
                    <a:pt x="255" y="68"/>
                  </a:lnTo>
                  <a:lnTo>
                    <a:pt x="269" y="73"/>
                  </a:lnTo>
                  <a:lnTo>
                    <a:pt x="284" y="79"/>
                  </a:lnTo>
                  <a:lnTo>
                    <a:pt x="301" y="86"/>
                  </a:lnTo>
                  <a:lnTo>
                    <a:pt x="317" y="93"/>
                  </a:lnTo>
                  <a:lnTo>
                    <a:pt x="335" y="103"/>
                  </a:lnTo>
                  <a:lnTo>
                    <a:pt x="352" y="115"/>
                  </a:lnTo>
                  <a:lnTo>
                    <a:pt x="368" y="127"/>
                  </a:lnTo>
                  <a:lnTo>
                    <a:pt x="385" y="143"/>
                  </a:lnTo>
                  <a:lnTo>
                    <a:pt x="401" y="159"/>
                  </a:lnTo>
                  <a:lnTo>
                    <a:pt x="416" y="178"/>
                  </a:lnTo>
                  <a:lnTo>
                    <a:pt x="431" y="201"/>
                  </a:lnTo>
                  <a:lnTo>
                    <a:pt x="442" y="225"/>
                  </a:lnTo>
                  <a:lnTo>
                    <a:pt x="453" y="253"/>
                  </a:lnTo>
                  <a:lnTo>
                    <a:pt x="462" y="284"/>
                  </a:lnTo>
                  <a:lnTo>
                    <a:pt x="465" y="315"/>
                  </a:lnTo>
                  <a:lnTo>
                    <a:pt x="461" y="339"/>
                  </a:lnTo>
                  <a:lnTo>
                    <a:pt x="450" y="358"/>
                  </a:lnTo>
                  <a:lnTo>
                    <a:pt x="434" y="372"/>
                  </a:lnTo>
                  <a:lnTo>
                    <a:pt x="411" y="380"/>
                  </a:lnTo>
                  <a:lnTo>
                    <a:pt x="384" y="384"/>
                  </a:lnTo>
                  <a:lnTo>
                    <a:pt x="353" y="383"/>
                  </a:lnTo>
                  <a:lnTo>
                    <a:pt x="319" y="375"/>
                  </a:lnTo>
                  <a:lnTo>
                    <a:pt x="283" y="364"/>
                  </a:lnTo>
                  <a:lnTo>
                    <a:pt x="246" y="348"/>
                  </a:lnTo>
                  <a:lnTo>
                    <a:pt x="207" y="326"/>
                  </a:lnTo>
                  <a:lnTo>
                    <a:pt x="169" y="301"/>
                  </a:lnTo>
                  <a:lnTo>
                    <a:pt x="132" y="269"/>
                  </a:lnTo>
                  <a:lnTo>
                    <a:pt x="96" y="234"/>
                  </a:lnTo>
                  <a:lnTo>
                    <a:pt x="63" y="193"/>
                  </a:lnTo>
                  <a:lnTo>
                    <a:pt x="33" y="148"/>
                  </a:lnTo>
                  <a:lnTo>
                    <a:pt x="32" y="146"/>
                  </a:lnTo>
                  <a:lnTo>
                    <a:pt x="32" y="145"/>
                  </a:lnTo>
                  <a:lnTo>
                    <a:pt x="30" y="144"/>
                  </a:lnTo>
                  <a:lnTo>
                    <a:pt x="29" y="143"/>
                  </a:lnTo>
                  <a:lnTo>
                    <a:pt x="25" y="140"/>
                  </a:lnTo>
                  <a:lnTo>
                    <a:pt x="20" y="134"/>
                  </a:lnTo>
                  <a:lnTo>
                    <a:pt x="12" y="126"/>
                  </a:lnTo>
                  <a:lnTo>
                    <a:pt x="5" y="114"/>
                  </a:lnTo>
                  <a:lnTo>
                    <a:pt x="0" y="100"/>
                  </a:lnTo>
                  <a:lnTo>
                    <a:pt x="0" y="81"/>
                  </a:lnTo>
                  <a:lnTo>
                    <a:pt x="4" y="59"/>
                  </a:lnTo>
                  <a:lnTo>
                    <a:pt x="16" y="33"/>
                  </a:lnTo>
                  <a:close/>
                </a:path>
              </a:pathLst>
            </a:custGeom>
            <a:solidFill>
              <a:srgbClr val="D1E0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Freeform 20"/>
            <p:cNvSpPr>
              <a:spLocks/>
            </p:cNvSpPr>
            <p:nvPr/>
          </p:nvSpPr>
          <p:spPr bwMode="auto">
            <a:xfrm>
              <a:off x="420" y="960"/>
              <a:ext cx="146" cy="120"/>
            </a:xfrm>
            <a:custGeom>
              <a:avLst/>
              <a:gdLst>
                <a:gd name="T0" fmla="*/ 17 w 437"/>
                <a:gd name="T1" fmla="*/ 31 h 362"/>
                <a:gd name="T2" fmla="*/ 25 w 437"/>
                <a:gd name="T3" fmla="*/ 19 h 362"/>
                <a:gd name="T4" fmla="*/ 36 w 437"/>
                <a:gd name="T5" fmla="*/ 10 h 362"/>
                <a:gd name="T6" fmla="*/ 47 w 437"/>
                <a:gd name="T7" fmla="*/ 4 h 362"/>
                <a:gd name="T8" fmla="*/ 59 w 437"/>
                <a:gd name="T9" fmla="*/ 1 h 362"/>
                <a:gd name="T10" fmla="*/ 72 w 437"/>
                <a:gd name="T11" fmla="*/ 0 h 362"/>
                <a:gd name="T12" fmla="*/ 86 w 437"/>
                <a:gd name="T13" fmla="*/ 1 h 362"/>
                <a:gd name="T14" fmla="*/ 101 w 437"/>
                <a:gd name="T15" fmla="*/ 4 h 362"/>
                <a:gd name="T16" fmla="*/ 115 w 437"/>
                <a:gd name="T17" fmla="*/ 7 h 362"/>
                <a:gd name="T18" fmla="*/ 130 w 437"/>
                <a:gd name="T19" fmla="*/ 14 h 362"/>
                <a:gd name="T20" fmla="*/ 144 w 437"/>
                <a:gd name="T21" fmla="*/ 20 h 362"/>
                <a:gd name="T22" fmla="*/ 158 w 437"/>
                <a:gd name="T23" fmla="*/ 26 h 362"/>
                <a:gd name="T24" fmla="*/ 173 w 437"/>
                <a:gd name="T25" fmla="*/ 34 h 362"/>
                <a:gd name="T26" fmla="*/ 186 w 437"/>
                <a:gd name="T27" fmla="*/ 40 h 362"/>
                <a:gd name="T28" fmla="*/ 198 w 437"/>
                <a:gd name="T29" fmla="*/ 47 h 362"/>
                <a:gd name="T30" fmla="*/ 210 w 437"/>
                <a:gd name="T31" fmla="*/ 52 h 362"/>
                <a:gd name="T32" fmla="*/ 219 w 437"/>
                <a:gd name="T33" fmla="*/ 57 h 362"/>
                <a:gd name="T34" fmla="*/ 230 w 437"/>
                <a:gd name="T35" fmla="*/ 61 h 362"/>
                <a:gd name="T36" fmla="*/ 242 w 437"/>
                <a:gd name="T37" fmla="*/ 64 h 362"/>
                <a:gd name="T38" fmla="*/ 255 w 437"/>
                <a:gd name="T39" fmla="*/ 69 h 362"/>
                <a:gd name="T40" fmla="*/ 270 w 437"/>
                <a:gd name="T41" fmla="*/ 76 h 362"/>
                <a:gd name="T42" fmla="*/ 285 w 437"/>
                <a:gd name="T43" fmla="*/ 82 h 362"/>
                <a:gd name="T44" fmla="*/ 300 w 437"/>
                <a:gd name="T45" fmla="*/ 90 h 362"/>
                <a:gd name="T46" fmla="*/ 315 w 437"/>
                <a:gd name="T47" fmla="*/ 99 h 362"/>
                <a:gd name="T48" fmla="*/ 332 w 437"/>
                <a:gd name="T49" fmla="*/ 109 h 362"/>
                <a:gd name="T50" fmla="*/ 347 w 437"/>
                <a:gd name="T51" fmla="*/ 120 h 362"/>
                <a:gd name="T52" fmla="*/ 363 w 437"/>
                <a:gd name="T53" fmla="*/ 134 h 362"/>
                <a:gd name="T54" fmla="*/ 377 w 437"/>
                <a:gd name="T55" fmla="*/ 150 h 362"/>
                <a:gd name="T56" fmla="*/ 392 w 437"/>
                <a:gd name="T57" fmla="*/ 169 h 362"/>
                <a:gd name="T58" fmla="*/ 405 w 437"/>
                <a:gd name="T59" fmla="*/ 190 h 362"/>
                <a:gd name="T60" fmla="*/ 416 w 437"/>
                <a:gd name="T61" fmla="*/ 214 h 362"/>
                <a:gd name="T62" fmla="*/ 425 w 437"/>
                <a:gd name="T63" fmla="*/ 240 h 362"/>
                <a:gd name="T64" fmla="*/ 434 w 437"/>
                <a:gd name="T65" fmla="*/ 269 h 362"/>
                <a:gd name="T66" fmla="*/ 437 w 437"/>
                <a:gd name="T67" fmla="*/ 297 h 362"/>
                <a:gd name="T68" fmla="*/ 434 w 437"/>
                <a:gd name="T69" fmla="*/ 320 h 362"/>
                <a:gd name="T70" fmla="*/ 423 w 437"/>
                <a:gd name="T71" fmla="*/ 339 h 362"/>
                <a:gd name="T72" fmla="*/ 408 w 437"/>
                <a:gd name="T73" fmla="*/ 352 h 362"/>
                <a:gd name="T74" fmla="*/ 387 w 437"/>
                <a:gd name="T75" fmla="*/ 359 h 362"/>
                <a:gd name="T76" fmla="*/ 361 w 437"/>
                <a:gd name="T77" fmla="*/ 362 h 362"/>
                <a:gd name="T78" fmla="*/ 333 w 437"/>
                <a:gd name="T79" fmla="*/ 360 h 362"/>
                <a:gd name="T80" fmla="*/ 301 w 437"/>
                <a:gd name="T81" fmla="*/ 353 h 362"/>
                <a:gd name="T82" fmla="*/ 267 w 437"/>
                <a:gd name="T83" fmla="*/ 341 h 362"/>
                <a:gd name="T84" fmla="*/ 231 w 437"/>
                <a:gd name="T85" fmla="*/ 326 h 362"/>
                <a:gd name="T86" fmla="*/ 195 w 437"/>
                <a:gd name="T87" fmla="*/ 306 h 362"/>
                <a:gd name="T88" fmla="*/ 159 w 437"/>
                <a:gd name="T89" fmla="*/ 281 h 362"/>
                <a:gd name="T90" fmla="*/ 125 w 437"/>
                <a:gd name="T91" fmla="*/ 252 h 362"/>
                <a:gd name="T92" fmla="*/ 91 w 437"/>
                <a:gd name="T93" fmla="*/ 219 h 362"/>
                <a:gd name="T94" fmla="*/ 59 w 437"/>
                <a:gd name="T95" fmla="*/ 181 h 362"/>
                <a:gd name="T96" fmla="*/ 31 w 437"/>
                <a:gd name="T97" fmla="*/ 139 h 362"/>
                <a:gd name="T98" fmla="*/ 31 w 437"/>
                <a:gd name="T99" fmla="*/ 139 h 362"/>
                <a:gd name="T100" fmla="*/ 30 w 437"/>
                <a:gd name="T101" fmla="*/ 138 h 362"/>
                <a:gd name="T102" fmla="*/ 29 w 437"/>
                <a:gd name="T103" fmla="*/ 136 h 362"/>
                <a:gd name="T104" fmla="*/ 28 w 437"/>
                <a:gd name="T105" fmla="*/ 135 h 362"/>
                <a:gd name="T106" fmla="*/ 24 w 437"/>
                <a:gd name="T107" fmla="*/ 133 h 362"/>
                <a:gd name="T108" fmla="*/ 18 w 437"/>
                <a:gd name="T109" fmla="*/ 126 h 362"/>
                <a:gd name="T110" fmla="*/ 11 w 437"/>
                <a:gd name="T111" fmla="*/ 119 h 362"/>
                <a:gd name="T112" fmla="*/ 5 w 437"/>
                <a:gd name="T113" fmla="*/ 107 h 362"/>
                <a:gd name="T114" fmla="*/ 1 w 437"/>
                <a:gd name="T115" fmla="*/ 93 h 362"/>
                <a:gd name="T116" fmla="*/ 0 w 437"/>
                <a:gd name="T117" fmla="*/ 76 h 362"/>
                <a:gd name="T118" fmla="*/ 6 w 437"/>
                <a:gd name="T119" fmla="*/ 56 h 362"/>
                <a:gd name="T120" fmla="*/ 17 w 437"/>
                <a:gd name="T121" fmla="*/ 31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37" h="362">
                  <a:moveTo>
                    <a:pt x="17" y="31"/>
                  </a:moveTo>
                  <a:lnTo>
                    <a:pt x="25" y="19"/>
                  </a:lnTo>
                  <a:lnTo>
                    <a:pt x="36" y="10"/>
                  </a:lnTo>
                  <a:lnTo>
                    <a:pt x="47" y="4"/>
                  </a:lnTo>
                  <a:lnTo>
                    <a:pt x="59" y="1"/>
                  </a:lnTo>
                  <a:lnTo>
                    <a:pt x="72" y="0"/>
                  </a:lnTo>
                  <a:lnTo>
                    <a:pt x="86" y="1"/>
                  </a:lnTo>
                  <a:lnTo>
                    <a:pt x="101" y="4"/>
                  </a:lnTo>
                  <a:lnTo>
                    <a:pt x="115" y="7"/>
                  </a:lnTo>
                  <a:lnTo>
                    <a:pt x="130" y="14"/>
                  </a:lnTo>
                  <a:lnTo>
                    <a:pt x="144" y="20"/>
                  </a:lnTo>
                  <a:lnTo>
                    <a:pt x="158" y="26"/>
                  </a:lnTo>
                  <a:lnTo>
                    <a:pt x="173" y="34"/>
                  </a:lnTo>
                  <a:lnTo>
                    <a:pt x="186" y="40"/>
                  </a:lnTo>
                  <a:lnTo>
                    <a:pt x="198" y="47"/>
                  </a:lnTo>
                  <a:lnTo>
                    <a:pt x="210" y="52"/>
                  </a:lnTo>
                  <a:lnTo>
                    <a:pt x="219" y="57"/>
                  </a:lnTo>
                  <a:lnTo>
                    <a:pt x="230" y="61"/>
                  </a:lnTo>
                  <a:lnTo>
                    <a:pt x="242" y="64"/>
                  </a:lnTo>
                  <a:lnTo>
                    <a:pt x="255" y="69"/>
                  </a:lnTo>
                  <a:lnTo>
                    <a:pt x="270" y="76"/>
                  </a:lnTo>
                  <a:lnTo>
                    <a:pt x="285" y="82"/>
                  </a:lnTo>
                  <a:lnTo>
                    <a:pt x="300" y="90"/>
                  </a:lnTo>
                  <a:lnTo>
                    <a:pt x="315" y="99"/>
                  </a:lnTo>
                  <a:lnTo>
                    <a:pt x="332" y="109"/>
                  </a:lnTo>
                  <a:lnTo>
                    <a:pt x="347" y="120"/>
                  </a:lnTo>
                  <a:lnTo>
                    <a:pt x="363" y="134"/>
                  </a:lnTo>
                  <a:lnTo>
                    <a:pt x="377" y="150"/>
                  </a:lnTo>
                  <a:lnTo>
                    <a:pt x="392" y="169"/>
                  </a:lnTo>
                  <a:lnTo>
                    <a:pt x="405" y="190"/>
                  </a:lnTo>
                  <a:lnTo>
                    <a:pt x="416" y="214"/>
                  </a:lnTo>
                  <a:lnTo>
                    <a:pt x="425" y="240"/>
                  </a:lnTo>
                  <a:lnTo>
                    <a:pt x="434" y="269"/>
                  </a:lnTo>
                  <a:lnTo>
                    <a:pt x="437" y="297"/>
                  </a:lnTo>
                  <a:lnTo>
                    <a:pt x="434" y="320"/>
                  </a:lnTo>
                  <a:lnTo>
                    <a:pt x="423" y="339"/>
                  </a:lnTo>
                  <a:lnTo>
                    <a:pt x="408" y="352"/>
                  </a:lnTo>
                  <a:lnTo>
                    <a:pt x="387" y="359"/>
                  </a:lnTo>
                  <a:lnTo>
                    <a:pt x="361" y="362"/>
                  </a:lnTo>
                  <a:lnTo>
                    <a:pt x="333" y="360"/>
                  </a:lnTo>
                  <a:lnTo>
                    <a:pt x="301" y="353"/>
                  </a:lnTo>
                  <a:lnTo>
                    <a:pt x="267" y="341"/>
                  </a:lnTo>
                  <a:lnTo>
                    <a:pt x="231" y="326"/>
                  </a:lnTo>
                  <a:lnTo>
                    <a:pt x="195" y="306"/>
                  </a:lnTo>
                  <a:lnTo>
                    <a:pt x="159" y="281"/>
                  </a:lnTo>
                  <a:lnTo>
                    <a:pt x="125" y="252"/>
                  </a:lnTo>
                  <a:lnTo>
                    <a:pt x="91" y="219"/>
                  </a:lnTo>
                  <a:lnTo>
                    <a:pt x="59" y="181"/>
                  </a:lnTo>
                  <a:lnTo>
                    <a:pt x="31" y="139"/>
                  </a:lnTo>
                  <a:lnTo>
                    <a:pt x="31" y="139"/>
                  </a:lnTo>
                  <a:lnTo>
                    <a:pt x="30" y="138"/>
                  </a:lnTo>
                  <a:lnTo>
                    <a:pt x="29" y="136"/>
                  </a:lnTo>
                  <a:lnTo>
                    <a:pt x="28" y="135"/>
                  </a:lnTo>
                  <a:lnTo>
                    <a:pt x="24" y="133"/>
                  </a:lnTo>
                  <a:lnTo>
                    <a:pt x="18" y="126"/>
                  </a:lnTo>
                  <a:lnTo>
                    <a:pt x="11" y="119"/>
                  </a:lnTo>
                  <a:lnTo>
                    <a:pt x="5" y="107"/>
                  </a:lnTo>
                  <a:lnTo>
                    <a:pt x="1" y="93"/>
                  </a:lnTo>
                  <a:lnTo>
                    <a:pt x="0" y="76"/>
                  </a:lnTo>
                  <a:lnTo>
                    <a:pt x="6" y="56"/>
                  </a:lnTo>
                  <a:lnTo>
                    <a:pt x="17" y="31"/>
                  </a:lnTo>
                  <a:close/>
                </a:path>
              </a:pathLst>
            </a:custGeom>
            <a:solidFill>
              <a:srgbClr val="C4D8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Freeform 21"/>
            <p:cNvSpPr>
              <a:spLocks/>
            </p:cNvSpPr>
            <p:nvPr/>
          </p:nvSpPr>
          <p:spPr bwMode="auto">
            <a:xfrm>
              <a:off x="425" y="965"/>
              <a:ext cx="136" cy="113"/>
            </a:xfrm>
            <a:custGeom>
              <a:avLst/>
              <a:gdLst>
                <a:gd name="T0" fmla="*/ 15 w 408"/>
                <a:gd name="T1" fmla="*/ 29 h 340"/>
                <a:gd name="T2" fmla="*/ 24 w 408"/>
                <a:gd name="T3" fmla="*/ 18 h 340"/>
                <a:gd name="T4" fmla="*/ 32 w 408"/>
                <a:gd name="T5" fmla="*/ 9 h 340"/>
                <a:gd name="T6" fmla="*/ 43 w 408"/>
                <a:gd name="T7" fmla="*/ 4 h 340"/>
                <a:gd name="T8" fmla="*/ 55 w 408"/>
                <a:gd name="T9" fmla="*/ 0 h 340"/>
                <a:gd name="T10" fmla="*/ 67 w 408"/>
                <a:gd name="T11" fmla="*/ 0 h 340"/>
                <a:gd name="T12" fmla="*/ 80 w 408"/>
                <a:gd name="T13" fmla="*/ 0 h 340"/>
                <a:gd name="T14" fmla="*/ 93 w 408"/>
                <a:gd name="T15" fmla="*/ 4 h 340"/>
                <a:gd name="T16" fmla="*/ 107 w 408"/>
                <a:gd name="T17" fmla="*/ 8 h 340"/>
                <a:gd name="T18" fmla="*/ 122 w 408"/>
                <a:gd name="T19" fmla="*/ 13 h 340"/>
                <a:gd name="T20" fmla="*/ 135 w 408"/>
                <a:gd name="T21" fmla="*/ 19 h 340"/>
                <a:gd name="T22" fmla="*/ 149 w 408"/>
                <a:gd name="T23" fmla="*/ 25 h 340"/>
                <a:gd name="T24" fmla="*/ 162 w 408"/>
                <a:gd name="T25" fmla="*/ 32 h 340"/>
                <a:gd name="T26" fmla="*/ 174 w 408"/>
                <a:gd name="T27" fmla="*/ 38 h 340"/>
                <a:gd name="T28" fmla="*/ 186 w 408"/>
                <a:gd name="T29" fmla="*/ 44 h 340"/>
                <a:gd name="T30" fmla="*/ 197 w 408"/>
                <a:gd name="T31" fmla="*/ 49 h 340"/>
                <a:gd name="T32" fmla="*/ 207 w 408"/>
                <a:gd name="T33" fmla="*/ 53 h 340"/>
                <a:gd name="T34" fmla="*/ 216 w 408"/>
                <a:gd name="T35" fmla="*/ 57 h 340"/>
                <a:gd name="T36" fmla="*/ 227 w 408"/>
                <a:gd name="T37" fmla="*/ 61 h 340"/>
                <a:gd name="T38" fmla="*/ 240 w 408"/>
                <a:gd name="T39" fmla="*/ 66 h 340"/>
                <a:gd name="T40" fmla="*/ 254 w 408"/>
                <a:gd name="T41" fmla="*/ 71 h 340"/>
                <a:gd name="T42" fmla="*/ 267 w 408"/>
                <a:gd name="T43" fmla="*/ 76 h 340"/>
                <a:gd name="T44" fmla="*/ 281 w 408"/>
                <a:gd name="T45" fmla="*/ 84 h 340"/>
                <a:gd name="T46" fmla="*/ 296 w 408"/>
                <a:gd name="T47" fmla="*/ 91 h 340"/>
                <a:gd name="T48" fmla="*/ 310 w 408"/>
                <a:gd name="T49" fmla="*/ 101 h 340"/>
                <a:gd name="T50" fmla="*/ 324 w 408"/>
                <a:gd name="T51" fmla="*/ 113 h 340"/>
                <a:gd name="T52" fmla="*/ 339 w 408"/>
                <a:gd name="T53" fmla="*/ 125 h 340"/>
                <a:gd name="T54" fmla="*/ 353 w 408"/>
                <a:gd name="T55" fmla="*/ 140 h 340"/>
                <a:gd name="T56" fmla="*/ 366 w 408"/>
                <a:gd name="T57" fmla="*/ 158 h 340"/>
                <a:gd name="T58" fmla="*/ 377 w 408"/>
                <a:gd name="T59" fmla="*/ 178 h 340"/>
                <a:gd name="T60" fmla="*/ 388 w 408"/>
                <a:gd name="T61" fmla="*/ 200 h 340"/>
                <a:gd name="T62" fmla="*/ 397 w 408"/>
                <a:gd name="T63" fmla="*/ 225 h 340"/>
                <a:gd name="T64" fmla="*/ 405 w 408"/>
                <a:gd name="T65" fmla="*/ 253 h 340"/>
                <a:gd name="T66" fmla="*/ 408 w 408"/>
                <a:gd name="T67" fmla="*/ 280 h 340"/>
                <a:gd name="T68" fmla="*/ 405 w 408"/>
                <a:gd name="T69" fmla="*/ 301 h 340"/>
                <a:gd name="T70" fmla="*/ 395 w 408"/>
                <a:gd name="T71" fmla="*/ 319 h 340"/>
                <a:gd name="T72" fmla="*/ 380 w 408"/>
                <a:gd name="T73" fmla="*/ 330 h 340"/>
                <a:gd name="T74" fmla="*/ 360 w 408"/>
                <a:gd name="T75" fmla="*/ 338 h 340"/>
                <a:gd name="T76" fmla="*/ 336 w 408"/>
                <a:gd name="T77" fmla="*/ 340 h 340"/>
                <a:gd name="T78" fmla="*/ 309 w 408"/>
                <a:gd name="T79" fmla="*/ 338 h 340"/>
                <a:gd name="T80" fmla="*/ 279 w 408"/>
                <a:gd name="T81" fmla="*/ 332 h 340"/>
                <a:gd name="T82" fmla="*/ 247 w 408"/>
                <a:gd name="T83" fmla="*/ 320 h 340"/>
                <a:gd name="T84" fmla="*/ 214 w 408"/>
                <a:gd name="T85" fmla="*/ 305 h 340"/>
                <a:gd name="T86" fmla="*/ 181 w 408"/>
                <a:gd name="T87" fmla="*/ 286 h 340"/>
                <a:gd name="T88" fmla="*/ 147 w 408"/>
                <a:gd name="T89" fmla="*/ 262 h 340"/>
                <a:gd name="T90" fmla="*/ 114 w 408"/>
                <a:gd name="T91" fmla="*/ 235 h 340"/>
                <a:gd name="T92" fmla="*/ 84 w 408"/>
                <a:gd name="T93" fmla="*/ 204 h 340"/>
                <a:gd name="T94" fmla="*/ 54 w 408"/>
                <a:gd name="T95" fmla="*/ 168 h 340"/>
                <a:gd name="T96" fmla="*/ 28 w 408"/>
                <a:gd name="T97" fmla="*/ 130 h 340"/>
                <a:gd name="T98" fmla="*/ 28 w 408"/>
                <a:gd name="T99" fmla="*/ 130 h 340"/>
                <a:gd name="T100" fmla="*/ 27 w 408"/>
                <a:gd name="T101" fmla="*/ 129 h 340"/>
                <a:gd name="T102" fmla="*/ 26 w 408"/>
                <a:gd name="T103" fmla="*/ 129 h 340"/>
                <a:gd name="T104" fmla="*/ 25 w 408"/>
                <a:gd name="T105" fmla="*/ 128 h 340"/>
                <a:gd name="T106" fmla="*/ 20 w 408"/>
                <a:gd name="T107" fmla="*/ 125 h 340"/>
                <a:gd name="T108" fmla="*/ 15 w 408"/>
                <a:gd name="T109" fmla="*/ 119 h 340"/>
                <a:gd name="T110" fmla="*/ 9 w 408"/>
                <a:gd name="T111" fmla="*/ 111 h 340"/>
                <a:gd name="T112" fmla="*/ 4 w 408"/>
                <a:gd name="T113" fmla="*/ 101 h 340"/>
                <a:gd name="T114" fmla="*/ 0 w 408"/>
                <a:gd name="T115" fmla="*/ 87 h 340"/>
                <a:gd name="T116" fmla="*/ 0 w 408"/>
                <a:gd name="T117" fmla="*/ 71 h 340"/>
                <a:gd name="T118" fmla="*/ 4 w 408"/>
                <a:gd name="T119" fmla="*/ 52 h 340"/>
                <a:gd name="T120" fmla="*/ 15 w 408"/>
                <a:gd name="T121" fmla="*/ 29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08" h="340">
                  <a:moveTo>
                    <a:pt x="15" y="29"/>
                  </a:moveTo>
                  <a:lnTo>
                    <a:pt x="24" y="18"/>
                  </a:lnTo>
                  <a:lnTo>
                    <a:pt x="32" y="9"/>
                  </a:lnTo>
                  <a:lnTo>
                    <a:pt x="43" y="4"/>
                  </a:lnTo>
                  <a:lnTo>
                    <a:pt x="55" y="0"/>
                  </a:lnTo>
                  <a:lnTo>
                    <a:pt x="67" y="0"/>
                  </a:lnTo>
                  <a:lnTo>
                    <a:pt x="80" y="0"/>
                  </a:lnTo>
                  <a:lnTo>
                    <a:pt x="93" y="4"/>
                  </a:lnTo>
                  <a:lnTo>
                    <a:pt x="107" y="8"/>
                  </a:lnTo>
                  <a:lnTo>
                    <a:pt x="122" y="13"/>
                  </a:lnTo>
                  <a:lnTo>
                    <a:pt x="135" y="19"/>
                  </a:lnTo>
                  <a:lnTo>
                    <a:pt x="149" y="25"/>
                  </a:lnTo>
                  <a:lnTo>
                    <a:pt x="162" y="32"/>
                  </a:lnTo>
                  <a:lnTo>
                    <a:pt x="174" y="38"/>
                  </a:lnTo>
                  <a:lnTo>
                    <a:pt x="186" y="44"/>
                  </a:lnTo>
                  <a:lnTo>
                    <a:pt x="197" y="49"/>
                  </a:lnTo>
                  <a:lnTo>
                    <a:pt x="207" y="53"/>
                  </a:lnTo>
                  <a:lnTo>
                    <a:pt x="216" y="57"/>
                  </a:lnTo>
                  <a:lnTo>
                    <a:pt x="227" y="61"/>
                  </a:lnTo>
                  <a:lnTo>
                    <a:pt x="240" y="66"/>
                  </a:lnTo>
                  <a:lnTo>
                    <a:pt x="254" y="71"/>
                  </a:lnTo>
                  <a:lnTo>
                    <a:pt x="267" y="76"/>
                  </a:lnTo>
                  <a:lnTo>
                    <a:pt x="281" y="84"/>
                  </a:lnTo>
                  <a:lnTo>
                    <a:pt x="296" y="91"/>
                  </a:lnTo>
                  <a:lnTo>
                    <a:pt x="310" y="101"/>
                  </a:lnTo>
                  <a:lnTo>
                    <a:pt x="324" y="113"/>
                  </a:lnTo>
                  <a:lnTo>
                    <a:pt x="339" y="125"/>
                  </a:lnTo>
                  <a:lnTo>
                    <a:pt x="353" y="140"/>
                  </a:lnTo>
                  <a:lnTo>
                    <a:pt x="366" y="158"/>
                  </a:lnTo>
                  <a:lnTo>
                    <a:pt x="377" y="178"/>
                  </a:lnTo>
                  <a:lnTo>
                    <a:pt x="388" y="200"/>
                  </a:lnTo>
                  <a:lnTo>
                    <a:pt x="397" y="225"/>
                  </a:lnTo>
                  <a:lnTo>
                    <a:pt x="405" y="253"/>
                  </a:lnTo>
                  <a:lnTo>
                    <a:pt x="408" y="280"/>
                  </a:lnTo>
                  <a:lnTo>
                    <a:pt x="405" y="301"/>
                  </a:lnTo>
                  <a:lnTo>
                    <a:pt x="395" y="319"/>
                  </a:lnTo>
                  <a:lnTo>
                    <a:pt x="380" y="330"/>
                  </a:lnTo>
                  <a:lnTo>
                    <a:pt x="360" y="338"/>
                  </a:lnTo>
                  <a:lnTo>
                    <a:pt x="336" y="340"/>
                  </a:lnTo>
                  <a:lnTo>
                    <a:pt x="309" y="338"/>
                  </a:lnTo>
                  <a:lnTo>
                    <a:pt x="279" y="332"/>
                  </a:lnTo>
                  <a:lnTo>
                    <a:pt x="247" y="320"/>
                  </a:lnTo>
                  <a:lnTo>
                    <a:pt x="214" y="305"/>
                  </a:lnTo>
                  <a:lnTo>
                    <a:pt x="181" y="286"/>
                  </a:lnTo>
                  <a:lnTo>
                    <a:pt x="147" y="262"/>
                  </a:lnTo>
                  <a:lnTo>
                    <a:pt x="114" y="235"/>
                  </a:lnTo>
                  <a:lnTo>
                    <a:pt x="84" y="204"/>
                  </a:lnTo>
                  <a:lnTo>
                    <a:pt x="54" y="168"/>
                  </a:lnTo>
                  <a:lnTo>
                    <a:pt x="28" y="130"/>
                  </a:lnTo>
                  <a:lnTo>
                    <a:pt x="28" y="130"/>
                  </a:lnTo>
                  <a:lnTo>
                    <a:pt x="27" y="129"/>
                  </a:lnTo>
                  <a:lnTo>
                    <a:pt x="26" y="129"/>
                  </a:lnTo>
                  <a:lnTo>
                    <a:pt x="25" y="128"/>
                  </a:lnTo>
                  <a:lnTo>
                    <a:pt x="20" y="125"/>
                  </a:lnTo>
                  <a:lnTo>
                    <a:pt x="15" y="119"/>
                  </a:lnTo>
                  <a:lnTo>
                    <a:pt x="9" y="111"/>
                  </a:lnTo>
                  <a:lnTo>
                    <a:pt x="4" y="101"/>
                  </a:lnTo>
                  <a:lnTo>
                    <a:pt x="0" y="87"/>
                  </a:lnTo>
                  <a:lnTo>
                    <a:pt x="0" y="71"/>
                  </a:lnTo>
                  <a:lnTo>
                    <a:pt x="4" y="52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BAD3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Freeform 22"/>
            <p:cNvSpPr>
              <a:spLocks/>
            </p:cNvSpPr>
            <p:nvPr/>
          </p:nvSpPr>
          <p:spPr bwMode="auto">
            <a:xfrm>
              <a:off x="431" y="970"/>
              <a:ext cx="127" cy="105"/>
            </a:xfrm>
            <a:custGeom>
              <a:avLst/>
              <a:gdLst>
                <a:gd name="T0" fmla="*/ 26 w 381"/>
                <a:gd name="T1" fmla="*/ 122 h 317"/>
                <a:gd name="T2" fmla="*/ 24 w 381"/>
                <a:gd name="T3" fmla="*/ 120 h 317"/>
                <a:gd name="T4" fmla="*/ 19 w 381"/>
                <a:gd name="T5" fmla="*/ 117 h 317"/>
                <a:gd name="T6" fmla="*/ 12 w 381"/>
                <a:gd name="T7" fmla="*/ 110 h 317"/>
                <a:gd name="T8" fmla="*/ 6 w 381"/>
                <a:gd name="T9" fmla="*/ 100 h 317"/>
                <a:gd name="T10" fmla="*/ 1 w 381"/>
                <a:gd name="T11" fmla="*/ 88 h 317"/>
                <a:gd name="T12" fmla="*/ 0 w 381"/>
                <a:gd name="T13" fmla="*/ 71 h 317"/>
                <a:gd name="T14" fmla="*/ 3 w 381"/>
                <a:gd name="T15" fmla="*/ 51 h 317"/>
                <a:gd name="T16" fmla="*/ 14 w 381"/>
                <a:gd name="T17" fmla="*/ 28 h 317"/>
                <a:gd name="T18" fmla="*/ 22 w 381"/>
                <a:gd name="T19" fmla="*/ 17 h 317"/>
                <a:gd name="T20" fmla="*/ 32 w 381"/>
                <a:gd name="T21" fmla="*/ 9 h 317"/>
                <a:gd name="T22" fmla="*/ 42 w 381"/>
                <a:gd name="T23" fmla="*/ 4 h 317"/>
                <a:gd name="T24" fmla="*/ 52 w 381"/>
                <a:gd name="T25" fmla="*/ 0 h 317"/>
                <a:gd name="T26" fmla="*/ 64 w 381"/>
                <a:gd name="T27" fmla="*/ 0 h 317"/>
                <a:gd name="T28" fmla="*/ 76 w 381"/>
                <a:gd name="T29" fmla="*/ 1 h 317"/>
                <a:gd name="T30" fmla="*/ 89 w 381"/>
                <a:gd name="T31" fmla="*/ 4 h 317"/>
                <a:gd name="T32" fmla="*/ 103 w 381"/>
                <a:gd name="T33" fmla="*/ 8 h 317"/>
                <a:gd name="T34" fmla="*/ 116 w 381"/>
                <a:gd name="T35" fmla="*/ 13 h 317"/>
                <a:gd name="T36" fmla="*/ 129 w 381"/>
                <a:gd name="T37" fmla="*/ 18 h 317"/>
                <a:gd name="T38" fmla="*/ 141 w 381"/>
                <a:gd name="T39" fmla="*/ 24 h 317"/>
                <a:gd name="T40" fmla="*/ 153 w 381"/>
                <a:gd name="T41" fmla="*/ 31 h 317"/>
                <a:gd name="T42" fmla="*/ 165 w 381"/>
                <a:gd name="T43" fmla="*/ 37 h 317"/>
                <a:gd name="T44" fmla="*/ 176 w 381"/>
                <a:gd name="T45" fmla="*/ 42 h 317"/>
                <a:gd name="T46" fmla="*/ 186 w 381"/>
                <a:gd name="T47" fmla="*/ 47 h 317"/>
                <a:gd name="T48" fmla="*/ 195 w 381"/>
                <a:gd name="T49" fmla="*/ 51 h 317"/>
                <a:gd name="T50" fmla="*/ 205 w 381"/>
                <a:gd name="T51" fmla="*/ 55 h 317"/>
                <a:gd name="T52" fmla="*/ 215 w 381"/>
                <a:gd name="T53" fmla="*/ 58 h 317"/>
                <a:gd name="T54" fmla="*/ 227 w 381"/>
                <a:gd name="T55" fmla="*/ 62 h 317"/>
                <a:gd name="T56" fmla="*/ 239 w 381"/>
                <a:gd name="T57" fmla="*/ 67 h 317"/>
                <a:gd name="T58" fmla="*/ 251 w 381"/>
                <a:gd name="T59" fmla="*/ 72 h 317"/>
                <a:gd name="T60" fmla="*/ 264 w 381"/>
                <a:gd name="T61" fmla="*/ 79 h 317"/>
                <a:gd name="T62" fmla="*/ 277 w 381"/>
                <a:gd name="T63" fmla="*/ 86 h 317"/>
                <a:gd name="T64" fmla="*/ 291 w 381"/>
                <a:gd name="T65" fmla="*/ 95 h 317"/>
                <a:gd name="T66" fmla="*/ 304 w 381"/>
                <a:gd name="T67" fmla="*/ 106 h 317"/>
                <a:gd name="T68" fmla="*/ 316 w 381"/>
                <a:gd name="T69" fmla="*/ 118 h 317"/>
                <a:gd name="T70" fmla="*/ 329 w 381"/>
                <a:gd name="T71" fmla="*/ 133 h 317"/>
                <a:gd name="T72" fmla="*/ 340 w 381"/>
                <a:gd name="T73" fmla="*/ 148 h 317"/>
                <a:gd name="T74" fmla="*/ 351 w 381"/>
                <a:gd name="T75" fmla="*/ 167 h 317"/>
                <a:gd name="T76" fmla="*/ 361 w 381"/>
                <a:gd name="T77" fmla="*/ 189 h 317"/>
                <a:gd name="T78" fmla="*/ 370 w 381"/>
                <a:gd name="T79" fmla="*/ 211 h 317"/>
                <a:gd name="T80" fmla="*/ 377 w 381"/>
                <a:gd name="T81" fmla="*/ 238 h 317"/>
                <a:gd name="T82" fmla="*/ 381 w 381"/>
                <a:gd name="T83" fmla="*/ 263 h 317"/>
                <a:gd name="T84" fmla="*/ 377 w 381"/>
                <a:gd name="T85" fmla="*/ 284 h 317"/>
                <a:gd name="T86" fmla="*/ 369 w 381"/>
                <a:gd name="T87" fmla="*/ 299 h 317"/>
                <a:gd name="T88" fmla="*/ 355 w 381"/>
                <a:gd name="T89" fmla="*/ 309 h 317"/>
                <a:gd name="T90" fmla="*/ 337 w 381"/>
                <a:gd name="T91" fmla="*/ 315 h 317"/>
                <a:gd name="T92" fmla="*/ 315 w 381"/>
                <a:gd name="T93" fmla="*/ 317 h 317"/>
                <a:gd name="T94" fmla="*/ 291 w 381"/>
                <a:gd name="T95" fmla="*/ 313 h 317"/>
                <a:gd name="T96" fmla="*/ 264 w 381"/>
                <a:gd name="T97" fmla="*/ 306 h 317"/>
                <a:gd name="T98" fmla="*/ 234 w 381"/>
                <a:gd name="T99" fmla="*/ 295 h 317"/>
                <a:gd name="T100" fmla="*/ 204 w 381"/>
                <a:gd name="T101" fmla="*/ 280 h 317"/>
                <a:gd name="T102" fmla="*/ 172 w 381"/>
                <a:gd name="T103" fmla="*/ 262 h 317"/>
                <a:gd name="T104" fmla="*/ 141 w 381"/>
                <a:gd name="T105" fmla="*/ 241 h 317"/>
                <a:gd name="T106" fmla="*/ 110 w 381"/>
                <a:gd name="T107" fmla="*/ 215 h 317"/>
                <a:gd name="T108" fmla="*/ 81 w 381"/>
                <a:gd name="T109" fmla="*/ 187 h 317"/>
                <a:gd name="T110" fmla="*/ 52 w 381"/>
                <a:gd name="T111" fmla="*/ 156 h 317"/>
                <a:gd name="T112" fmla="*/ 26 w 381"/>
                <a:gd name="T113" fmla="*/ 122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81" h="317">
                  <a:moveTo>
                    <a:pt x="26" y="122"/>
                  </a:moveTo>
                  <a:lnTo>
                    <a:pt x="24" y="120"/>
                  </a:lnTo>
                  <a:lnTo>
                    <a:pt x="19" y="117"/>
                  </a:lnTo>
                  <a:lnTo>
                    <a:pt x="12" y="110"/>
                  </a:lnTo>
                  <a:lnTo>
                    <a:pt x="6" y="100"/>
                  </a:lnTo>
                  <a:lnTo>
                    <a:pt x="1" y="88"/>
                  </a:lnTo>
                  <a:lnTo>
                    <a:pt x="0" y="71"/>
                  </a:lnTo>
                  <a:lnTo>
                    <a:pt x="3" y="51"/>
                  </a:lnTo>
                  <a:lnTo>
                    <a:pt x="14" y="28"/>
                  </a:lnTo>
                  <a:lnTo>
                    <a:pt x="22" y="17"/>
                  </a:lnTo>
                  <a:lnTo>
                    <a:pt x="32" y="9"/>
                  </a:lnTo>
                  <a:lnTo>
                    <a:pt x="42" y="4"/>
                  </a:lnTo>
                  <a:lnTo>
                    <a:pt x="52" y="0"/>
                  </a:lnTo>
                  <a:lnTo>
                    <a:pt x="64" y="0"/>
                  </a:lnTo>
                  <a:lnTo>
                    <a:pt x="76" y="1"/>
                  </a:lnTo>
                  <a:lnTo>
                    <a:pt x="89" y="4"/>
                  </a:lnTo>
                  <a:lnTo>
                    <a:pt x="103" y="8"/>
                  </a:lnTo>
                  <a:lnTo>
                    <a:pt x="116" y="13"/>
                  </a:lnTo>
                  <a:lnTo>
                    <a:pt x="129" y="18"/>
                  </a:lnTo>
                  <a:lnTo>
                    <a:pt x="141" y="24"/>
                  </a:lnTo>
                  <a:lnTo>
                    <a:pt x="153" y="31"/>
                  </a:lnTo>
                  <a:lnTo>
                    <a:pt x="165" y="37"/>
                  </a:lnTo>
                  <a:lnTo>
                    <a:pt x="176" y="42"/>
                  </a:lnTo>
                  <a:lnTo>
                    <a:pt x="186" y="47"/>
                  </a:lnTo>
                  <a:lnTo>
                    <a:pt x="195" y="51"/>
                  </a:lnTo>
                  <a:lnTo>
                    <a:pt x="205" y="55"/>
                  </a:lnTo>
                  <a:lnTo>
                    <a:pt x="215" y="58"/>
                  </a:lnTo>
                  <a:lnTo>
                    <a:pt x="227" y="62"/>
                  </a:lnTo>
                  <a:lnTo>
                    <a:pt x="239" y="67"/>
                  </a:lnTo>
                  <a:lnTo>
                    <a:pt x="251" y="72"/>
                  </a:lnTo>
                  <a:lnTo>
                    <a:pt x="264" y="79"/>
                  </a:lnTo>
                  <a:lnTo>
                    <a:pt x="277" y="86"/>
                  </a:lnTo>
                  <a:lnTo>
                    <a:pt x="291" y="95"/>
                  </a:lnTo>
                  <a:lnTo>
                    <a:pt x="304" y="106"/>
                  </a:lnTo>
                  <a:lnTo>
                    <a:pt x="316" y="118"/>
                  </a:lnTo>
                  <a:lnTo>
                    <a:pt x="329" y="133"/>
                  </a:lnTo>
                  <a:lnTo>
                    <a:pt x="340" y="148"/>
                  </a:lnTo>
                  <a:lnTo>
                    <a:pt x="351" y="167"/>
                  </a:lnTo>
                  <a:lnTo>
                    <a:pt x="361" y="189"/>
                  </a:lnTo>
                  <a:lnTo>
                    <a:pt x="370" y="211"/>
                  </a:lnTo>
                  <a:lnTo>
                    <a:pt x="377" y="238"/>
                  </a:lnTo>
                  <a:lnTo>
                    <a:pt x="381" y="263"/>
                  </a:lnTo>
                  <a:lnTo>
                    <a:pt x="377" y="284"/>
                  </a:lnTo>
                  <a:lnTo>
                    <a:pt x="369" y="299"/>
                  </a:lnTo>
                  <a:lnTo>
                    <a:pt x="355" y="309"/>
                  </a:lnTo>
                  <a:lnTo>
                    <a:pt x="337" y="315"/>
                  </a:lnTo>
                  <a:lnTo>
                    <a:pt x="315" y="317"/>
                  </a:lnTo>
                  <a:lnTo>
                    <a:pt x="291" y="313"/>
                  </a:lnTo>
                  <a:lnTo>
                    <a:pt x="264" y="306"/>
                  </a:lnTo>
                  <a:lnTo>
                    <a:pt x="234" y="295"/>
                  </a:lnTo>
                  <a:lnTo>
                    <a:pt x="204" y="280"/>
                  </a:lnTo>
                  <a:lnTo>
                    <a:pt x="172" y="262"/>
                  </a:lnTo>
                  <a:lnTo>
                    <a:pt x="141" y="241"/>
                  </a:lnTo>
                  <a:lnTo>
                    <a:pt x="110" y="215"/>
                  </a:lnTo>
                  <a:lnTo>
                    <a:pt x="81" y="187"/>
                  </a:lnTo>
                  <a:lnTo>
                    <a:pt x="52" y="156"/>
                  </a:lnTo>
                  <a:lnTo>
                    <a:pt x="26" y="122"/>
                  </a:lnTo>
                  <a:close/>
                </a:path>
              </a:pathLst>
            </a:custGeom>
            <a:solidFill>
              <a:srgbClr val="ADCC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Freeform 23"/>
            <p:cNvSpPr>
              <a:spLocks/>
            </p:cNvSpPr>
            <p:nvPr/>
          </p:nvSpPr>
          <p:spPr bwMode="auto">
            <a:xfrm>
              <a:off x="600" y="818"/>
              <a:ext cx="335" cy="360"/>
            </a:xfrm>
            <a:custGeom>
              <a:avLst/>
              <a:gdLst>
                <a:gd name="T0" fmla="*/ 34 w 1004"/>
                <a:gd name="T1" fmla="*/ 138 h 1079"/>
                <a:gd name="T2" fmla="*/ 38 w 1004"/>
                <a:gd name="T3" fmla="*/ 126 h 1079"/>
                <a:gd name="T4" fmla="*/ 50 w 1004"/>
                <a:gd name="T5" fmla="*/ 109 h 1079"/>
                <a:gd name="T6" fmla="*/ 67 w 1004"/>
                <a:gd name="T7" fmla="*/ 87 h 1079"/>
                <a:gd name="T8" fmla="*/ 93 w 1004"/>
                <a:gd name="T9" fmla="*/ 64 h 1079"/>
                <a:gd name="T10" fmla="*/ 125 w 1004"/>
                <a:gd name="T11" fmla="*/ 45 h 1079"/>
                <a:gd name="T12" fmla="*/ 167 w 1004"/>
                <a:gd name="T13" fmla="*/ 31 h 1079"/>
                <a:gd name="T14" fmla="*/ 218 w 1004"/>
                <a:gd name="T15" fmla="*/ 29 h 1079"/>
                <a:gd name="T16" fmla="*/ 271 w 1004"/>
                <a:gd name="T17" fmla="*/ 35 h 1079"/>
                <a:gd name="T18" fmla="*/ 317 w 1004"/>
                <a:gd name="T19" fmla="*/ 40 h 1079"/>
                <a:gd name="T20" fmla="*/ 357 w 1004"/>
                <a:gd name="T21" fmla="*/ 44 h 1079"/>
                <a:gd name="T22" fmla="*/ 392 w 1004"/>
                <a:gd name="T23" fmla="*/ 43 h 1079"/>
                <a:gd name="T24" fmla="*/ 425 w 1004"/>
                <a:gd name="T25" fmla="*/ 40 h 1079"/>
                <a:gd name="T26" fmla="*/ 457 w 1004"/>
                <a:gd name="T27" fmla="*/ 34 h 1079"/>
                <a:gd name="T28" fmla="*/ 489 w 1004"/>
                <a:gd name="T29" fmla="*/ 25 h 1079"/>
                <a:gd name="T30" fmla="*/ 525 w 1004"/>
                <a:gd name="T31" fmla="*/ 14 h 1079"/>
                <a:gd name="T32" fmla="*/ 566 w 1004"/>
                <a:gd name="T33" fmla="*/ 1 h 1079"/>
                <a:gd name="T34" fmla="*/ 620 w 1004"/>
                <a:gd name="T35" fmla="*/ 2 h 1079"/>
                <a:gd name="T36" fmla="*/ 684 w 1004"/>
                <a:gd name="T37" fmla="*/ 16 h 1079"/>
                <a:gd name="T38" fmla="*/ 754 w 1004"/>
                <a:gd name="T39" fmla="*/ 41 h 1079"/>
                <a:gd name="T40" fmla="*/ 825 w 1004"/>
                <a:gd name="T41" fmla="*/ 76 h 1079"/>
                <a:gd name="T42" fmla="*/ 889 w 1004"/>
                <a:gd name="T43" fmla="*/ 116 h 1079"/>
                <a:gd name="T44" fmla="*/ 944 w 1004"/>
                <a:gd name="T45" fmla="*/ 160 h 1079"/>
                <a:gd name="T46" fmla="*/ 983 w 1004"/>
                <a:gd name="T47" fmla="*/ 206 h 1079"/>
                <a:gd name="T48" fmla="*/ 1002 w 1004"/>
                <a:gd name="T49" fmla="*/ 257 h 1079"/>
                <a:gd name="T50" fmla="*/ 1002 w 1004"/>
                <a:gd name="T51" fmla="*/ 336 h 1079"/>
                <a:gd name="T52" fmla="*/ 983 w 1004"/>
                <a:gd name="T53" fmla="*/ 443 h 1079"/>
                <a:gd name="T54" fmla="*/ 945 w 1004"/>
                <a:gd name="T55" fmla="*/ 564 h 1079"/>
                <a:gd name="T56" fmla="*/ 887 w 1004"/>
                <a:gd name="T57" fmla="*/ 694 h 1079"/>
                <a:gd name="T58" fmla="*/ 811 w 1004"/>
                <a:gd name="T59" fmla="*/ 822 h 1079"/>
                <a:gd name="T60" fmla="*/ 714 w 1004"/>
                <a:gd name="T61" fmla="*/ 939 h 1079"/>
                <a:gd name="T62" fmla="*/ 597 w 1004"/>
                <a:gd name="T63" fmla="*/ 1035 h 1079"/>
                <a:gd name="T64" fmla="*/ 531 w 1004"/>
                <a:gd name="T65" fmla="*/ 1073 h 1079"/>
                <a:gd name="T66" fmla="*/ 522 w 1004"/>
                <a:gd name="T67" fmla="*/ 1075 h 1079"/>
                <a:gd name="T68" fmla="*/ 505 w 1004"/>
                <a:gd name="T69" fmla="*/ 1078 h 1079"/>
                <a:gd name="T70" fmla="*/ 479 w 1004"/>
                <a:gd name="T71" fmla="*/ 1079 h 1079"/>
                <a:gd name="T72" fmla="*/ 447 w 1004"/>
                <a:gd name="T73" fmla="*/ 1076 h 1079"/>
                <a:gd name="T74" fmla="*/ 407 w 1004"/>
                <a:gd name="T75" fmla="*/ 1069 h 1079"/>
                <a:gd name="T76" fmla="*/ 363 w 1004"/>
                <a:gd name="T77" fmla="*/ 1052 h 1079"/>
                <a:gd name="T78" fmla="*/ 312 w 1004"/>
                <a:gd name="T79" fmla="*/ 1026 h 1079"/>
                <a:gd name="T80" fmla="*/ 257 w 1004"/>
                <a:gd name="T81" fmla="*/ 989 h 1079"/>
                <a:gd name="T82" fmla="*/ 207 w 1004"/>
                <a:gd name="T83" fmla="*/ 949 h 1079"/>
                <a:gd name="T84" fmla="*/ 163 w 1004"/>
                <a:gd name="T85" fmla="*/ 907 h 1079"/>
                <a:gd name="T86" fmla="*/ 127 w 1004"/>
                <a:gd name="T87" fmla="*/ 863 h 1079"/>
                <a:gd name="T88" fmla="*/ 98 w 1004"/>
                <a:gd name="T89" fmla="*/ 815 h 1079"/>
                <a:gd name="T90" fmla="*/ 78 w 1004"/>
                <a:gd name="T91" fmla="*/ 763 h 1079"/>
                <a:gd name="T92" fmla="*/ 67 w 1004"/>
                <a:gd name="T93" fmla="*/ 706 h 1079"/>
                <a:gd name="T94" fmla="*/ 67 w 1004"/>
                <a:gd name="T95" fmla="*/ 645 h 1079"/>
                <a:gd name="T96" fmla="*/ 73 w 1004"/>
                <a:gd name="T97" fmla="*/ 551 h 1079"/>
                <a:gd name="T98" fmla="*/ 43 w 1004"/>
                <a:gd name="T99" fmla="*/ 450 h 1079"/>
                <a:gd name="T100" fmla="*/ 7 w 1004"/>
                <a:gd name="T101" fmla="*/ 351 h 1079"/>
                <a:gd name="T102" fmla="*/ 6 w 1004"/>
                <a:gd name="T103" fmla="*/ 224 h 10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004" h="1079">
                  <a:moveTo>
                    <a:pt x="33" y="139"/>
                  </a:moveTo>
                  <a:lnTo>
                    <a:pt x="34" y="138"/>
                  </a:lnTo>
                  <a:lnTo>
                    <a:pt x="35" y="134"/>
                  </a:lnTo>
                  <a:lnTo>
                    <a:pt x="38" y="126"/>
                  </a:lnTo>
                  <a:lnTo>
                    <a:pt x="43" y="119"/>
                  </a:lnTo>
                  <a:lnTo>
                    <a:pt x="50" y="109"/>
                  </a:lnTo>
                  <a:lnTo>
                    <a:pt x="58" y="98"/>
                  </a:lnTo>
                  <a:lnTo>
                    <a:pt x="67" y="87"/>
                  </a:lnTo>
                  <a:lnTo>
                    <a:pt x="79" y="76"/>
                  </a:lnTo>
                  <a:lnTo>
                    <a:pt x="93" y="64"/>
                  </a:lnTo>
                  <a:lnTo>
                    <a:pt x="108" y="54"/>
                  </a:lnTo>
                  <a:lnTo>
                    <a:pt x="125" y="45"/>
                  </a:lnTo>
                  <a:lnTo>
                    <a:pt x="145" y="38"/>
                  </a:lnTo>
                  <a:lnTo>
                    <a:pt x="167" y="31"/>
                  </a:lnTo>
                  <a:lnTo>
                    <a:pt x="191" y="29"/>
                  </a:lnTo>
                  <a:lnTo>
                    <a:pt x="218" y="29"/>
                  </a:lnTo>
                  <a:lnTo>
                    <a:pt x="246" y="31"/>
                  </a:lnTo>
                  <a:lnTo>
                    <a:pt x="271" y="35"/>
                  </a:lnTo>
                  <a:lnTo>
                    <a:pt x="295" y="39"/>
                  </a:lnTo>
                  <a:lnTo>
                    <a:pt x="317" y="40"/>
                  </a:lnTo>
                  <a:lnTo>
                    <a:pt x="338" y="43"/>
                  </a:lnTo>
                  <a:lnTo>
                    <a:pt x="357" y="44"/>
                  </a:lnTo>
                  <a:lnTo>
                    <a:pt x="375" y="44"/>
                  </a:lnTo>
                  <a:lnTo>
                    <a:pt x="392" y="43"/>
                  </a:lnTo>
                  <a:lnTo>
                    <a:pt x="409" y="41"/>
                  </a:lnTo>
                  <a:lnTo>
                    <a:pt x="425" y="40"/>
                  </a:lnTo>
                  <a:lnTo>
                    <a:pt x="441" y="38"/>
                  </a:lnTo>
                  <a:lnTo>
                    <a:pt x="457" y="34"/>
                  </a:lnTo>
                  <a:lnTo>
                    <a:pt x="473" y="30"/>
                  </a:lnTo>
                  <a:lnTo>
                    <a:pt x="489" y="25"/>
                  </a:lnTo>
                  <a:lnTo>
                    <a:pt x="507" y="19"/>
                  </a:lnTo>
                  <a:lnTo>
                    <a:pt x="525" y="14"/>
                  </a:lnTo>
                  <a:lnTo>
                    <a:pt x="544" y="6"/>
                  </a:lnTo>
                  <a:lnTo>
                    <a:pt x="566" y="1"/>
                  </a:lnTo>
                  <a:lnTo>
                    <a:pt x="591" y="0"/>
                  </a:lnTo>
                  <a:lnTo>
                    <a:pt x="620" y="2"/>
                  </a:lnTo>
                  <a:lnTo>
                    <a:pt x="652" y="7"/>
                  </a:lnTo>
                  <a:lnTo>
                    <a:pt x="684" y="16"/>
                  </a:lnTo>
                  <a:lnTo>
                    <a:pt x="719" y="28"/>
                  </a:lnTo>
                  <a:lnTo>
                    <a:pt x="754" y="41"/>
                  </a:lnTo>
                  <a:lnTo>
                    <a:pt x="790" y="58"/>
                  </a:lnTo>
                  <a:lnTo>
                    <a:pt x="825" y="76"/>
                  </a:lnTo>
                  <a:lnTo>
                    <a:pt x="858" y="95"/>
                  </a:lnTo>
                  <a:lnTo>
                    <a:pt x="889" y="116"/>
                  </a:lnTo>
                  <a:lnTo>
                    <a:pt x="918" y="138"/>
                  </a:lnTo>
                  <a:lnTo>
                    <a:pt x="944" y="160"/>
                  </a:lnTo>
                  <a:lnTo>
                    <a:pt x="966" y="183"/>
                  </a:lnTo>
                  <a:lnTo>
                    <a:pt x="983" y="206"/>
                  </a:lnTo>
                  <a:lnTo>
                    <a:pt x="995" y="229"/>
                  </a:lnTo>
                  <a:lnTo>
                    <a:pt x="1002" y="257"/>
                  </a:lnTo>
                  <a:lnTo>
                    <a:pt x="1004" y="292"/>
                  </a:lnTo>
                  <a:lnTo>
                    <a:pt x="1002" y="336"/>
                  </a:lnTo>
                  <a:lnTo>
                    <a:pt x="995" y="387"/>
                  </a:lnTo>
                  <a:lnTo>
                    <a:pt x="983" y="443"/>
                  </a:lnTo>
                  <a:lnTo>
                    <a:pt x="966" y="502"/>
                  </a:lnTo>
                  <a:lnTo>
                    <a:pt x="945" y="564"/>
                  </a:lnTo>
                  <a:lnTo>
                    <a:pt x="919" y="629"/>
                  </a:lnTo>
                  <a:lnTo>
                    <a:pt x="887" y="694"/>
                  </a:lnTo>
                  <a:lnTo>
                    <a:pt x="851" y="759"/>
                  </a:lnTo>
                  <a:lnTo>
                    <a:pt x="811" y="822"/>
                  </a:lnTo>
                  <a:lnTo>
                    <a:pt x="765" y="882"/>
                  </a:lnTo>
                  <a:lnTo>
                    <a:pt x="714" y="939"/>
                  </a:lnTo>
                  <a:lnTo>
                    <a:pt x="658" y="990"/>
                  </a:lnTo>
                  <a:lnTo>
                    <a:pt x="597" y="1035"/>
                  </a:lnTo>
                  <a:lnTo>
                    <a:pt x="532" y="1073"/>
                  </a:lnTo>
                  <a:lnTo>
                    <a:pt x="531" y="1073"/>
                  </a:lnTo>
                  <a:lnTo>
                    <a:pt x="527" y="1074"/>
                  </a:lnTo>
                  <a:lnTo>
                    <a:pt x="522" y="1075"/>
                  </a:lnTo>
                  <a:lnTo>
                    <a:pt x="514" y="1076"/>
                  </a:lnTo>
                  <a:lnTo>
                    <a:pt x="505" y="1078"/>
                  </a:lnTo>
                  <a:lnTo>
                    <a:pt x="493" y="1079"/>
                  </a:lnTo>
                  <a:lnTo>
                    <a:pt x="479" y="1079"/>
                  </a:lnTo>
                  <a:lnTo>
                    <a:pt x="464" y="1079"/>
                  </a:lnTo>
                  <a:lnTo>
                    <a:pt x="447" y="1076"/>
                  </a:lnTo>
                  <a:lnTo>
                    <a:pt x="428" y="1074"/>
                  </a:lnTo>
                  <a:lnTo>
                    <a:pt x="407" y="1069"/>
                  </a:lnTo>
                  <a:lnTo>
                    <a:pt x="386" y="1061"/>
                  </a:lnTo>
                  <a:lnTo>
                    <a:pt x="363" y="1052"/>
                  </a:lnTo>
                  <a:lnTo>
                    <a:pt x="338" y="1040"/>
                  </a:lnTo>
                  <a:lnTo>
                    <a:pt x="312" y="1026"/>
                  </a:lnTo>
                  <a:lnTo>
                    <a:pt x="284" y="1008"/>
                  </a:lnTo>
                  <a:lnTo>
                    <a:pt x="257" y="989"/>
                  </a:lnTo>
                  <a:lnTo>
                    <a:pt x="232" y="969"/>
                  </a:lnTo>
                  <a:lnTo>
                    <a:pt x="207" y="949"/>
                  </a:lnTo>
                  <a:lnTo>
                    <a:pt x="184" y="928"/>
                  </a:lnTo>
                  <a:lnTo>
                    <a:pt x="163" y="907"/>
                  </a:lnTo>
                  <a:lnTo>
                    <a:pt x="145" y="885"/>
                  </a:lnTo>
                  <a:lnTo>
                    <a:pt x="127" y="863"/>
                  </a:lnTo>
                  <a:lnTo>
                    <a:pt x="112" y="839"/>
                  </a:lnTo>
                  <a:lnTo>
                    <a:pt x="98" y="815"/>
                  </a:lnTo>
                  <a:lnTo>
                    <a:pt x="87" y="789"/>
                  </a:lnTo>
                  <a:lnTo>
                    <a:pt x="78" y="763"/>
                  </a:lnTo>
                  <a:lnTo>
                    <a:pt x="72" y="735"/>
                  </a:lnTo>
                  <a:lnTo>
                    <a:pt x="67" y="706"/>
                  </a:lnTo>
                  <a:lnTo>
                    <a:pt x="66" y="677"/>
                  </a:lnTo>
                  <a:lnTo>
                    <a:pt x="67" y="645"/>
                  </a:lnTo>
                  <a:lnTo>
                    <a:pt x="71" y="612"/>
                  </a:lnTo>
                  <a:lnTo>
                    <a:pt x="73" y="551"/>
                  </a:lnTo>
                  <a:lnTo>
                    <a:pt x="62" y="498"/>
                  </a:lnTo>
                  <a:lnTo>
                    <a:pt x="43" y="450"/>
                  </a:lnTo>
                  <a:lnTo>
                    <a:pt x="24" y="402"/>
                  </a:lnTo>
                  <a:lnTo>
                    <a:pt x="7" y="351"/>
                  </a:lnTo>
                  <a:lnTo>
                    <a:pt x="0" y="293"/>
                  </a:lnTo>
                  <a:lnTo>
                    <a:pt x="6" y="224"/>
                  </a:lnTo>
                  <a:lnTo>
                    <a:pt x="33" y="1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Freeform 24"/>
            <p:cNvSpPr>
              <a:spLocks/>
            </p:cNvSpPr>
            <p:nvPr/>
          </p:nvSpPr>
          <p:spPr bwMode="auto">
            <a:xfrm>
              <a:off x="605" y="825"/>
              <a:ext cx="323" cy="348"/>
            </a:xfrm>
            <a:custGeom>
              <a:avLst/>
              <a:gdLst>
                <a:gd name="T0" fmla="*/ 32 w 968"/>
                <a:gd name="T1" fmla="*/ 134 h 1044"/>
                <a:gd name="T2" fmla="*/ 36 w 968"/>
                <a:gd name="T3" fmla="*/ 124 h 1044"/>
                <a:gd name="T4" fmla="*/ 47 w 968"/>
                <a:gd name="T5" fmla="*/ 107 h 1044"/>
                <a:gd name="T6" fmla="*/ 65 w 968"/>
                <a:gd name="T7" fmla="*/ 85 h 1044"/>
                <a:gd name="T8" fmla="*/ 90 w 968"/>
                <a:gd name="T9" fmla="*/ 64 h 1044"/>
                <a:gd name="T10" fmla="*/ 121 w 968"/>
                <a:gd name="T11" fmla="*/ 45 h 1044"/>
                <a:gd name="T12" fmla="*/ 160 w 968"/>
                <a:gd name="T13" fmla="*/ 32 h 1044"/>
                <a:gd name="T14" fmla="*/ 209 w 968"/>
                <a:gd name="T15" fmla="*/ 29 h 1044"/>
                <a:gd name="T16" fmla="*/ 262 w 968"/>
                <a:gd name="T17" fmla="*/ 36 h 1044"/>
                <a:gd name="T18" fmla="*/ 305 w 968"/>
                <a:gd name="T19" fmla="*/ 41 h 1044"/>
                <a:gd name="T20" fmla="*/ 344 w 968"/>
                <a:gd name="T21" fmla="*/ 43 h 1044"/>
                <a:gd name="T22" fmla="*/ 378 w 968"/>
                <a:gd name="T23" fmla="*/ 42 h 1044"/>
                <a:gd name="T24" fmla="*/ 410 w 968"/>
                <a:gd name="T25" fmla="*/ 39 h 1044"/>
                <a:gd name="T26" fmla="*/ 441 w 968"/>
                <a:gd name="T27" fmla="*/ 33 h 1044"/>
                <a:gd name="T28" fmla="*/ 472 w 968"/>
                <a:gd name="T29" fmla="*/ 24 h 1044"/>
                <a:gd name="T30" fmla="*/ 506 w 968"/>
                <a:gd name="T31" fmla="*/ 13 h 1044"/>
                <a:gd name="T32" fmla="*/ 545 w 968"/>
                <a:gd name="T33" fmla="*/ 2 h 1044"/>
                <a:gd name="T34" fmla="*/ 597 w 968"/>
                <a:gd name="T35" fmla="*/ 3 h 1044"/>
                <a:gd name="T36" fmla="*/ 661 w 968"/>
                <a:gd name="T37" fmla="*/ 17 h 1044"/>
                <a:gd name="T38" fmla="*/ 728 w 968"/>
                <a:gd name="T39" fmla="*/ 41 h 1044"/>
                <a:gd name="T40" fmla="*/ 796 w 968"/>
                <a:gd name="T41" fmla="*/ 74 h 1044"/>
                <a:gd name="T42" fmla="*/ 858 w 968"/>
                <a:gd name="T43" fmla="*/ 113 h 1044"/>
                <a:gd name="T44" fmla="*/ 910 w 968"/>
                <a:gd name="T45" fmla="*/ 155 h 1044"/>
                <a:gd name="T46" fmla="*/ 947 w 968"/>
                <a:gd name="T47" fmla="*/ 199 h 1044"/>
                <a:gd name="T48" fmla="*/ 966 w 968"/>
                <a:gd name="T49" fmla="*/ 248 h 1044"/>
                <a:gd name="T50" fmla="*/ 966 w 968"/>
                <a:gd name="T51" fmla="*/ 325 h 1044"/>
                <a:gd name="T52" fmla="*/ 947 w 968"/>
                <a:gd name="T53" fmla="*/ 428 h 1044"/>
                <a:gd name="T54" fmla="*/ 911 w 968"/>
                <a:gd name="T55" fmla="*/ 547 h 1044"/>
                <a:gd name="T56" fmla="*/ 856 w 968"/>
                <a:gd name="T57" fmla="*/ 672 h 1044"/>
                <a:gd name="T58" fmla="*/ 782 w 968"/>
                <a:gd name="T59" fmla="*/ 795 h 1044"/>
                <a:gd name="T60" fmla="*/ 689 w 968"/>
                <a:gd name="T61" fmla="*/ 909 h 1044"/>
                <a:gd name="T62" fmla="*/ 577 w 968"/>
                <a:gd name="T63" fmla="*/ 1001 h 1044"/>
                <a:gd name="T64" fmla="*/ 512 w 968"/>
                <a:gd name="T65" fmla="*/ 1038 h 1044"/>
                <a:gd name="T66" fmla="*/ 504 w 968"/>
                <a:gd name="T67" fmla="*/ 1040 h 1044"/>
                <a:gd name="T68" fmla="*/ 487 w 968"/>
                <a:gd name="T69" fmla="*/ 1043 h 1044"/>
                <a:gd name="T70" fmla="*/ 462 w 968"/>
                <a:gd name="T71" fmla="*/ 1044 h 1044"/>
                <a:gd name="T72" fmla="*/ 431 w 968"/>
                <a:gd name="T73" fmla="*/ 1041 h 1044"/>
                <a:gd name="T74" fmla="*/ 394 w 968"/>
                <a:gd name="T75" fmla="*/ 1034 h 1044"/>
                <a:gd name="T76" fmla="*/ 350 w 968"/>
                <a:gd name="T77" fmla="*/ 1017 h 1044"/>
                <a:gd name="T78" fmla="*/ 301 w 968"/>
                <a:gd name="T79" fmla="*/ 992 h 1044"/>
                <a:gd name="T80" fmla="*/ 249 w 968"/>
                <a:gd name="T81" fmla="*/ 957 h 1044"/>
                <a:gd name="T82" fmla="*/ 200 w 968"/>
                <a:gd name="T83" fmla="*/ 919 h 1044"/>
                <a:gd name="T84" fmla="*/ 158 w 968"/>
                <a:gd name="T85" fmla="*/ 878 h 1044"/>
                <a:gd name="T86" fmla="*/ 122 w 968"/>
                <a:gd name="T87" fmla="*/ 835 h 1044"/>
                <a:gd name="T88" fmla="*/ 94 w 968"/>
                <a:gd name="T89" fmla="*/ 788 h 1044"/>
                <a:gd name="T90" fmla="*/ 75 w 968"/>
                <a:gd name="T91" fmla="*/ 738 h 1044"/>
                <a:gd name="T92" fmla="*/ 65 w 968"/>
                <a:gd name="T93" fmla="*/ 683 h 1044"/>
                <a:gd name="T94" fmla="*/ 63 w 968"/>
                <a:gd name="T95" fmla="*/ 624 h 1044"/>
                <a:gd name="T96" fmla="*/ 69 w 968"/>
                <a:gd name="T97" fmla="*/ 533 h 1044"/>
                <a:gd name="T98" fmla="*/ 43 w 968"/>
                <a:gd name="T99" fmla="*/ 435 h 1044"/>
                <a:gd name="T100" fmla="*/ 8 w 968"/>
                <a:gd name="T101" fmla="*/ 341 h 1044"/>
                <a:gd name="T102" fmla="*/ 6 w 968"/>
                <a:gd name="T103" fmla="*/ 217 h 10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68" h="1044">
                  <a:moveTo>
                    <a:pt x="31" y="136"/>
                  </a:moveTo>
                  <a:lnTo>
                    <a:pt x="32" y="134"/>
                  </a:lnTo>
                  <a:lnTo>
                    <a:pt x="33" y="131"/>
                  </a:lnTo>
                  <a:lnTo>
                    <a:pt x="36" y="124"/>
                  </a:lnTo>
                  <a:lnTo>
                    <a:pt x="42" y="115"/>
                  </a:lnTo>
                  <a:lnTo>
                    <a:pt x="47" y="107"/>
                  </a:lnTo>
                  <a:lnTo>
                    <a:pt x="56" y="96"/>
                  </a:lnTo>
                  <a:lnTo>
                    <a:pt x="65" y="85"/>
                  </a:lnTo>
                  <a:lnTo>
                    <a:pt x="77" y="74"/>
                  </a:lnTo>
                  <a:lnTo>
                    <a:pt x="90" y="64"/>
                  </a:lnTo>
                  <a:lnTo>
                    <a:pt x="104" y="53"/>
                  </a:lnTo>
                  <a:lnTo>
                    <a:pt x="121" y="45"/>
                  </a:lnTo>
                  <a:lnTo>
                    <a:pt x="140" y="37"/>
                  </a:lnTo>
                  <a:lnTo>
                    <a:pt x="160" y="32"/>
                  </a:lnTo>
                  <a:lnTo>
                    <a:pt x="183" y="29"/>
                  </a:lnTo>
                  <a:lnTo>
                    <a:pt x="209" y="29"/>
                  </a:lnTo>
                  <a:lnTo>
                    <a:pt x="237" y="32"/>
                  </a:lnTo>
                  <a:lnTo>
                    <a:pt x="262" y="36"/>
                  </a:lnTo>
                  <a:lnTo>
                    <a:pt x="285" y="38"/>
                  </a:lnTo>
                  <a:lnTo>
                    <a:pt x="305" y="41"/>
                  </a:lnTo>
                  <a:lnTo>
                    <a:pt x="325" y="42"/>
                  </a:lnTo>
                  <a:lnTo>
                    <a:pt x="344" y="43"/>
                  </a:lnTo>
                  <a:lnTo>
                    <a:pt x="361" y="43"/>
                  </a:lnTo>
                  <a:lnTo>
                    <a:pt x="378" y="42"/>
                  </a:lnTo>
                  <a:lnTo>
                    <a:pt x="394" y="41"/>
                  </a:lnTo>
                  <a:lnTo>
                    <a:pt x="410" y="39"/>
                  </a:lnTo>
                  <a:lnTo>
                    <a:pt x="425" y="37"/>
                  </a:lnTo>
                  <a:lnTo>
                    <a:pt x="441" y="33"/>
                  </a:lnTo>
                  <a:lnTo>
                    <a:pt x="456" y="29"/>
                  </a:lnTo>
                  <a:lnTo>
                    <a:pt x="472" y="24"/>
                  </a:lnTo>
                  <a:lnTo>
                    <a:pt x="489" y="19"/>
                  </a:lnTo>
                  <a:lnTo>
                    <a:pt x="506" y="13"/>
                  </a:lnTo>
                  <a:lnTo>
                    <a:pt x="524" y="7"/>
                  </a:lnTo>
                  <a:lnTo>
                    <a:pt x="545" y="2"/>
                  </a:lnTo>
                  <a:lnTo>
                    <a:pt x="570" y="0"/>
                  </a:lnTo>
                  <a:lnTo>
                    <a:pt x="597" y="3"/>
                  </a:lnTo>
                  <a:lnTo>
                    <a:pt x="628" y="8"/>
                  </a:lnTo>
                  <a:lnTo>
                    <a:pt x="661" y="17"/>
                  </a:lnTo>
                  <a:lnTo>
                    <a:pt x="693" y="28"/>
                  </a:lnTo>
                  <a:lnTo>
                    <a:pt x="728" y="41"/>
                  </a:lnTo>
                  <a:lnTo>
                    <a:pt x="762" y="56"/>
                  </a:lnTo>
                  <a:lnTo>
                    <a:pt x="796" y="74"/>
                  </a:lnTo>
                  <a:lnTo>
                    <a:pt x="827" y="93"/>
                  </a:lnTo>
                  <a:lnTo>
                    <a:pt x="858" y="113"/>
                  </a:lnTo>
                  <a:lnTo>
                    <a:pt x="885" y="133"/>
                  </a:lnTo>
                  <a:lnTo>
                    <a:pt x="910" y="155"/>
                  </a:lnTo>
                  <a:lnTo>
                    <a:pt x="931" y="177"/>
                  </a:lnTo>
                  <a:lnTo>
                    <a:pt x="947" y="199"/>
                  </a:lnTo>
                  <a:lnTo>
                    <a:pt x="959" y="222"/>
                  </a:lnTo>
                  <a:lnTo>
                    <a:pt x="966" y="248"/>
                  </a:lnTo>
                  <a:lnTo>
                    <a:pt x="968" y="284"/>
                  </a:lnTo>
                  <a:lnTo>
                    <a:pt x="966" y="325"/>
                  </a:lnTo>
                  <a:lnTo>
                    <a:pt x="959" y="375"/>
                  </a:lnTo>
                  <a:lnTo>
                    <a:pt x="947" y="428"/>
                  </a:lnTo>
                  <a:lnTo>
                    <a:pt x="932" y="486"/>
                  </a:lnTo>
                  <a:lnTo>
                    <a:pt x="911" y="547"/>
                  </a:lnTo>
                  <a:lnTo>
                    <a:pt x="886" y="609"/>
                  </a:lnTo>
                  <a:lnTo>
                    <a:pt x="856" y="672"/>
                  </a:lnTo>
                  <a:lnTo>
                    <a:pt x="822" y="734"/>
                  </a:lnTo>
                  <a:lnTo>
                    <a:pt x="782" y="795"/>
                  </a:lnTo>
                  <a:lnTo>
                    <a:pt x="738" y="853"/>
                  </a:lnTo>
                  <a:lnTo>
                    <a:pt x="689" y="909"/>
                  </a:lnTo>
                  <a:lnTo>
                    <a:pt x="636" y="958"/>
                  </a:lnTo>
                  <a:lnTo>
                    <a:pt x="577" y="1001"/>
                  </a:lnTo>
                  <a:lnTo>
                    <a:pt x="514" y="1038"/>
                  </a:lnTo>
                  <a:lnTo>
                    <a:pt x="512" y="1038"/>
                  </a:lnTo>
                  <a:lnTo>
                    <a:pt x="509" y="1039"/>
                  </a:lnTo>
                  <a:lnTo>
                    <a:pt x="504" y="1040"/>
                  </a:lnTo>
                  <a:lnTo>
                    <a:pt x="496" y="1041"/>
                  </a:lnTo>
                  <a:lnTo>
                    <a:pt x="487" y="1043"/>
                  </a:lnTo>
                  <a:lnTo>
                    <a:pt x="475" y="1044"/>
                  </a:lnTo>
                  <a:lnTo>
                    <a:pt x="462" y="1044"/>
                  </a:lnTo>
                  <a:lnTo>
                    <a:pt x="448" y="1044"/>
                  </a:lnTo>
                  <a:lnTo>
                    <a:pt x="431" y="1041"/>
                  </a:lnTo>
                  <a:lnTo>
                    <a:pt x="413" y="1039"/>
                  </a:lnTo>
                  <a:lnTo>
                    <a:pt x="394" y="1034"/>
                  </a:lnTo>
                  <a:lnTo>
                    <a:pt x="372" y="1028"/>
                  </a:lnTo>
                  <a:lnTo>
                    <a:pt x="350" y="1017"/>
                  </a:lnTo>
                  <a:lnTo>
                    <a:pt x="326" y="1006"/>
                  </a:lnTo>
                  <a:lnTo>
                    <a:pt x="301" y="992"/>
                  </a:lnTo>
                  <a:lnTo>
                    <a:pt x="275" y="976"/>
                  </a:lnTo>
                  <a:lnTo>
                    <a:pt x="249" y="957"/>
                  </a:lnTo>
                  <a:lnTo>
                    <a:pt x="224" y="938"/>
                  </a:lnTo>
                  <a:lnTo>
                    <a:pt x="200" y="919"/>
                  </a:lnTo>
                  <a:lnTo>
                    <a:pt x="178" y="899"/>
                  </a:lnTo>
                  <a:lnTo>
                    <a:pt x="158" y="878"/>
                  </a:lnTo>
                  <a:lnTo>
                    <a:pt x="139" y="857"/>
                  </a:lnTo>
                  <a:lnTo>
                    <a:pt x="122" y="835"/>
                  </a:lnTo>
                  <a:lnTo>
                    <a:pt x="107" y="812"/>
                  </a:lnTo>
                  <a:lnTo>
                    <a:pt x="94" y="788"/>
                  </a:lnTo>
                  <a:lnTo>
                    <a:pt x="84" y="764"/>
                  </a:lnTo>
                  <a:lnTo>
                    <a:pt x="75" y="738"/>
                  </a:lnTo>
                  <a:lnTo>
                    <a:pt x="69" y="711"/>
                  </a:lnTo>
                  <a:lnTo>
                    <a:pt x="65" y="683"/>
                  </a:lnTo>
                  <a:lnTo>
                    <a:pt x="62" y="654"/>
                  </a:lnTo>
                  <a:lnTo>
                    <a:pt x="63" y="624"/>
                  </a:lnTo>
                  <a:lnTo>
                    <a:pt x="67" y="592"/>
                  </a:lnTo>
                  <a:lnTo>
                    <a:pt x="69" y="533"/>
                  </a:lnTo>
                  <a:lnTo>
                    <a:pt x="59" y="482"/>
                  </a:lnTo>
                  <a:lnTo>
                    <a:pt x="43" y="435"/>
                  </a:lnTo>
                  <a:lnTo>
                    <a:pt x="23" y="389"/>
                  </a:lnTo>
                  <a:lnTo>
                    <a:pt x="8" y="341"/>
                  </a:lnTo>
                  <a:lnTo>
                    <a:pt x="0" y="284"/>
                  </a:lnTo>
                  <a:lnTo>
                    <a:pt x="6" y="217"/>
                  </a:lnTo>
                  <a:lnTo>
                    <a:pt x="31" y="136"/>
                  </a:lnTo>
                  <a:close/>
                </a:path>
              </a:pathLst>
            </a:custGeom>
            <a:solidFill>
              <a:srgbClr val="F2F7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Freeform 25"/>
            <p:cNvSpPr>
              <a:spLocks/>
            </p:cNvSpPr>
            <p:nvPr/>
          </p:nvSpPr>
          <p:spPr bwMode="auto">
            <a:xfrm>
              <a:off x="610" y="832"/>
              <a:ext cx="312" cy="336"/>
            </a:xfrm>
            <a:custGeom>
              <a:avLst/>
              <a:gdLst>
                <a:gd name="T0" fmla="*/ 32 w 935"/>
                <a:gd name="T1" fmla="*/ 129 h 1008"/>
                <a:gd name="T2" fmla="*/ 36 w 935"/>
                <a:gd name="T3" fmla="*/ 119 h 1008"/>
                <a:gd name="T4" fmla="*/ 47 w 935"/>
                <a:gd name="T5" fmla="*/ 102 h 1008"/>
                <a:gd name="T6" fmla="*/ 64 w 935"/>
                <a:gd name="T7" fmla="*/ 82 h 1008"/>
                <a:gd name="T8" fmla="*/ 87 w 935"/>
                <a:gd name="T9" fmla="*/ 60 h 1008"/>
                <a:gd name="T10" fmla="*/ 118 w 935"/>
                <a:gd name="T11" fmla="*/ 43 h 1008"/>
                <a:gd name="T12" fmla="*/ 156 w 935"/>
                <a:gd name="T13" fmla="*/ 30 h 1008"/>
                <a:gd name="T14" fmla="*/ 203 w 935"/>
                <a:gd name="T15" fmla="*/ 28 h 1008"/>
                <a:gd name="T16" fmla="*/ 253 w 935"/>
                <a:gd name="T17" fmla="*/ 34 h 1008"/>
                <a:gd name="T18" fmla="*/ 296 w 935"/>
                <a:gd name="T19" fmla="*/ 39 h 1008"/>
                <a:gd name="T20" fmla="*/ 332 w 935"/>
                <a:gd name="T21" fmla="*/ 40 h 1008"/>
                <a:gd name="T22" fmla="*/ 365 w 935"/>
                <a:gd name="T23" fmla="*/ 40 h 1008"/>
                <a:gd name="T24" fmla="*/ 395 w 935"/>
                <a:gd name="T25" fmla="*/ 36 h 1008"/>
                <a:gd name="T26" fmla="*/ 426 w 935"/>
                <a:gd name="T27" fmla="*/ 31 h 1008"/>
                <a:gd name="T28" fmla="*/ 456 w 935"/>
                <a:gd name="T29" fmla="*/ 23 h 1008"/>
                <a:gd name="T30" fmla="*/ 489 w 935"/>
                <a:gd name="T31" fmla="*/ 12 h 1008"/>
                <a:gd name="T32" fmla="*/ 527 w 935"/>
                <a:gd name="T33" fmla="*/ 1 h 1008"/>
                <a:gd name="T34" fmla="*/ 577 w 935"/>
                <a:gd name="T35" fmla="*/ 2 h 1008"/>
                <a:gd name="T36" fmla="*/ 637 w 935"/>
                <a:gd name="T37" fmla="*/ 16 h 1008"/>
                <a:gd name="T38" fmla="*/ 702 w 935"/>
                <a:gd name="T39" fmla="*/ 39 h 1008"/>
                <a:gd name="T40" fmla="*/ 768 w 935"/>
                <a:gd name="T41" fmla="*/ 71 h 1008"/>
                <a:gd name="T42" fmla="*/ 828 w 935"/>
                <a:gd name="T43" fmla="*/ 107 h 1008"/>
                <a:gd name="T44" fmla="*/ 879 w 935"/>
                <a:gd name="T45" fmla="*/ 149 h 1008"/>
                <a:gd name="T46" fmla="*/ 915 w 935"/>
                <a:gd name="T47" fmla="*/ 192 h 1008"/>
                <a:gd name="T48" fmla="*/ 932 w 935"/>
                <a:gd name="T49" fmla="*/ 239 h 1008"/>
                <a:gd name="T50" fmla="*/ 932 w 935"/>
                <a:gd name="T51" fmla="*/ 315 h 1008"/>
                <a:gd name="T52" fmla="*/ 914 w 935"/>
                <a:gd name="T53" fmla="*/ 413 h 1008"/>
                <a:gd name="T54" fmla="*/ 879 w 935"/>
                <a:gd name="T55" fmla="*/ 527 h 1008"/>
                <a:gd name="T56" fmla="*/ 826 w 935"/>
                <a:gd name="T57" fmla="*/ 649 h 1008"/>
                <a:gd name="T58" fmla="*/ 754 w 935"/>
                <a:gd name="T59" fmla="*/ 768 h 1008"/>
                <a:gd name="T60" fmla="*/ 664 w 935"/>
                <a:gd name="T61" fmla="*/ 877 h 1008"/>
                <a:gd name="T62" fmla="*/ 556 w 935"/>
                <a:gd name="T63" fmla="*/ 966 h 1008"/>
                <a:gd name="T64" fmla="*/ 494 w 935"/>
                <a:gd name="T65" fmla="*/ 1002 h 1008"/>
                <a:gd name="T66" fmla="*/ 485 w 935"/>
                <a:gd name="T67" fmla="*/ 1004 h 1008"/>
                <a:gd name="T68" fmla="*/ 470 w 935"/>
                <a:gd name="T69" fmla="*/ 1007 h 1008"/>
                <a:gd name="T70" fmla="*/ 446 w 935"/>
                <a:gd name="T71" fmla="*/ 1008 h 1008"/>
                <a:gd name="T72" fmla="*/ 417 w 935"/>
                <a:gd name="T73" fmla="*/ 1006 h 1008"/>
                <a:gd name="T74" fmla="*/ 380 w 935"/>
                <a:gd name="T75" fmla="*/ 998 h 1008"/>
                <a:gd name="T76" fmla="*/ 338 w 935"/>
                <a:gd name="T77" fmla="*/ 983 h 1008"/>
                <a:gd name="T78" fmla="*/ 290 w 935"/>
                <a:gd name="T79" fmla="*/ 959 h 1008"/>
                <a:gd name="T80" fmla="*/ 240 w 935"/>
                <a:gd name="T81" fmla="*/ 925 h 1008"/>
                <a:gd name="T82" fmla="*/ 193 w 935"/>
                <a:gd name="T83" fmla="*/ 887 h 1008"/>
                <a:gd name="T84" fmla="*/ 153 w 935"/>
                <a:gd name="T85" fmla="*/ 847 h 1008"/>
                <a:gd name="T86" fmla="*/ 118 w 935"/>
                <a:gd name="T87" fmla="*/ 806 h 1008"/>
                <a:gd name="T88" fmla="*/ 92 w 935"/>
                <a:gd name="T89" fmla="*/ 760 h 1008"/>
                <a:gd name="T90" fmla="*/ 73 w 935"/>
                <a:gd name="T91" fmla="*/ 712 h 1008"/>
                <a:gd name="T92" fmla="*/ 63 w 935"/>
                <a:gd name="T93" fmla="*/ 660 h 1008"/>
                <a:gd name="T94" fmla="*/ 63 w 935"/>
                <a:gd name="T95" fmla="*/ 602 h 1008"/>
                <a:gd name="T96" fmla="*/ 68 w 935"/>
                <a:gd name="T97" fmla="*/ 515 h 1008"/>
                <a:gd name="T98" fmla="*/ 42 w 935"/>
                <a:gd name="T99" fmla="*/ 420 h 1008"/>
                <a:gd name="T100" fmla="*/ 8 w 935"/>
                <a:gd name="T101" fmla="*/ 327 h 1008"/>
                <a:gd name="T102" fmla="*/ 7 w 935"/>
                <a:gd name="T103" fmla="*/ 209 h 10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5" h="1008">
                  <a:moveTo>
                    <a:pt x="31" y="130"/>
                  </a:moveTo>
                  <a:lnTo>
                    <a:pt x="32" y="129"/>
                  </a:lnTo>
                  <a:lnTo>
                    <a:pt x="33" y="125"/>
                  </a:lnTo>
                  <a:lnTo>
                    <a:pt x="36" y="119"/>
                  </a:lnTo>
                  <a:lnTo>
                    <a:pt x="41" y="111"/>
                  </a:lnTo>
                  <a:lnTo>
                    <a:pt x="47" y="102"/>
                  </a:lnTo>
                  <a:lnTo>
                    <a:pt x="55" y="92"/>
                  </a:lnTo>
                  <a:lnTo>
                    <a:pt x="64" y="82"/>
                  </a:lnTo>
                  <a:lnTo>
                    <a:pt x="75" y="71"/>
                  </a:lnTo>
                  <a:lnTo>
                    <a:pt x="87" y="60"/>
                  </a:lnTo>
                  <a:lnTo>
                    <a:pt x="102" y="52"/>
                  </a:lnTo>
                  <a:lnTo>
                    <a:pt x="118" y="43"/>
                  </a:lnTo>
                  <a:lnTo>
                    <a:pt x="136" y="35"/>
                  </a:lnTo>
                  <a:lnTo>
                    <a:pt x="156" y="30"/>
                  </a:lnTo>
                  <a:lnTo>
                    <a:pt x="178" y="28"/>
                  </a:lnTo>
                  <a:lnTo>
                    <a:pt x="203" y="28"/>
                  </a:lnTo>
                  <a:lnTo>
                    <a:pt x="229" y="30"/>
                  </a:lnTo>
                  <a:lnTo>
                    <a:pt x="253" y="34"/>
                  </a:lnTo>
                  <a:lnTo>
                    <a:pt x="275" y="36"/>
                  </a:lnTo>
                  <a:lnTo>
                    <a:pt x="296" y="39"/>
                  </a:lnTo>
                  <a:lnTo>
                    <a:pt x="314" y="40"/>
                  </a:lnTo>
                  <a:lnTo>
                    <a:pt x="332" y="40"/>
                  </a:lnTo>
                  <a:lnTo>
                    <a:pt x="349" y="40"/>
                  </a:lnTo>
                  <a:lnTo>
                    <a:pt x="365" y="40"/>
                  </a:lnTo>
                  <a:lnTo>
                    <a:pt x="381" y="39"/>
                  </a:lnTo>
                  <a:lnTo>
                    <a:pt x="395" y="36"/>
                  </a:lnTo>
                  <a:lnTo>
                    <a:pt x="410" y="34"/>
                  </a:lnTo>
                  <a:lnTo>
                    <a:pt x="426" y="31"/>
                  </a:lnTo>
                  <a:lnTo>
                    <a:pt x="440" y="28"/>
                  </a:lnTo>
                  <a:lnTo>
                    <a:pt x="456" y="23"/>
                  </a:lnTo>
                  <a:lnTo>
                    <a:pt x="471" y="17"/>
                  </a:lnTo>
                  <a:lnTo>
                    <a:pt x="489" y="12"/>
                  </a:lnTo>
                  <a:lnTo>
                    <a:pt x="506" y="6"/>
                  </a:lnTo>
                  <a:lnTo>
                    <a:pt x="527" y="1"/>
                  </a:lnTo>
                  <a:lnTo>
                    <a:pt x="550" y="0"/>
                  </a:lnTo>
                  <a:lnTo>
                    <a:pt x="577" y="2"/>
                  </a:lnTo>
                  <a:lnTo>
                    <a:pt x="606" y="7"/>
                  </a:lnTo>
                  <a:lnTo>
                    <a:pt x="637" y="16"/>
                  </a:lnTo>
                  <a:lnTo>
                    <a:pt x="670" y="26"/>
                  </a:lnTo>
                  <a:lnTo>
                    <a:pt x="702" y="39"/>
                  </a:lnTo>
                  <a:lnTo>
                    <a:pt x="735" y="54"/>
                  </a:lnTo>
                  <a:lnTo>
                    <a:pt x="768" y="71"/>
                  </a:lnTo>
                  <a:lnTo>
                    <a:pt x="798" y="88"/>
                  </a:lnTo>
                  <a:lnTo>
                    <a:pt x="828" y="107"/>
                  </a:lnTo>
                  <a:lnTo>
                    <a:pt x="855" y="128"/>
                  </a:lnTo>
                  <a:lnTo>
                    <a:pt x="879" y="149"/>
                  </a:lnTo>
                  <a:lnTo>
                    <a:pt x="899" y="171"/>
                  </a:lnTo>
                  <a:lnTo>
                    <a:pt x="915" y="192"/>
                  </a:lnTo>
                  <a:lnTo>
                    <a:pt x="926" y="214"/>
                  </a:lnTo>
                  <a:lnTo>
                    <a:pt x="932" y="239"/>
                  </a:lnTo>
                  <a:lnTo>
                    <a:pt x="935" y="273"/>
                  </a:lnTo>
                  <a:lnTo>
                    <a:pt x="932" y="315"/>
                  </a:lnTo>
                  <a:lnTo>
                    <a:pt x="926" y="362"/>
                  </a:lnTo>
                  <a:lnTo>
                    <a:pt x="914" y="413"/>
                  </a:lnTo>
                  <a:lnTo>
                    <a:pt x="899" y="469"/>
                  </a:lnTo>
                  <a:lnTo>
                    <a:pt x="879" y="527"/>
                  </a:lnTo>
                  <a:lnTo>
                    <a:pt x="855" y="588"/>
                  </a:lnTo>
                  <a:lnTo>
                    <a:pt x="826" y="649"/>
                  </a:lnTo>
                  <a:lnTo>
                    <a:pt x="792" y="710"/>
                  </a:lnTo>
                  <a:lnTo>
                    <a:pt x="754" y="768"/>
                  </a:lnTo>
                  <a:lnTo>
                    <a:pt x="711" y="825"/>
                  </a:lnTo>
                  <a:lnTo>
                    <a:pt x="664" y="877"/>
                  </a:lnTo>
                  <a:lnTo>
                    <a:pt x="613" y="925"/>
                  </a:lnTo>
                  <a:lnTo>
                    <a:pt x="556" y="966"/>
                  </a:lnTo>
                  <a:lnTo>
                    <a:pt x="495" y="1002"/>
                  </a:lnTo>
                  <a:lnTo>
                    <a:pt x="494" y="1002"/>
                  </a:lnTo>
                  <a:lnTo>
                    <a:pt x="491" y="1003"/>
                  </a:lnTo>
                  <a:lnTo>
                    <a:pt x="485" y="1004"/>
                  </a:lnTo>
                  <a:lnTo>
                    <a:pt x="479" y="1006"/>
                  </a:lnTo>
                  <a:lnTo>
                    <a:pt x="470" y="1007"/>
                  </a:lnTo>
                  <a:lnTo>
                    <a:pt x="459" y="1008"/>
                  </a:lnTo>
                  <a:lnTo>
                    <a:pt x="446" y="1008"/>
                  </a:lnTo>
                  <a:lnTo>
                    <a:pt x="432" y="1008"/>
                  </a:lnTo>
                  <a:lnTo>
                    <a:pt x="417" y="1006"/>
                  </a:lnTo>
                  <a:lnTo>
                    <a:pt x="399" y="1003"/>
                  </a:lnTo>
                  <a:lnTo>
                    <a:pt x="380" y="998"/>
                  </a:lnTo>
                  <a:lnTo>
                    <a:pt x="360" y="992"/>
                  </a:lnTo>
                  <a:lnTo>
                    <a:pt x="338" y="983"/>
                  </a:lnTo>
                  <a:lnTo>
                    <a:pt x="315" y="973"/>
                  </a:lnTo>
                  <a:lnTo>
                    <a:pt x="290" y="959"/>
                  </a:lnTo>
                  <a:lnTo>
                    <a:pt x="265" y="942"/>
                  </a:lnTo>
                  <a:lnTo>
                    <a:pt x="240" y="925"/>
                  </a:lnTo>
                  <a:lnTo>
                    <a:pt x="216" y="906"/>
                  </a:lnTo>
                  <a:lnTo>
                    <a:pt x="193" y="887"/>
                  </a:lnTo>
                  <a:lnTo>
                    <a:pt x="173" y="868"/>
                  </a:lnTo>
                  <a:lnTo>
                    <a:pt x="153" y="847"/>
                  </a:lnTo>
                  <a:lnTo>
                    <a:pt x="135" y="827"/>
                  </a:lnTo>
                  <a:lnTo>
                    <a:pt x="118" y="806"/>
                  </a:lnTo>
                  <a:lnTo>
                    <a:pt x="104" y="783"/>
                  </a:lnTo>
                  <a:lnTo>
                    <a:pt x="92" y="760"/>
                  </a:lnTo>
                  <a:lnTo>
                    <a:pt x="81" y="737"/>
                  </a:lnTo>
                  <a:lnTo>
                    <a:pt x="73" y="712"/>
                  </a:lnTo>
                  <a:lnTo>
                    <a:pt x="67" y="687"/>
                  </a:lnTo>
                  <a:lnTo>
                    <a:pt x="63" y="660"/>
                  </a:lnTo>
                  <a:lnTo>
                    <a:pt x="62" y="631"/>
                  </a:lnTo>
                  <a:lnTo>
                    <a:pt x="63" y="602"/>
                  </a:lnTo>
                  <a:lnTo>
                    <a:pt x="66" y="572"/>
                  </a:lnTo>
                  <a:lnTo>
                    <a:pt x="68" y="515"/>
                  </a:lnTo>
                  <a:lnTo>
                    <a:pt x="58" y="465"/>
                  </a:lnTo>
                  <a:lnTo>
                    <a:pt x="42" y="420"/>
                  </a:lnTo>
                  <a:lnTo>
                    <a:pt x="23" y="376"/>
                  </a:lnTo>
                  <a:lnTo>
                    <a:pt x="8" y="327"/>
                  </a:lnTo>
                  <a:lnTo>
                    <a:pt x="0" y="274"/>
                  </a:lnTo>
                  <a:lnTo>
                    <a:pt x="7" y="209"/>
                  </a:lnTo>
                  <a:lnTo>
                    <a:pt x="31" y="130"/>
                  </a:lnTo>
                  <a:close/>
                </a:path>
              </a:pathLst>
            </a:custGeom>
            <a:solidFill>
              <a:srgbClr val="E5EF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Freeform 26"/>
            <p:cNvSpPr>
              <a:spLocks/>
            </p:cNvSpPr>
            <p:nvPr/>
          </p:nvSpPr>
          <p:spPr bwMode="auto">
            <a:xfrm>
              <a:off x="616" y="840"/>
              <a:ext cx="299" cy="324"/>
            </a:xfrm>
            <a:custGeom>
              <a:avLst/>
              <a:gdLst>
                <a:gd name="T0" fmla="*/ 29 w 898"/>
                <a:gd name="T1" fmla="*/ 122 h 971"/>
                <a:gd name="T2" fmla="*/ 34 w 898"/>
                <a:gd name="T3" fmla="*/ 112 h 971"/>
                <a:gd name="T4" fmla="*/ 43 w 898"/>
                <a:gd name="T5" fmla="*/ 97 h 971"/>
                <a:gd name="T6" fmla="*/ 60 w 898"/>
                <a:gd name="T7" fmla="*/ 77 h 971"/>
                <a:gd name="T8" fmla="*/ 83 w 898"/>
                <a:gd name="T9" fmla="*/ 56 h 971"/>
                <a:gd name="T10" fmla="*/ 112 w 898"/>
                <a:gd name="T11" fmla="*/ 39 h 971"/>
                <a:gd name="T12" fmla="*/ 149 w 898"/>
                <a:gd name="T13" fmla="*/ 27 h 971"/>
                <a:gd name="T14" fmla="*/ 194 w 898"/>
                <a:gd name="T15" fmla="*/ 24 h 971"/>
                <a:gd name="T16" fmla="*/ 243 w 898"/>
                <a:gd name="T17" fmla="*/ 30 h 971"/>
                <a:gd name="T18" fmla="*/ 283 w 898"/>
                <a:gd name="T19" fmla="*/ 35 h 971"/>
                <a:gd name="T20" fmla="*/ 319 w 898"/>
                <a:gd name="T21" fmla="*/ 36 h 971"/>
                <a:gd name="T22" fmla="*/ 351 w 898"/>
                <a:gd name="T23" fmla="*/ 36 h 971"/>
                <a:gd name="T24" fmla="*/ 380 w 898"/>
                <a:gd name="T25" fmla="*/ 34 h 971"/>
                <a:gd name="T26" fmla="*/ 409 w 898"/>
                <a:gd name="T27" fmla="*/ 29 h 971"/>
                <a:gd name="T28" fmla="*/ 437 w 898"/>
                <a:gd name="T29" fmla="*/ 21 h 971"/>
                <a:gd name="T30" fmla="*/ 468 w 898"/>
                <a:gd name="T31" fmla="*/ 11 h 971"/>
                <a:gd name="T32" fmla="*/ 506 w 898"/>
                <a:gd name="T33" fmla="*/ 0 h 971"/>
                <a:gd name="T34" fmla="*/ 555 w 898"/>
                <a:gd name="T35" fmla="*/ 1 h 971"/>
                <a:gd name="T36" fmla="*/ 612 w 898"/>
                <a:gd name="T37" fmla="*/ 13 h 971"/>
                <a:gd name="T38" fmla="*/ 674 w 898"/>
                <a:gd name="T39" fmla="*/ 36 h 971"/>
                <a:gd name="T40" fmla="*/ 738 w 898"/>
                <a:gd name="T41" fmla="*/ 67 h 971"/>
                <a:gd name="T42" fmla="*/ 795 w 898"/>
                <a:gd name="T43" fmla="*/ 103 h 971"/>
                <a:gd name="T44" fmla="*/ 845 w 898"/>
                <a:gd name="T45" fmla="*/ 142 h 971"/>
                <a:gd name="T46" fmla="*/ 879 w 898"/>
                <a:gd name="T47" fmla="*/ 184 h 971"/>
                <a:gd name="T48" fmla="*/ 897 w 898"/>
                <a:gd name="T49" fmla="*/ 230 h 971"/>
                <a:gd name="T50" fmla="*/ 896 w 898"/>
                <a:gd name="T51" fmla="*/ 302 h 971"/>
                <a:gd name="T52" fmla="*/ 879 w 898"/>
                <a:gd name="T53" fmla="*/ 397 h 971"/>
                <a:gd name="T54" fmla="*/ 845 w 898"/>
                <a:gd name="T55" fmla="*/ 507 h 971"/>
                <a:gd name="T56" fmla="*/ 793 w 898"/>
                <a:gd name="T57" fmla="*/ 623 h 971"/>
                <a:gd name="T58" fmla="*/ 725 w 898"/>
                <a:gd name="T59" fmla="*/ 738 h 971"/>
                <a:gd name="T60" fmla="*/ 639 w 898"/>
                <a:gd name="T61" fmla="*/ 843 h 971"/>
                <a:gd name="T62" fmla="*/ 535 w 898"/>
                <a:gd name="T63" fmla="*/ 931 h 971"/>
                <a:gd name="T64" fmla="*/ 475 w 898"/>
                <a:gd name="T65" fmla="*/ 965 h 971"/>
                <a:gd name="T66" fmla="*/ 467 w 898"/>
                <a:gd name="T67" fmla="*/ 967 h 971"/>
                <a:gd name="T68" fmla="*/ 451 w 898"/>
                <a:gd name="T69" fmla="*/ 970 h 971"/>
                <a:gd name="T70" fmla="*/ 428 w 898"/>
                <a:gd name="T71" fmla="*/ 971 h 971"/>
                <a:gd name="T72" fmla="*/ 400 w 898"/>
                <a:gd name="T73" fmla="*/ 969 h 971"/>
                <a:gd name="T74" fmla="*/ 364 w 898"/>
                <a:gd name="T75" fmla="*/ 961 h 971"/>
                <a:gd name="T76" fmla="*/ 324 w 898"/>
                <a:gd name="T77" fmla="*/ 946 h 971"/>
                <a:gd name="T78" fmla="*/ 278 w 898"/>
                <a:gd name="T79" fmla="*/ 923 h 971"/>
                <a:gd name="T80" fmla="*/ 230 w 898"/>
                <a:gd name="T81" fmla="*/ 889 h 971"/>
                <a:gd name="T82" fmla="*/ 184 w 898"/>
                <a:gd name="T83" fmla="*/ 854 h 971"/>
                <a:gd name="T84" fmla="*/ 145 w 898"/>
                <a:gd name="T85" fmla="*/ 816 h 971"/>
                <a:gd name="T86" fmla="*/ 112 w 898"/>
                <a:gd name="T87" fmla="*/ 776 h 971"/>
                <a:gd name="T88" fmla="*/ 87 w 898"/>
                <a:gd name="T89" fmla="*/ 733 h 971"/>
                <a:gd name="T90" fmla="*/ 68 w 898"/>
                <a:gd name="T91" fmla="*/ 687 h 971"/>
                <a:gd name="T92" fmla="*/ 59 w 898"/>
                <a:gd name="T93" fmla="*/ 635 h 971"/>
                <a:gd name="T94" fmla="*/ 59 w 898"/>
                <a:gd name="T95" fmla="*/ 579 h 971"/>
                <a:gd name="T96" fmla="*/ 64 w 898"/>
                <a:gd name="T97" fmla="*/ 494 h 971"/>
                <a:gd name="T98" fmla="*/ 39 w 898"/>
                <a:gd name="T99" fmla="*/ 403 h 971"/>
                <a:gd name="T100" fmla="*/ 6 w 898"/>
                <a:gd name="T101" fmla="*/ 315 h 971"/>
                <a:gd name="T102" fmla="*/ 5 w 898"/>
                <a:gd name="T103" fmla="*/ 199 h 9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898" h="971">
                  <a:moveTo>
                    <a:pt x="28" y="124"/>
                  </a:moveTo>
                  <a:lnTo>
                    <a:pt x="29" y="122"/>
                  </a:lnTo>
                  <a:lnTo>
                    <a:pt x="30" y="118"/>
                  </a:lnTo>
                  <a:lnTo>
                    <a:pt x="34" y="112"/>
                  </a:lnTo>
                  <a:lnTo>
                    <a:pt x="38" y="106"/>
                  </a:lnTo>
                  <a:lnTo>
                    <a:pt x="43" y="97"/>
                  </a:lnTo>
                  <a:lnTo>
                    <a:pt x="51" y="87"/>
                  </a:lnTo>
                  <a:lnTo>
                    <a:pt x="60" y="77"/>
                  </a:lnTo>
                  <a:lnTo>
                    <a:pt x="71" y="67"/>
                  </a:lnTo>
                  <a:lnTo>
                    <a:pt x="83" y="56"/>
                  </a:lnTo>
                  <a:lnTo>
                    <a:pt x="96" y="48"/>
                  </a:lnTo>
                  <a:lnTo>
                    <a:pt x="112" y="39"/>
                  </a:lnTo>
                  <a:lnTo>
                    <a:pt x="130" y="32"/>
                  </a:lnTo>
                  <a:lnTo>
                    <a:pt x="149" y="27"/>
                  </a:lnTo>
                  <a:lnTo>
                    <a:pt x="171" y="24"/>
                  </a:lnTo>
                  <a:lnTo>
                    <a:pt x="194" y="24"/>
                  </a:lnTo>
                  <a:lnTo>
                    <a:pt x="220" y="26"/>
                  </a:lnTo>
                  <a:lnTo>
                    <a:pt x="243" y="30"/>
                  </a:lnTo>
                  <a:lnTo>
                    <a:pt x="264" y="32"/>
                  </a:lnTo>
                  <a:lnTo>
                    <a:pt x="283" y="35"/>
                  </a:lnTo>
                  <a:lnTo>
                    <a:pt x="302" y="36"/>
                  </a:lnTo>
                  <a:lnTo>
                    <a:pt x="319" y="36"/>
                  </a:lnTo>
                  <a:lnTo>
                    <a:pt x="336" y="37"/>
                  </a:lnTo>
                  <a:lnTo>
                    <a:pt x="351" y="36"/>
                  </a:lnTo>
                  <a:lnTo>
                    <a:pt x="365" y="35"/>
                  </a:lnTo>
                  <a:lnTo>
                    <a:pt x="380" y="34"/>
                  </a:lnTo>
                  <a:lnTo>
                    <a:pt x="394" y="31"/>
                  </a:lnTo>
                  <a:lnTo>
                    <a:pt x="409" y="29"/>
                  </a:lnTo>
                  <a:lnTo>
                    <a:pt x="423" y="25"/>
                  </a:lnTo>
                  <a:lnTo>
                    <a:pt x="437" y="21"/>
                  </a:lnTo>
                  <a:lnTo>
                    <a:pt x="453" y="16"/>
                  </a:lnTo>
                  <a:lnTo>
                    <a:pt x="468" y="11"/>
                  </a:lnTo>
                  <a:lnTo>
                    <a:pt x="486" y="5"/>
                  </a:lnTo>
                  <a:lnTo>
                    <a:pt x="506" y="0"/>
                  </a:lnTo>
                  <a:lnTo>
                    <a:pt x="528" y="0"/>
                  </a:lnTo>
                  <a:lnTo>
                    <a:pt x="555" y="1"/>
                  </a:lnTo>
                  <a:lnTo>
                    <a:pt x="582" y="6"/>
                  </a:lnTo>
                  <a:lnTo>
                    <a:pt x="612" y="13"/>
                  </a:lnTo>
                  <a:lnTo>
                    <a:pt x="643" y="24"/>
                  </a:lnTo>
                  <a:lnTo>
                    <a:pt x="674" y="36"/>
                  </a:lnTo>
                  <a:lnTo>
                    <a:pt x="706" y="51"/>
                  </a:lnTo>
                  <a:lnTo>
                    <a:pt x="738" y="67"/>
                  </a:lnTo>
                  <a:lnTo>
                    <a:pt x="767" y="84"/>
                  </a:lnTo>
                  <a:lnTo>
                    <a:pt x="795" y="103"/>
                  </a:lnTo>
                  <a:lnTo>
                    <a:pt x="822" y="122"/>
                  </a:lnTo>
                  <a:lnTo>
                    <a:pt x="845" y="142"/>
                  </a:lnTo>
                  <a:lnTo>
                    <a:pt x="864" y="163"/>
                  </a:lnTo>
                  <a:lnTo>
                    <a:pt x="879" y="184"/>
                  </a:lnTo>
                  <a:lnTo>
                    <a:pt x="890" y="204"/>
                  </a:lnTo>
                  <a:lnTo>
                    <a:pt x="897" y="230"/>
                  </a:lnTo>
                  <a:lnTo>
                    <a:pt x="898" y="263"/>
                  </a:lnTo>
                  <a:lnTo>
                    <a:pt x="896" y="302"/>
                  </a:lnTo>
                  <a:lnTo>
                    <a:pt x="889" y="347"/>
                  </a:lnTo>
                  <a:lnTo>
                    <a:pt x="879" y="397"/>
                  </a:lnTo>
                  <a:lnTo>
                    <a:pt x="864" y="451"/>
                  </a:lnTo>
                  <a:lnTo>
                    <a:pt x="845" y="507"/>
                  </a:lnTo>
                  <a:lnTo>
                    <a:pt x="822" y="565"/>
                  </a:lnTo>
                  <a:lnTo>
                    <a:pt x="793" y="623"/>
                  </a:lnTo>
                  <a:lnTo>
                    <a:pt x="762" y="683"/>
                  </a:lnTo>
                  <a:lnTo>
                    <a:pt x="725" y="738"/>
                  </a:lnTo>
                  <a:lnTo>
                    <a:pt x="684" y="793"/>
                  </a:lnTo>
                  <a:lnTo>
                    <a:pt x="639" y="843"/>
                  </a:lnTo>
                  <a:lnTo>
                    <a:pt x="589" y="890"/>
                  </a:lnTo>
                  <a:lnTo>
                    <a:pt x="535" y="931"/>
                  </a:lnTo>
                  <a:lnTo>
                    <a:pt x="476" y="965"/>
                  </a:lnTo>
                  <a:lnTo>
                    <a:pt x="475" y="965"/>
                  </a:lnTo>
                  <a:lnTo>
                    <a:pt x="472" y="966"/>
                  </a:lnTo>
                  <a:lnTo>
                    <a:pt x="467" y="967"/>
                  </a:lnTo>
                  <a:lnTo>
                    <a:pt x="460" y="969"/>
                  </a:lnTo>
                  <a:lnTo>
                    <a:pt x="451" y="970"/>
                  </a:lnTo>
                  <a:lnTo>
                    <a:pt x="441" y="971"/>
                  </a:lnTo>
                  <a:lnTo>
                    <a:pt x="428" y="971"/>
                  </a:lnTo>
                  <a:lnTo>
                    <a:pt x="415" y="970"/>
                  </a:lnTo>
                  <a:lnTo>
                    <a:pt x="400" y="969"/>
                  </a:lnTo>
                  <a:lnTo>
                    <a:pt x="382" y="966"/>
                  </a:lnTo>
                  <a:lnTo>
                    <a:pt x="364" y="961"/>
                  </a:lnTo>
                  <a:lnTo>
                    <a:pt x="344" y="955"/>
                  </a:lnTo>
                  <a:lnTo>
                    <a:pt x="324" y="946"/>
                  </a:lnTo>
                  <a:lnTo>
                    <a:pt x="302" y="936"/>
                  </a:lnTo>
                  <a:lnTo>
                    <a:pt x="278" y="923"/>
                  </a:lnTo>
                  <a:lnTo>
                    <a:pt x="254" y="907"/>
                  </a:lnTo>
                  <a:lnTo>
                    <a:pt x="230" y="889"/>
                  </a:lnTo>
                  <a:lnTo>
                    <a:pt x="206" y="871"/>
                  </a:lnTo>
                  <a:lnTo>
                    <a:pt x="184" y="854"/>
                  </a:lnTo>
                  <a:lnTo>
                    <a:pt x="164" y="836"/>
                  </a:lnTo>
                  <a:lnTo>
                    <a:pt x="145" y="816"/>
                  </a:lnTo>
                  <a:lnTo>
                    <a:pt x="128" y="797"/>
                  </a:lnTo>
                  <a:lnTo>
                    <a:pt x="112" y="776"/>
                  </a:lnTo>
                  <a:lnTo>
                    <a:pt x="99" y="755"/>
                  </a:lnTo>
                  <a:lnTo>
                    <a:pt x="87" y="733"/>
                  </a:lnTo>
                  <a:lnTo>
                    <a:pt x="76" y="709"/>
                  </a:lnTo>
                  <a:lnTo>
                    <a:pt x="68" y="687"/>
                  </a:lnTo>
                  <a:lnTo>
                    <a:pt x="63" y="661"/>
                  </a:lnTo>
                  <a:lnTo>
                    <a:pt x="59" y="635"/>
                  </a:lnTo>
                  <a:lnTo>
                    <a:pt x="58" y="608"/>
                  </a:lnTo>
                  <a:lnTo>
                    <a:pt x="59" y="579"/>
                  </a:lnTo>
                  <a:lnTo>
                    <a:pt x="62" y="550"/>
                  </a:lnTo>
                  <a:lnTo>
                    <a:pt x="64" y="494"/>
                  </a:lnTo>
                  <a:lnTo>
                    <a:pt x="54" y="447"/>
                  </a:lnTo>
                  <a:lnTo>
                    <a:pt x="39" y="403"/>
                  </a:lnTo>
                  <a:lnTo>
                    <a:pt x="21" y="361"/>
                  </a:lnTo>
                  <a:lnTo>
                    <a:pt x="6" y="315"/>
                  </a:lnTo>
                  <a:lnTo>
                    <a:pt x="0" y="263"/>
                  </a:lnTo>
                  <a:lnTo>
                    <a:pt x="5" y="199"/>
                  </a:lnTo>
                  <a:lnTo>
                    <a:pt x="28" y="124"/>
                  </a:lnTo>
                  <a:close/>
                </a:path>
              </a:pathLst>
            </a:custGeom>
            <a:solidFill>
              <a:srgbClr val="DBE8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Freeform 27"/>
            <p:cNvSpPr>
              <a:spLocks/>
            </p:cNvSpPr>
            <p:nvPr/>
          </p:nvSpPr>
          <p:spPr bwMode="auto">
            <a:xfrm>
              <a:off x="621" y="847"/>
              <a:ext cx="288" cy="312"/>
            </a:xfrm>
            <a:custGeom>
              <a:avLst/>
              <a:gdLst>
                <a:gd name="T0" fmla="*/ 28 w 864"/>
                <a:gd name="T1" fmla="*/ 120 h 937"/>
                <a:gd name="T2" fmla="*/ 33 w 864"/>
                <a:gd name="T3" fmla="*/ 111 h 937"/>
                <a:gd name="T4" fmla="*/ 43 w 864"/>
                <a:gd name="T5" fmla="*/ 95 h 937"/>
                <a:gd name="T6" fmla="*/ 58 w 864"/>
                <a:gd name="T7" fmla="*/ 76 h 937"/>
                <a:gd name="T8" fmla="*/ 80 w 864"/>
                <a:gd name="T9" fmla="*/ 55 h 937"/>
                <a:gd name="T10" fmla="*/ 108 w 864"/>
                <a:gd name="T11" fmla="*/ 39 h 937"/>
                <a:gd name="T12" fmla="*/ 144 w 864"/>
                <a:gd name="T13" fmla="*/ 28 h 937"/>
                <a:gd name="T14" fmla="*/ 186 w 864"/>
                <a:gd name="T15" fmla="*/ 24 h 937"/>
                <a:gd name="T16" fmla="*/ 233 w 864"/>
                <a:gd name="T17" fmla="*/ 30 h 937"/>
                <a:gd name="T18" fmla="*/ 273 w 864"/>
                <a:gd name="T19" fmla="*/ 35 h 937"/>
                <a:gd name="T20" fmla="*/ 306 w 864"/>
                <a:gd name="T21" fmla="*/ 36 h 937"/>
                <a:gd name="T22" fmla="*/ 337 w 864"/>
                <a:gd name="T23" fmla="*/ 36 h 937"/>
                <a:gd name="T24" fmla="*/ 365 w 864"/>
                <a:gd name="T25" fmla="*/ 34 h 937"/>
                <a:gd name="T26" fmla="*/ 392 w 864"/>
                <a:gd name="T27" fmla="*/ 29 h 937"/>
                <a:gd name="T28" fmla="*/ 421 w 864"/>
                <a:gd name="T29" fmla="*/ 21 h 937"/>
                <a:gd name="T30" fmla="*/ 451 w 864"/>
                <a:gd name="T31" fmla="*/ 11 h 937"/>
                <a:gd name="T32" fmla="*/ 486 w 864"/>
                <a:gd name="T33" fmla="*/ 1 h 937"/>
                <a:gd name="T34" fmla="*/ 533 w 864"/>
                <a:gd name="T35" fmla="*/ 1 h 937"/>
                <a:gd name="T36" fmla="*/ 589 w 864"/>
                <a:gd name="T37" fmla="*/ 14 h 937"/>
                <a:gd name="T38" fmla="*/ 650 w 864"/>
                <a:gd name="T39" fmla="*/ 36 h 937"/>
                <a:gd name="T40" fmla="*/ 710 w 864"/>
                <a:gd name="T41" fmla="*/ 66 h 937"/>
                <a:gd name="T42" fmla="*/ 765 w 864"/>
                <a:gd name="T43" fmla="*/ 100 h 937"/>
                <a:gd name="T44" fmla="*/ 812 w 864"/>
                <a:gd name="T45" fmla="*/ 139 h 937"/>
                <a:gd name="T46" fmla="*/ 845 w 864"/>
                <a:gd name="T47" fmla="*/ 178 h 937"/>
                <a:gd name="T48" fmla="*/ 862 w 864"/>
                <a:gd name="T49" fmla="*/ 222 h 937"/>
                <a:gd name="T50" fmla="*/ 862 w 864"/>
                <a:gd name="T51" fmla="*/ 292 h 937"/>
                <a:gd name="T52" fmla="*/ 846 w 864"/>
                <a:gd name="T53" fmla="*/ 383 h 937"/>
                <a:gd name="T54" fmla="*/ 813 w 864"/>
                <a:gd name="T55" fmla="*/ 489 h 937"/>
                <a:gd name="T56" fmla="*/ 764 w 864"/>
                <a:gd name="T57" fmla="*/ 602 h 937"/>
                <a:gd name="T58" fmla="*/ 698 w 864"/>
                <a:gd name="T59" fmla="*/ 713 h 937"/>
                <a:gd name="T60" fmla="*/ 615 w 864"/>
                <a:gd name="T61" fmla="*/ 815 h 937"/>
                <a:gd name="T62" fmla="*/ 515 w 864"/>
                <a:gd name="T63" fmla="*/ 898 h 937"/>
                <a:gd name="T64" fmla="*/ 457 w 864"/>
                <a:gd name="T65" fmla="*/ 931 h 937"/>
                <a:gd name="T66" fmla="*/ 449 w 864"/>
                <a:gd name="T67" fmla="*/ 933 h 937"/>
                <a:gd name="T68" fmla="*/ 434 w 864"/>
                <a:gd name="T69" fmla="*/ 936 h 937"/>
                <a:gd name="T70" fmla="*/ 412 w 864"/>
                <a:gd name="T71" fmla="*/ 937 h 937"/>
                <a:gd name="T72" fmla="*/ 385 w 864"/>
                <a:gd name="T73" fmla="*/ 935 h 937"/>
                <a:gd name="T74" fmla="*/ 351 w 864"/>
                <a:gd name="T75" fmla="*/ 927 h 937"/>
                <a:gd name="T76" fmla="*/ 312 w 864"/>
                <a:gd name="T77" fmla="*/ 913 h 937"/>
                <a:gd name="T78" fmla="*/ 268 w 864"/>
                <a:gd name="T79" fmla="*/ 890 h 937"/>
                <a:gd name="T80" fmla="*/ 221 w 864"/>
                <a:gd name="T81" fmla="*/ 859 h 937"/>
                <a:gd name="T82" fmla="*/ 179 w 864"/>
                <a:gd name="T83" fmla="*/ 823 h 937"/>
                <a:gd name="T84" fmla="*/ 141 w 864"/>
                <a:gd name="T85" fmla="*/ 788 h 937"/>
                <a:gd name="T86" fmla="*/ 109 w 864"/>
                <a:gd name="T87" fmla="*/ 749 h 937"/>
                <a:gd name="T88" fmla="*/ 84 w 864"/>
                <a:gd name="T89" fmla="*/ 707 h 937"/>
                <a:gd name="T90" fmla="*/ 67 w 864"/>
                <a:gd name="T91" fmla="*/ 661 h 937"/>
                <a:gd name="T92" fmla="*/ 57 w 864"/>
                <a:gd name="T93" fmla="*/ 613 h 937"/>
                <a:gd name="T94" fmla="*/ 57 w 864"/>
                <a:gd name="T95" fmla="*/ 560 h 937"/>
                <a:gd name="T96" fmla="*/ 62 w 864"/>
                <a:gd name="T97" fmla="*/ 478 h 937"/>
                <a:gd name="T98" fmla="*/ 38 w 864"/>
                <a:gd name="T99" fmla="*/ 391 h 937"/>
                <a:gd name="T100" fmla="*/ 7 w 864"/>
                <a:gd name="T101" fmla="*/ 305 h 937"/>
                <a:gd name="T102" fmla="*/ 6 w 864"/>
                <a:gd name="T103" fmla="*/ 195 h 9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864" h="937">
                  <a:moveTo>
                    <a:pt x="27" y="121"/>
                  </a:moveTo>
                  <a:lnTo>
                    <a:pt x="28" y="120"/>
                  </a:lnTo>
                  <a:lnTo>
                    <a:pt x="30" y="116"/>
                  </a:lnTo>
                  <a:lnTo>
                    <a:pt x="33" y="111"/>
                  </a:lnTo>
                  <a:lnTo>
                    <a:pt x="37" y="104"/>
                  </a:lnTo>
                  <a:lnTo>
                    <a:pt x="43" y="95"/>
                  </a:lnTo>
                  <a:lnTo>
                    <a:pt x="49" y="86"/>
                  </a:lnTo>
                  <a:lnTo>
                    <a:pt x="58" y="76"/>
                  </a:lnTo>
                  <a:lnTo>
                    <a:pt x="68" y="66"/>
                  </a:lnTo>
                  <a:lnTo>
                    <a:pt x="80" y="55"/>
                  </a:lnTo>
                  <a:lnTo>
                    <a:pt x="93" y="47"/>
                  </a:lnTo>
                  <a:lnTo>
                    <a:pt x="108" y="39"/>
                  </a:lnTo>
                  <a:lnTo>
                    <a:pt x="124" y="33"/>
                  </a:lnTo>
                  <a:lnTo>
                    <a:pt x="144" y="28"/>
                  </a:lnTo>
                  <a:lnTo>
                    <a:pt x="165" y="24"/>
                  </a:lnTo>
                  <a:lnTo>
                    <a:pt x="186" y="24"/>
                  </a:lnTo>
                  <a:lnTo>
                    <a:pt x="212" y="26"/>
                  </a:lnTo>
                  <a:lnTo>
                    <a:pt x="233" y="30"/>
                  </a:lnTo>
                  <a:lnTo>
                    <a:pt x="254" y="33"/>
                  </a:lnTo>
                  <a:lnTo>
                    <a:pt x="273" y="35"/>
                  </a:lnTo>
                  <a:lnTo>
                    <a:pt x="290" y="36"/>
                  </a:lnTo>
                  <a:lnTo>
                    <a:pt x="306" y="36"/>
                  </a:lnTo>
                  <a:lnTo>
                    <a:pt x="323" y="38"/>
                  </a:lnTo>
                  <a:lnTo>
                    <a:pt x="337" y="36"/>
                  </a:lnTo>
                  <a:lnTo>
                    <a:pt x="351" y="35"/>
                  </a:lnTo>
                  <a:lnTo>
                    <a:pt x="365" y="34"/>
                  </a:lnTo>
                  <a:lnTo>
                    <a:pt x="379" y="31"/>
                  </a:lnTo>
                  <a:lnTo>
                    <a:pt x="392" y="29"/>
                  </a:lnTo>
                  <a:lnTo>
                    <a:pt x="407" y="25"/>
                  </a:lnTo>
                  <a:lnTo>
                    <a:pt x="421" y="21"/>
                  </a:lnTo>
                  <a:lnTo>
                    <a:pt x="436" y="16"/>
                  </a:lnTo>
                  <a:lnTo>
                    <a:pt x="451" y="11"/>
                  </a:lnTo>
                  <a:lnTo>
                    <a:pt x="468" y="5"/>
                  </a:lnTo>
                  <a:lnTo>
                    <a:pt x="486" y="1"/>
                  </a:lnTo>
                  <a:lnTo>
                    <a:pt x="509" y="0"/>
                  </a:lnTo>
                  <a:lnTo>
                    <a:pt x="533" y="1"/>
                  </a:lnTo>
                  <a:lnTo>
                    <a:pt x="560" y="6"/>
                  </a:lnTo>
                  <a:lnTo>
                    <a:pt x="589" y="14"/>
                  </a:lnTo>
                  <a:lnTo>
                    <a:pt x="619" y="24"/>
                  </a:lnTo>
                  <a:lnTo>
                    <a:pt x="650" y="36"/>
                  </a:lnTo>
                  <a:lnTo>
                    <a:pt x="680" y="50"/>
                  </a:lnTo>
                  <a:lnTo>
                    <a:pt x="710" y="66"/>
                  </a:lnTo>
                  <a:lnTo>
                    <a:pt x="738" y="82"/>
                  </a:lnTo>
                  <a:lnTo>
                    <a:pt x="765" y="100"/>
                  </a:lnTo>
                  <a:lnTo>
                    <a:pt x="790" y="119"/>
                  </a:lnTo>
                  <a:lnTo>
                    <a:pt x="812" y="139"/>
                  </a:lnTo>
                  <a:lnTo>
                    <a:pt x="831" y="159"/>
                  </a:lnTo>
                  <a:lnTo>
                    <a:pt x="845" y="178"/>
                  </a:lnTo>
                  <a:lnTo>
                    <a:pt x="856" y="198"/>
                  </a:lnTo>
                  <a:lnTo>
                    <a:pt x="862" y="222"/>
                  </a:lnTo>
                  <a:lnTo>
                    <a:pt x="864" y="254"/>
                  </a:lnTo>
                  <a:lnTo>
                    <a:pt x="862" y="292"/>
                  </a:lnTo>
                  <a:lnTo>
                    <a:pt x="856" y="335"/>
                  </a:lnTo>
                  <a:lnTo>
                    <a:pt x="846" y="383"/>
                  </a:lnTo>
                  <a:lnTo>
                    <a:pt x="832" y="435"/>
                  </a:lnTo>
                  <a:lnTo>
                    <a:pt x="813" y="489"/>
                  </a:lnTo>
                  <a:lnTo>
                    <a:pt x="790" y="545"/>
                  </a:lnTo>
                  <a:lnTo>
                    <a:pt x="764" y="602"/>
                  </a:lnTo>
                  <a:lnTo>
                    <a:pt x="733" y="659"/>
                  </a:lnTo>
                  <a:lnTo>
                    <a:pt x="698" y="713"/>
                  </a:lnTo>
                  <a:lnTo>
                    <a:pt x="658" y="765"/>
                  </a:lnTo>
                  <a:lnTo>
                    <a:pt x="615" y="815"/>
                  </a:lnTo>
                  <a:lnTo>
                    <a:pt x="567" y="859"/>
                  </a:lnTo>
                  <a:lnTo>
                    <a:pt x="515" y="898"/>
                  </a:lnTo>
                  <a:lnTo>
                    <a:pt x="458" y="931"/>
                  </a:lnTo>
                  <a:lnTo>
                    <a:pt x="457" y="931"/>
                  </a:lnTo>
                  <a:lnTo>
                    <a:pt x="453" y="932"/>
                  </a:lnTo>
                  <a:lnTo>
                    <a:pt x="449" y="933"/>
                  </a:lnTo>
                  <a:lnTo>
                    <a:pt x="443" y="935"/>
                  </a:lnTo>
                  <a:lnTo>
                    <a:pt x="434" y="936"/>
                  </a:lnTo>
                  <a:lnTo>
                    <a:pt x="424" y="937"/>
                  </a:lnTo>
                  <a:lnTo>
                    <a:pt x="412" y="937"/>
                  </a:lnTo>
                  <a:lnTo>
                    <a:pt x="399" y="936"/>
                  </a:lnTo>
                  <a:lnTo>
                    <a:pt x="385" y="935"/>
                  </a:lnTo>
                  <a:lnTo>
                    <a:pt x="368" y="932"/>
                  </a:lnTo>
                  <a:lnTo>
                    <a:pt x="351" y="927"/>
                  </a:lnTo>
                  <a:lnTo>
                    <a:pt x="333" y="921"/>
                  </a:lnTo>
                  <a:lnTo>
                    <a:pt x="312" y="913"/>
                  </a:lnTo>
                  <a:lnTo>
                    <a:pt x="291" y="903"/>
                  </a:lnTo>
                  <a:lnTo>
                    <a:pt x="268" y="890"/>
                  </a:lnTo>
                  <a:lnTo>
                    <a:pt x="245" y="875"/>
                  </a:lnTo>
                  <a:lnTo>
                    <a:pt x="221" y="859"/>
                  </a:lnTo>
                  <a:lnTo>
                    <a:pt x="200" y="841"/>
                  </a:lnTo>
                  <a:lnTo>
                    <a:pt x="179" y="823"/>
                  </a:lnTo>
                  <a:lnTo>
                    <a:pt x="159" y="806"/>
                  </a:lnTo>
                  <a:lnTo>
                    <a:pt x="141" y="788"/>
                  </a:lnTo>
                  <a:lnTo>
                    <a:pt x="124" y="769"/>
                  </a:lnTo>
                  <a:lnTo>
                    <a:pt x="109" y="749"/>
                  </a:lnTo>
                  <a:lnTo>
                    <a:pt x="96" y="729"/>
                  </a:lnTo>
                  <a:lnTo>
                    <a:pt x="84" y="707"/>
                  </a:lnTo>
                  <a:lnTo>
                    <a:pt x="74" y="686"/>
                  </a:lnTo>
                  <a:lnTo>
                    <a:pt x="67" y="661"/>
                  </a:lnTo>
                  <a:lnTo>
                    <a:pt x="61" y="639"/>
                  </a:lnTo>
                  <a:lnTo>
                    <a:pt x="57" y="613"/>
                  </a:lnTo>
                  <a:lnTo>
                    <a:pt x="56" y="587"/>
                  </a:lnTo>
                  <a:lnTo>
                    <a:pt x="57" y="560"/>
                  </a:lnTo>
                  <a:lnTo>
                    <a:pt x="60" y="531"/>
                  </a:lnTo>
                  <a:lnTo>
                    <a:pt x="62" y="478"/>
                  </a:lnTo>
                  <a:lnTo>
                    <a:pt x="53" y="432"/>
                  </a:lnTo>
                  <a:lnTo>
                    <a:pt x="38" y="391"/>
                  </a:lnTo>
                  <a:lnTo>
                    <a:pt x="21" y="349"/>
                  </a:lnTo>
                  <a:lnTo>
                    <a:pt x="7" y="305"/>
                  </a:lnTo>
                  <a:lnTo>
                    <a:pt x="0" y="255"/>
                  </a:lnTo>
                  <a:lnTo>
                    <a:pt x="6" y="195"/>
                  </a:lnTo>
                  <a:lnTo>
                    <a:pt x="27" y="121"/>
                  </a:lnTo>
                  <a:close/>
                </a:path>
              </a:pathLst>
            </a:custGeom>
            <a:solidFill>
              <a:srgbClr val="D1E0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Freeform 28"/>
            <p:cNvSpPr>
              <a:spLocks/>
            </p:cNvSpPr>
            <p:nvPr/>
          </p:nvSpPr>
          <p:spPr bwMode="auto">
            <a:xfrm>
              <a:off x="626" y="854"/>
              <a:ext cx="277" cy="300"/>
            </a:xfrm>
            <a:custGeom>
              <a:avLst/>
              <a:gdLst>
                <a:gd name="T0" fmla="*/ 28 w 830"/>
                <a:gd name="T1" fmla="*/ 115 h 902"/>
                <a:gd name="T2" fmla="*/ 32 w 830"/>
                <a:gd name="T3" fmla="*/ 107 h 902"/>
                <a:gd name="T4" fmla="*/ 41 w 830"/>
                <a:gd name="T5" fmla="*/ 91 h 902"/>
                <a:gd name="T6" fmla="*/ 56 w 830"/>
                <a:gd name="T7" fmla="*/ 74 h 902"/>
                <a:gd name="T8" fmla="*/ 77 w 830"/>
                <a:gd name="T9" fmla="*/ 55 h 902"/>
                <a:gd name="T10" fmla="*/ 105 w 830"/>
                <a:gd name="T11" fmla="*/ 38 h 902"/>
                <a:gd name="T12" fmla="*/ 139 w 830"/>
                <a:gd name="T13" fmla="*/ 27 h 902"/>
                <a:gd name="T14" fmla="*/ 180 w 830"/>
                <a:gd name="T15" fmla="*/ 23 h 902"/>
                <a:gd name="T16" fmla="*/ 225 w 830"/>
                <a:gd name="T17" fmla="*/ 29 h 902"/>
                <a:gd name="T18" fmla="*/ 263 w 830"/>
                <a:gd name="T19" fmla="*/ 33 h 902"/>
                <a:gd name="T20" fmla="*/ 296 w 830"/>
                <a:gd name="T21" fmla="*/ 36 h 902"/>
                <a:gd name="T22" fmla="*/ 324 w 830"/>
                <a:gd name="T23" fmla="*/ 36 h 902"/>
                <a:gd name="T24" fmla="*/ 351 w 830"/>
                <a:gd name="T25" fmla="*/ 33 h 902"/>
                <a:gd name="T26" fmla="*/ 377 w 830"/>
                <a:gd name="T27" fmla="*/ 28 h 902"/>
                <a:gd name="T28" fmla="*/ 405 w 830"/>
                <a:gd name="T29" fmla="*/ 21 h 902"/>
                <a:gd name="T30" fmla="*/ 434 w 830"/>
                <a:gd name="T31" fmla="*/ 10 h 902"/>
                <a:gd name="T32" fmla="*/ 467 w 830"/>
                <a:gd name="T33" fmla="*/ 0 h 902"/>
                <a:gd name="T34" fmla="*/ 513 w 830"/>
                <a:gd name="T35" fmla="*/ 2 h 902"/>
                <a:gd name="T36" fmla="*/ 566 w 830"/>
                <a:gd name="T37" fmla="*/ 13 h 902"/>
                <a:gd name="T38" fmla="*/ 624 w 830"/>
                <a:gd name="T39" fmla="*/ 34 h 902"/>
                <a:gd name="T40" fmla="*/ 682 w 830"/>
                <a:gd name="T41" fmla="*/ 64 h 902"/>
                <a:gd name="T42" fmla="*/ 735 w 830"/>
                <a:gd name="T43" fmla="*/ 96 h 902"/>
                <a:gd name="T44" fmla="*/ 780 w 830"/>
                <a:gd name="T45" fmla="*/ 133 h 902"/>
                <a:gd name="T46" fmla="*/ 812 w 830"/>
                <a:gd name="T47" fmla="*/ 172 h 902"/>
                <a:gd name="T48" fmla="*/ 828 w 830"/>
                <a:gd name="T49" fmla="*/ 214 h 902"/>
                <a:gd name="T50" fmla="*/ 828 w 830"/>
                <a:gd name="T51" fmla="*/ 281 h 902"/>
                <a:gd name="T52" fmla="*/ 812 w 830"/>
                <a:gd name="T53" fmla="*/ 370 h 902"/>
                <a:gd name="T54" fmla="*/ 781 w 830"/>
                <a:gd name="T55" fmla="*/ 472 h 902"/>
                <a:gd name="T56" fmla="*/ 734 w 830"/>
                <a:gd name="T57" fmla="*/ 580 h 902"/>
                <a:gd name="T58" fmla="*/ 671 w 830"/>
                <a:gd name="T59" fmla="*/ 687 h 902"/>
                <a:gd name="T60" fmla="*/ 591 w 830"/>
                <a:gd name="T61" fmla="*/ 785 h 902"/>
                <a:gd name="T62" fmla="*/ 495 w 830"/>
                <a:gd name="T63" fmla="*/ 864 h 902"/>
                <a:gd name="T64" fmla="*/ 440 w 830"/>
                <a:gd name="T65" fmla="*/ 896 h 902"/>
                <a:gd name="T66" fmla="*/ 432 w 830"/>
                <a:gd name="T67" fmla="*/ 899 h 902"/>
                <a:gd name="T68" fmla="*/ 418 w 830"/>
                <a:gd name="T69" fmla="*/ 901 h 902"/>
                <a:gd name="T70" fmla="*/ 397 w 830"/>
                <a:gd name="T71" fmla="*/ 902 h 902"/>
                <a:gd name="T72" fmla="*/ 370 w 830"/>
                <a:gd name="T73" fmla="*/ 900 h 902"/>
                <a:gd name="T74" fmla="*/ 338 w 830"/>
                <a:gd name="T75" fmla="*/ 892 h 902"/>
                <a:gd name="T76" fmla="*/ 300 w 830"/>
                <a:gd name="T77" fmla="*/ 880 h 902"/>
                <a:gd name="T78" fmla="*/ 259 w 830"/>
                <a:gd name="T79" fmla="*/ 858 h 902"/>
                <a:gd name="T80" fmla="*/ 213 w 830"/>
                <a:gd name="T81" fmla="*/ 826 h 902"/>
                <a:gd name="T82" fmla="*/ 171 w 830"/>
                <a:gd name="T83" fmla="*/ 794 h 902"/>
                <a:gd name="T84" fmla="*/ 135 w 830"/>
                <a:gd name="T85" fmla="*/ 758 h 902"/>
                <a:gd name="T86" fmla="*/ 105 w 830"/>
                <a:gd name="T87" fmla="*/ 720 h 902"/>
                <a:gd name="T88" fmla="*/ 81 w 830"/>
                <a:gd name="T89" fmla="*/ 681 h 902"/>
                <a:gd name="T90" fmla="*/ 65 w 830"/>
                <a:gd name="T91" fmla="*/ 637 h 902"/>
                <a:gd name="T92" fmla="*/ 56 w 830"/>
                <a:gd name="T93" fmla="*/ 590 h 902"/>
                <a:gd name="T94" fmla="*/ 55 w 830"/>
                <a:gd name="T95" fmla="*/ 539 h 902"/>
                <a:gd name="T96" fmla="*/ 60 w 830"/>
                <a:gd name="T97" fmla="*/ 460 h 902"/>
                <a:gd name="T98" fmla="*/ 37 w 830"/>
                <a:gd name="T99" fmla="*/ 376 h 902"/>
                <a:gd name="T100" fmla="*/ 7 w 830"/>
                <a:gd name="T101" fmla="*/ 294 h 902"/>
                <a:gd name="T102" fmla="*/ 6 w 830"/>
                <a:gd name="T103" fmla="*/ 188 h 9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830" h="902">
                  <a:moveTo>
                    <a:pt x="26" y="117"/>
                  </a:moveTo>
                  <a:lnTo>
                    <a:pt x="28" y="115"/>
                  </a:lnTo>
                  <a:lnTo>
                    <a:pt x="29" y="112"/>
                  </a:lnTo>
                  <a:lnTo>
                    <a:pt x="32" y="107"/>
                  </a:lnTo>
                  <a:lnTo>
                    <a:pt x="35" y="99"/>
                  </a:lnTo>
                  <a:lnTo>
                    <a:pt x="41" y="91"/>
                  </a:lnTo>
                  <a:lnTo>
                    <a:pt x="48" y="83"/>
                  </a:lnTo>
                  <a:lnTo>
                    <a:pt x="56" y="74"/>
                  </a:lnTo>
                  <a:lnTo>
                    <a:pt x="66" y="64"/>
                  </a:lnTo>
                  <a:lnTo>
                    <a:pt x="77" y="55"/>
                  </a:lnTo>
                  <a:lnTo>
                    <a:pt x="90" y="46"/>
                  </a:lnTo>
                  <a:lnTo>
                    <a:pt x="105" y="38"/>
                  </a:lnTo>
                  <a:lnTo>
                    <a:pt x="120" y="31"/>
                  </a:lnTo>
                  <a:lnTo>
                    <a:pt x="139" y="27"/>
                  </a:lnTo>
                  <a:lnTo>
                    <a:pt x="158" y="23"/>
                  </a:lnTo>
                  <a:lnTo>
                    <a:pt x="180" y="23"/>
                  </a:lnTo>
                  <a:lnTo>
                    <a:pt x="204" y="26"/>
                  </a:lnTo>
                  <a:lnTo>
                    <a:pt x="225" y="29"/>
                  </a:lnTo>
                  <a:lnTo>
                    <a:pt x="244" y="32"/>
                  </a:lnTo>
                  <a:lnTo>
                    <a:pt x="263" y="33"/>
                  </a:lnTo>
                  <a:lnTo>
                    <a:pt x="279" y="34"/>
                  </a:lnTo>
                  <a:lnTo>
                    <a:pt x="296" y="36"/>
                  </a:lnTo>
                  <a:lnTo>
                    <a:pt x="310" y="36"/>
                  </a:lnTo>
                  <a:lnTo>
                    <a:pt x="324" y="36"/>
                  </a:lnTo>
                  <a:lnTo>
                    <a:pt x="338" y="34"/>
                  </a:lnTo>
                  <a:lnTo>
                    <a:pt x="351" y="33"/>
                  </a:lnTo>
                  <a:lnTo>
                    <a:pt x="364" y="31"/>
                  </a:lnTo>
                  <a:lnTo>
                    <a:pt x="377" y="28"/>
                  </a:lnTo>
                  <a:lnTo>
                    <a:pt x="392" y="24"/>
                  </a:lnTo>
                  <a:lnTo>
                    <a:pt x="405" y="21"/>
                  </a:lnTo>
                  <a:lnTo>
                    <a:pt x="419" y="15"/>
                  </a:lnTo>
                  <a:lnTo>
                    <a:pt x="434" y="10"/>
                  </a:lnTo>
                  <a:lnTo>
                    <a:pt x="449" y="5"/>
                  </a:lnTo>
                  <a:lnTo>
                    <a:pt x="467" y="0"/>
                  </a:lnTo>
                  <a:lnTo>
                    <a:pt x="489" y="0"/>
                  </a:lnTo>
                  <a:lnTo>
                    <a:pt x="513" y="2"/>
                  </a:lnTo>
                  <a:lnTo>
                    <a:pt x="539" y="7"/>
                  </a:lnTo>
                  <a:lnTo>
                    <a:pt x="566" y="13"/>
                  </a:lnTo>
                  <a:lnTo>
                    <a:pt x="594" y="23"/>
                  </a:lnTo>
                  <a:lnTo>
                    <a:pt x="624" y="34"/>
                  </a:lnTo>
                  <a:lnTo>
                    <a:pt x="653" y="48"/>
                  </a:lnTo>
                  <a:lnTo>
                    <a:pt x="682" y="64"/>
                  </a:lnTo>
                  <a:lnTo>
                    <a:pt x="709" y="79"/>
                  </a:lnTo>
                  <a:lnTo>
                    <a:pt x="735" y="96"/>
                  </a:lnTo>
                  <a:lnTo>
                    <a:pt x="759" y="115"/>
                  </a:lnTo>
                  <a:lnTo>
                    <a:pt x="780" y="133"/>
                  </a:lnTo>
                  <a:lnTo>
                    <a:pt x="798" y="153"/>
                  </a:lnTo>
                  <a:lnTo>
                    <a:pt x="812" y="172"/>
                  </a:lnTo>
                  <a:lnTo>
                    <a:pt x="822" y="191"/>
                  </a:lnTo>
                  <a:lnTo>
                    <a:pt x="828" y="214"/>
                  </a:lnTo>
                  <a:lnTo>
                    <a:pt x="830" y="244"/>
                  </a:lnTo>
                  <a:lnTo>
                    <a:pt x="828" y="281"/>
                  </a:lnTo>
                  <a:lnTo>
                    <a:pt x="822" y="323"/>
                  </a:lnTo>
                  <a:lnTo>
                    <a:pt x="812" y="370"/>
                  </a:lnTo>
                  <a:lnTo>
                    <a:pt x="798" y="419"/>
                  </a:lnTo>
                  <a:lnTo>
                    <a:pt x="781" y="472"/>
                  </a:lnTo>
                  <a:lnTo>
                    <a:pt x="759" y="525"/>
                  </a:lnTo>
                  <a:lnTo>
                    <a:pt x="734" y="580"/>
                  </a:lnTo>
                  <a:lnTo>
                    <a:pt x="704" y="634"/>
                  </a:lnTo>
                  <a:lnTo>
                    <a:pt x="671" y="687"/>
                  </a:lnTo>
                  <a:lnTo>
                    <a:pt x="633" y="737"/>
                  </a:lnTo>
                  <a:lnTo>
                    <a:pt x="591" y="785"/>
                  </a:lnTo>
                  <a:lnTo>
                    <a:pt x="545" y="826"/>
                  </a:lnTo>
                  <a:lnTo>
                    <a:pt x="495" y="864"/>
                  </a:lnTo>
                  <a:lnTo>
                    <a:pt x="441" y="896"/>
                  </a:lnTo>
                  <a:lnTo>
                    <a:pt x="440" y="896"/>
                  </a:lnTo>
                  <a:lnTo>
                    <a:pt x="437" y="897"/>
                  </a:lnTo>
                  <a:lnTo>
                    <a:pt x="432" y="899"/>
                  </a:lnTo>
                  <a:lnTo>
                    <a:pt x="427" y="900"/>
                  </a:lnTo>
                  <a:lnTo>
                    <a:pt x="418" y="901"/>
                  </a:lnTo>
                  <a:lnTo>
                    <a:pt x="408" y="901"/>
                  </a:lnTo>
                  <a:lnTo>
                    <a:pt x="397" y="902"/>
                  </a:lnTo>
                  <a:lnTo>
                    <a:pt x="384" y="901"/>
                  </a:lnTo>
                  <a:lnTo>
                    <a:pt x="370" y="900"/>
                  </a:lnTo>
                  <a:lnTo>
                    <a:pt x="355" y="897"/>
                  </a:lnTo>
                  <a:lnTo>
                    <a:pt x="338" y="892"/>
                  </a:lnTo>
                  <a:lnTo>
                    <a:pt x="320" y="887"/>
                  </a:lnTo>
                  <a:lnTo>
                    <a:pt x="300" y="880"/>
                  </a:lnTo>
                  <a:lnTo>
                    <a:pt x="280" y="869"/>
                  </a:lnTo>
                  <a:lnTo>
                    <a:pt x="259" y="858"/>
                  </a:lnTo>
                  <a:lnTo>
                    <a:pt x="236" y="843"/>
                  </a:lnTo>
                  <a:lnTo>
                    <a:pt x="213" y="826"/>
                  </a:lnTo>
                  <a:lnTo>
                    <a:pt x="192" y="810"/>
                  </a:lnTo>
                  <a:lnTo>
                    <a:pt x="171" y="794"/>
                  </a:lnTo>
                  <a:lnTo>
                    <a:pt x="153" y="776"/>
                  </a:lnTo>
                  <a:lnTo>
                    <a:pt x="135" y="758"/>
                  </a:lnTo>
                  <a:lnTo>
                    <a:pt x="119" y="739"/>
                  </a:lnTo>
                  <a:lnTo>
                    <a:pt x="105" y="720"/>
                  </a:lnTo>
                  <a:lnTo>
                    <a:pt x="92" y="701"/>
                  </a:lnTo>
                  <a:lnTo>
                    <a:pt x="81" y="681"/>
                  </a:lnTo>
                  <a:lnTo>
                    <a:pt x="72" y="659"/>
                  </a:lnTo>
                  <a:lnTo>
                    <a:pt x="65" y="637"/>
                  </a:lnTo>
                  <a:lnTo>
                    <a:pt x="59" y="614"/>
                  </a:lnTo>
                  <a:lnTo>
                    <a:pt x="56" y="590"/>
                  </a:lnTo>
                  <a:lnTo>
                    <a:pt x="54" y="565"/>
                  </a:lnTo>
                  <a:lnTo>
                    <a:pt x="55" y="539"/>
                  </a:lnTo>
                  <a:lnTo>
                    <a:pt x="58" y="511"/>
                  </a:lnTo>
                  <a:lnTo>
                    <a:pt x="60" y="460"/>
                  </a:lnTo>
                  <a:lnTo>
                    <a:pt x="52" y="417"/>
                  </a:lnTo>
                  <a:lnTo>
                    <a:pt x="37" y="376"/>
                  </a:lnTo>
                  <a:lnTo>
                    <a:pt x="21" y="337"/>
                  </a:lnTo>
                  <a:lnTo>
                    <a:pt x="7" y="294"/>
                  </a:lnTo>
                  <a:lnTo>
                    <a:pt x="0" y="246"/>
                  </a:lnTo>
                  <a:lnTo>
                    <a:pt x="6" y="188"/>
                  </a:lnTo>
                  <a:lnTo>
                    <a:pt x="26" y="117"/>
                  </a:lnTo>
                  <a:close/>
                </a:path>
              </a:pathLst>
            </a:custGeom>
            <a:solidFill>
              <a:srgbClr val="C4D8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" name="Freeform 29"/>
            <p:cNvSpPr>
              <a:spLocks/>
            </p:cNvSpPr>
            <p:nvPr/>
          </p:nvSpPr>
          <p:spPr bwMode="auto">
            <a:xfrm>
              <a:off x="632" y="861"/>
              <a:ext cx="264" cy="288"/>
            </a:xfrm>
            <a:custGeom>
              <a:avLst/>
              <a:gdLst>
                <a:gd name="T0" fmla="*/ 26 w 794"/>
                <a:gd name="T1" fmla="*/ 107 h 866"/>
                <a:gd name="T2" fmla="*/ 44 w 794"/>
                <a:gd name="T3" fmla="*/ 79 h 866"/>
                <a:gd name="T4" fmla="*/ 85 w 794"/>
                <a:gd name="T5" fmla="*/ 44 h 866"/>
                <a:gd name="T6" fmla="*/ 150 w 794"/>
                <a:gd name="T7" fmla="*/ 24 h 866"/>
                <a:gd name="T8" fmla="*/ 214 w 794"/>
                <a:gd name="T9" fmla="*/ 29 h 866"/>
                <a:gd name="T10" fmla="*/ 250 w 794"/>
                <a:gd name="T11" fmla="*/ 34 h 866"/>
                <a:gd name="T12" fmla="*/ 281 w 794"/>
                <a:gd name="T13" fmla="*/ 35 h 866"/>
                <a:gd name="T14" fmla="*/ 309 w 794"/>
                <a:gd name="T15" fmla="*/ 35 h 866"/>
                <a:gd name="T16" fmla="*/ 335 w 794"/>
                <a:gd name="T17" fmla="*/ 32 h 866"/>
                <a:gd name="T18" fmla="*/ 360 w 794"/>
                <a:gd name="T19" fmla="*/ 27 h 866"/>
                <a:gd name="T20" fmla="*/ 387 w 794"/>
                <a:gd name="T21" fmla="*/ 20 h 866"/>
                <a:gd name="T22" fmla="*/ 414 w 794"/>
                <a:gd name="T23" fmla="*/ 10 h 866"/>
                <a:gd name="T24" fmla="*/ 447 w 794"/>
                <a:gd name="T25" fmla="*/ 1 h 866"/>
                <a:gd name="T26" fmla="*/ 489 w 794"/>
                <a:gd name="T27" fmla="*/ 2 h 866"/>
                <a:gd name="T28" fmla="*/ 541 w 794"/>
                <a:gd name="T29" fmla="*/ 13 h 866"/>
                <a:gd name="T30" fmla="*/ 596 w 794"/>
                <a:gd name="T31" fmla="*/ 34 h 866"/>
                <a:gd name="T32" fmla="*/ 651 w 794"/>
                <a:gd name="T33" fmla="*/ 62 h 866"/>
                <a:gd name="T34" fmla="*/ 703 w 794"/>
                <a:gd name="T35" fmla="*/ 93 h 866"/>
                <a:gd name="T36" fmla="*/ 746 w 794"/>
                <a:gd name="T37" fmla="*/ 129 h 866"/>
                <a:gd name="T38" fmla="*/ 777 w 794"/>
                <a:gd name="T39" fmla="*/ 165 h 866"/>
                <a:gd name="T40" fmla="*/ 792 w 794"/>
                <a:gd name="T41" fmla="*/ 206 h 866"/>
                <a:gd name="T42" fmla="*/ 792 w 794"/>
                <a:gd name="T43" fmla="*/ 270 h 866"/>
                <a:gd name="T44" fmla="*/ 777 w 794"/>
                <a:gd name="T45" fmla="*/ 355 h 866"/>
                <a:gd name="T46" fmla="*/ 747 w 794"/>
                <a:gd name="T47" fmla="*/ 454 h 866"/>
                <a:gd name="T48" fmla="*/ 702 w 794"/>
                <a:gd name="T49" fmla="*/ 557 h 866"/>
                <a:gd name="T50" fmla="*/ 641 w 794"/>
                <a:gd name="T51" fmla="*/ 660 h 866"/>
                <a:gd name="T52" fmla="*/ 564 w 794"/>
                <a:gd name="T53" fmla="*/ 754 h 866"/>
                <a:gd name="T54" fmla="*/ 473 w 794"/>
                <a:gd name="T55" fmla="*/ 831 h 866"/>
                <a:gd name="T56" fmla="*/ 419 w 794"/>
                <a:gd name="T57" fmla="*/ 861 h 866"/>
                <a:gd name="T58" fmla="*/ 413 w 794"/>
                <a:gd name="T59" fmla="*/ 864 h 866"/>
                <a:gd name="T60" fmla="*/ 399 w 794"/>
                <a:gd name="T61" fmla="*/ 866 h 866"/>
                <a:gd name="T62" fmla="*/ 379 w 794"/>
                <a:gd name="T63" fmla="*/ 866 h 866"/>
                <a:gd name="T64" fmla="*/ 353 w 794"/>
                <a:gd name="T65" fmla="*/ 865 h 866"/>
                <a:gd name="T66" fmla="*/ 322 w 794"/>
                <a:gd name="T67" fmla="*/ 859 h 866"/>
                <a:gd name="T68" fmla="*/ 286 w 794"/>
                <a:gd name="T69" fmla="*/ 845 h 866"/>
                <a:gd name="T70" fmla="*/ 246 w 794"/>
                <a:gd name="T71" fmla="*/ 824 h 866"/>
                <a:gd name="T72" fmla="*/ 202 w 794"/>
                <a:gd name="T73" fmla="*/ 795 h 866"/>
                <a:gd name="T74" fmla="*/ 163 w 794"/>
                <a:gd name="T75" fmla="*/ 762 h 866"/>
                <a:gd name="T76" fmla="*/ 128 w 794"/>
                <a:gd name="T77" fmla="*/ 730 h 866"/>
                <a:gd name="T78" fmla="*/ 99 w 794"/>
                <a:gd name="T79" fmla="*/ 693 h 866"/>
                <a:gd name="T80" fmla="*/ 76 w 794"/>
                <a:gd name="T81" fmla="*/ 655 h 866"/>
                <a:gd name="T82" fmla="*/ 61 w 794"/>
                <a:gd name="T83" fmla="*/ 613 h 866"/>
                <a:gd name="T84" fmla="*/ 52 w 794"/>
                <a:gd name="T85" fmla="*/ 568 h 866"/>
                <a:gd name="T86" fmla="*/ 51 w 794"/>
                <a:gd name="T87" fmla="*/ 518 h 866"/>
                <a:gd name="T88" fmla="*/ 56 w 794"/>
                <a:gd name="T89" fmla="*/ 442 h 866"/>
                <a:gd name="T90" fmla="*/ 33 w 794"/>
                <a:gd name="T91" fmla="*/ 361 h 866"/>
                <a:gd name="T92" fmla="*/ 5 w 794"/>
                <a:gd name="T93" fmla="*/ 283 h 866"/>
                <a:gd name="T94" fmla="*/ 4 w 794"/>
                <a:gd name="T95" fmla="*/ 180 h 8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94" h="866">
                  <a:moveTo>
                    <a:pt x="24" y="112"/>
                  </a:moveTo>
                  <a:lnTo>
                    <a:pt x="26" y="107"/>
                  </a:lnTo>
                  <a:lnTo>
                    <a:pt x="32" y="96"/>
                  </a:lnTo>
                  <a:lnTo>
                    <a:pt x="44" y="79"/>
                  </a:lnTo>
                  <a:lnTo>
                    <a:pt x="62" y="62"/>
                  </a:lnTo>
                  <a:lnTo>
                    <a:pt x="85" y="44"/>
                  </a:lnTo>
                  <a:lnTo>
                    <a:pt x="114" y="30"/>
                  </a:lnTo>
                  <a:lnTo>
                    <a:pt x="150" y="24"/>
                  </a:lnTo>
                  <a:lnTo>
                    <a:pt x="194" y="26"/>
                  </a:lnTo>
                  <a:lnTo>
                    <a:pt x="214" y="29"/>
                  </a:lnTo>
                  <a:lnTo>
                    <a:pt x="233" y="31"/>
                  </a:lnTo>
                  <a:lnTo>
                    <a:pt x="250" y="34"/>
                  </a:lnTo>
                  <a:lnTo>
                    <a:pt x="267" y="35"/>
                  </a:lnTo>
                  <a:lnTo>
                    <a:pt x="281" y="35"/>
                  </a:lnTo>
                  <a:lnTo>
                    <a:pt x="296" y="35"/>
                  </a:lnTo>
                  <a:lnTo>
                    <a:pt x="309" y="35"/>
                  </a:lnTo>
                  <a:lnTo>
                    <a:pt x="322" y="34"/>
                  </a:lnTo>
                  <a:lnTo>
                    <a:pt x="335" y="32"/>
                  </a:lnTo>
                  <a:lnTo>
                    <a:pt x="347" y="30"/>
                  </a:lnTo>
                  <a:lnTo>
                    <a:pt x="360" y="27"/>
                  </a:lnTo>
                  <a:lnTo>
                    <a:pt x="374" y="24"/>
                  </a:lnTo>
                  <a:lnTo>
                    <a:pt x="387" y="20"/>
                  </a:lnTo>
                  <a:lnTo>
                    <a:pt x="400" y="15"/>
                  </a:lnTo>
                  <a:lnTo>
                    <a:pt x="414" y="10"/>
                  </a:lnTo>
                  <a:lnTo>
                    <a:pt x="429" y="5"/>
                  </a:lnTo>
                  <a:lnTo>
                    <a:pt x="447" y="1"/>
                  </a:lnTo>
                  <a:lnTo>
                    <a:pt x="466" y="0"/>
                  </a:lnTo>
                  <a:lnTo>
                    <a:pt x="489" y="2"/>
                  </a:lnTo>
                  <a:lnTo>
                    <a:pt x="514" y="6"/>
                  </a:lnTo>
                  <a:lnTo>
                    <a:pt x="541" y="13"/>
                  </a:lnTo>
                  <a:lnTo>
                    <a:pt x="569" y="22"/>
                  </a:lnTo>
                  <a:lnTo>
                    <a:pt x="596" y="34"/>
                  </a:lnTo>
                  <a:lnTo>
                    <a:pt x="624" y="46"/>
                  </a:lnTo>
                  <a:lnTo>
                    <a:pt x="651" y="62"/>
                  </a:lnTo>
                  <a:lnTo>
                    <a:pt x="678" y="77"/>
                  </a:lnTo>
                  <a:lnTo>
                    <a:pt x="703" y="93"/>
                  </a:lnTo>
                  <a:lnTo>
                    <a:pt x="726" y="111"/>
                  </a:lnTo>
                  <a:lnTo>
                    <a:pt x="746" y="129"/>
                  </a:lnTo>
                  <a:lnTo>
                    <a:pt x="764" y="148"/>
                  </a:lnTo>
                  <a:lnTo>
                    <a:pt x="777" y="165"/>
                  </a:lnTo>
                  <a:lnTo>
                    <a:pt x="787" y="184"/>
                  </a:lnTo>
                  <a:lnTo>
                    <a:pt x="792" y="206"/>
                  </a:lnTo>
                  <a:lnTo>
                    <a:pt x="794" y="235"/>
                  </a:lnTo>
                  <a:lnTo>
                    <a:pt x="792" y="270"/>
                  </a:lnTo>
                  <a:lnTo>
                    <a:pt x="787" y="311"/>
                  </a:lnTo>
                  <a:lnTo>
                    <a:pt x="777" y="355"/>
                  </a:lnTo>
                  <a:lnTo>
                    <a:pt x="764" y="403"/>
                  </a:lnTo>
                  <a:lnTo>
                    <a:pt x="747" y="454"/>
                  </a:lnTo>
                  <a:lnTo>
                    <a:pt x="727" y="506"/>
                  </a:lnTo>
                  <a:lnTo>
                    <a:pt x="702" y="557"/>
                  </a:lnTo>
                  <a:lnTo>
                    <a:pt x="673" y="609"/>
                  </a:lnTo>
                  <a:lnTo>
                    <a:pt x="641" y="660"/>
                  </a:lnTo>
                  <a:lnTo>
                    <a:pt x="605" y="709"/>
                  </a:lnTo>
                  <a:lnTo>
                    <a:pt x="564" y="754"/>
                  </a:lnTo>
                  <a:lnTo>
                    <a:pt x="521" y="795"/>
                  </a:lnTo>
                  <a:lnTo>
                    <a:pt x="473" y="831"/>
                  </a:lnTo>
                  <a:lnTo>
                    <a:pt x="420" y="861"/>
                  </a:lnTo>
                  <a:lnTo>
                    <a:pt x="419" y="861"/>
                  </a:lnTo>
                  <a:lnTo>
                    <a:pt x="417" y="862"/>
                  </a:lnTo>
                  <a:lnTo>
                    <a:pt x="413" y="864"/>
                  </a:lnTo>
                  <a:lnTo>
                    <a:pt x="406" y="865"/>
                  </a:lnTo>
                  <a:lnTo>
                    <a:pt x="399" y="866"/>
                  </a:lnTo>
                  <a:lnTo>
                    <a:pt x="390" y="866"/>
                  </a:lnTo>
                  <a:lnTo>
                    <a:pt x="379" y="866"/>
                  </a:lnTo>
                  <a:lnTo>
                    <a:pt x="367" y="866"/>
                  </a:lnTo>
                  <a:lnTo>
                    <a:pt x="353" y="865"/>
                  </a:lnTo>
                  <a:lnTo>
                    <a:pt x="338" y="862"/>
                  </a:lnTo>
                  <a:lnTo>
                    <a:pt x="322" y="859"/>
                  </a:lnTo>
                  <a:lnTo>
                    <a:pt x="305" y="852"/>
                  </a:lnTo>
                  <a:lnTo>
                    <a:pt x="286" y="845"/>
                  </a:lnTo>
                  <a:lnTo>
                    <a:pt x="267" y="836"/>
                  </a:lnTo>
                  <a:lnTo>
                    <a:pt x="246" y="824"/>
                  </a:lnTo>
                  <a:lnTo>
                    <a:pt x="224" y="811"/>
                  </a:lnTo>
                  <a:lnTo>
                    <a:pt x="202" y="795"/>
                  </a:lnTo>
                  <a:lnTo>
                    <a:pt x="182" y="779"/>
                  </a:lnTo>
                  <a:lnTo>
                    <a:pt x="163" y="762"/>
                  </a:lnTo>
                  <a:lnTo>
                    <a:pt x="145" y="746"/>
                  </a:lnTo>
                  <a:lnTo>
                    <a:pt x="128" y="730"/>
                  </a:lnTo>
                  <a:lnTo>
                    <a:pt x="113" y="712"/>
                  </a:lnTo>
                  <a:lnTo>
                    <a:pt x="99" y="693"/>
                  </a:lnTo>
                  <a:lnTo>
                    <a:pt x="87" y="674"/>
                  </a:lnTo>
                  <a:lnTo>
                    <a:pt x="76" y="655"/>
                  </a:lnTo>
                  <a:lnTo>
                    <a:pt x="67" y="635"/>
                  </a:lnTo>
                  <a:lnTo>
                    <a:pt x="61" y="613"/>
                  </a:lnTo>
                  <a:lnTo>
                    <a:pt x="55" y="590"/>
                  </a:lnTo>
                  <a:lnTo>
                    <a:pt x="52" y="568"/>
                  </a:lnTo>
                  <a:lnTo>
                    <a:pt x="51" y="544"/>
                  </a:lnTo>
                  <a:lnTo>
                    <a:pt x="51" y="518"/>
                  </a:lnTo>
                  <a:lnTo>
                    <a:pt x="54" y="492"/>
                  </a:lnTo>
                  <a:lnTo>
                    <a:pt x="56" y="442"/>
                  </a:lnTo>
                  <a:lnTo>
                    <a:pt x="48" y="401"/>
                  </a:lnTo>
                  <a:lnTo>
                    <a:pt x="33" y="361"/>
                  </a:lnTo>
                  <a:lnTo>
                    <a:pt x="18" y="323"/>
                  </a:lnTo>
                  <a:lnTo>
                    <a:pt x="5" y="283"/>
                  </a:lnTo>
                  <a:lnTo>
                    <a:pt x="0" y="236"/>
                  </a:lnTo>
                  <a:lnTo>
                    <a:pt x="4" y="180"/>
                  </a:lnTo>
                  <a:lnTo>
                    <a:pt x="24" y="112"/>
                  </a:lnTo>
                  <a:close/>
                </a:path>
              </a:pathLst>
            </a:custGeom>
            <a:solidFill>
              <a:srgbClr val="BAD3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Freeform 30"/>
            <p:cNvSpPr>
              <a:spLocks/>
            </p:cNvSpPr>
            <p:nvPr/>
          </p:nvSpPr>
          <p:spPr bwMode="auto">
            <a:xfrm>
              <a:off x="637" y="868"/>
              <a:ext cx="253" cy="277"/>
            </a:xfrm>
            <a:custGeom>
              <a:avLst/>
              <a:gdLst>
                <a:gd name="T0" fmla="*/ 26 w 760"/>
                <a:gd name="T1" fmla="*/ 105 h 831"/>
                <a:gd name="T2" fmla="*/ 44 w 760"/>
                <a:gd name="T3" fmla="*/ 77 h 831"/>
                <a:gd name="T4" fmla="*/ 82 w 760"/>
                <a:gd name="T5" fmla="*/ 43 h 831"/>
                <a:gd name="T6" fmla="*/ 145 w 760"/>
                <a:gd name="T7" fmla="*/ 23 h 831"/>
                <a:gd name="T8" fmla="*/ 206 w 760"/>
                <a:gd name="T9" fmla="*/ 28 h 831"/>
                <a:gd name="T10" fmla="*/ 240 w 760"/>
                <a:gd name="T11" fmla="*/ 33 h 831"/>
                <a:gd name="T12" fmla="*/ 270 w 760"/>
                <a:gd name="T13" fmla="*/ 34 h 831"/>
                <a:gd name="T14" fmla="*/ 296 w 760"/>
                <a:gd name="T15" fmla="*/ 34 h 831"/>
                <a:gd name="T16" fmla="*/ 321 w 760"/>
                <a:gd name="T17" fmla="*/ 32 h 831"/>
                <a:gd name="T18" fmla="*/ 345 w 760"/>
                <a:gd name="T19" fmla="*/ 27 h 831"/>
                <a:gd name="T20" fmla="*/ 371 w 760"/>
                <a:gd name="T21" fmla="*/ 20 h 831"/>
                <a:gd name="T22" fmla="*/ 397 w 760"/>
                <a:gd name="T23" fmla="*/ 10 h 831"/>
                <a:gd name="T24" fmla="*/ 427 w 760"/>
                <a:gd name="T25" fmla="*/ 1 h 831"/>
                <a:gd name="T26" fmla="*/ 469 w 760"/>
                <a:gd name="T27" fmla="*/ 3 h 831"/>
                <a:gd name="T28" fmla="*/ 518 w 760"/>
                <a:gd name="T29" fmla="*/ 13 h 831"/>
                <a:gd name="T30" fmla="*/ 571 w 760"/>
                <a:gd name="T31" fmla="*/ 33 h 831"/>
                <a:gd name="T32" fmla="*/ 623 w 760"/>
                <a:gd name="T33" fmla="*/ 59 h 831"/>
                <a:gd name="T34" fmla="*/ 672 w 760"/>
                <a:gd name="T35" fmla="*/ 90 h 831"/>
                <a:gd name="T36" fmla="*/ 714 w 760"/>
                <a:gd name="T37" fmla="*/ 124 h 831"/>
                <a:gd name="T38" fmla="*/ 743 w 760"/>
                <a:gd name="T39" fmla="*/ 159 h 831"/>
                <a:gd name="T40" fmla="*/ 757 w 760"/>
                <a:gd name="T41" fmla="*/ 199 h 831"/>
                <a:gd name="T42" fmla="*/ 757 w 760"/>
                <a:gd name="T43" fmla="*/ 259 h 831"/>
                <a:gd name="T44" fmla="*/ 743 w 760"/>
                <a:gd name="T45" fmla="*/ 342 h 831"/>
                <a:gd name="T46" fmla="*/ 715 w 760"/>
                <a:gd name="T47" fmla="*/ 435 h 831"/>
                <a:gd name="T48" fmla="*/ 671 w 760"/>
                <a:gd name="T49" fmla="*/ 535 h 831"/>
                <a:gd name="T50" fmla="*/ 614 w 760"/>
                <a:gd name="T51" fmla="*/ 634 h 831"/>
                <a:gd name="T52" fmla="*/ 541 w 760"/>
                <a:gd name="T53" fmla="*/ 724 h 831"/>
                <a:gd name="T54" fmla="*/ 453 w 760"/>
                <a:gd name="T55" fmla="*/ 797 h 831"/>
                <a:gd name="T56" fmla="*/ 402 w 760"/>
                <a:gd name="T57" fmla="*/ 826 h 831"/>
                <a:gd name="T58" fmla="*/ 396 w 760"/>
                <a:gd name="T59" fmla="*/ 829 h 831"/>
                <a:gd name="T60" fmla="*/ 383 w 760"/>
                <a:gd name="T61" fmla="*/ 831 h 831"/>
                <a:gd name="T62" fmla="*/ 363 w 760"/>
                <a:gd name="T63" fmla="*/ 831 h 831"/>
                <a:gd name="T64" fmla="*/ 339 w 760"/>
                <a:gd name="T65" fmla="*/ 830 h 831"/>
                <a:gd name="T66" fmla="*/ 309 w 760"/>
                <a:gd name="T67" fmla="*/ 824 h 831"/>
                <a:gd name="T68" fmla="*/ 275 w 760"/>
                <a:gd name="T69" fmla="*/ 811 h 831"/>
                <a:gd name="T70" fmla="*/ 236 w 760"/>
                <a:gd name="T71" fmla="*/ 791 h 831"/>
                <a:gd name="T72" fmla="*/ 195 w 760"/>
                <a:gd name="T73" fmla="*/ 762 h 831"/>
                <a:gd name="T74" fmla="*/ 157 w 760"/>
                <a:gd name="T75" fmla="*/ 731 h 831"/>
                <a:gd name="T76" fmla="*/ 124 w 760"/>
                <a:gd name="T77" fmla="*/ 700 h 831"/>
                <a:gd name="T78" fmla="*/ 96 w 760"/>
                <a:gd name="T79" fmla="*/ 664 h 831"/>
                <a:gd name="T80" fmla="*/ 74 w 760"/>
                <a:gd name="T81" fmla="*/ 628 h 831"/>
                <a:gd name="T82" fmla="*/ 59 w 760"/>
                <a:gd name="T83" fmla="*/ 588 h 831"/>
                <a:gd name="T84" fmla="*/ 51 w 760"/>
                <a:gd name="T85" fmla="*/ 544 h 831"/>
                <a:gd name="T86" fmla="*/ 50 w 760"/>
                <a:gd name="T87" fmla="*/ 497 h 831"/>
                <a:gd name="T88" fmla="*/ 56 w 760"/>
                <a:gd name="T89" fmla="*/ 425 h 831"/>
                <a:gd name="T90" fmla="*/ 34 w 760"/>
                <a:gd name="T91" fmla="*/ 348 h 831"/>
                <a:gd name="T92" fmla="*/ 6 w 760"/>
                <a:gd name="T93" fmla="*/ 272 h 831"/>
                <a:gd name="T94" fmla="*/ 4 w 760"/>
                <a:gd name="T95" fmla="*/ 173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60" h="831">
                  <a:moveTo>
                    <a:pt x="24" y="109"/>
                  </a:moveTo>
                  <a:lnTo>
                    <a:pt x="26" y="105"/>
                  </a:lnTo>
                  <a:lnTo>
                    <a:pt x="33" y="92"/>
                  </a:lnTo>
                  <a:lnTo>
                    <a:pt x="44" y="77"/>
                  </a:lnTo>
                  <a:lnTo>
                    <a:pt x="60" y="59"/>
                  </a:lnTo>
                  <a:lnTo>
                    <a:pt x="82" y="43"/>
                  </a:lnTo>
                  <a:lnTo>
                    <a:pt x="110" y="30"/>
                  </a:lnTo>
                  <a:lnTo>
                    <a:pt x="145" y="23"/>
                  </a:lnTo>
                  <a:lnTo>
                    <a:pt x="186" y="25"/>
                  </a:lnTo>
                  <a:lnTo>
                    <a:pt x="206" y="28"/>
                  </a:lnTo>
                  <a:lnTo>
                    <a:pt x="223" y="30"/>
                  </a:lnTo>
                  <a:lnTo>
                    <a:pt x="240" y="33"/>
                  </a:lnTo>
                  <a:lnTo>
                    <a:pt x="255" y="34"/>
                  </a:lnTo>
                  <a:lnTo>
                    <a:pt x="270" y="34"/>
                  </a:lnTo>
                  <a:lnTo>
                    <a:pt x="283" y="34"/>
                  </a:lnTo>
                  <a:lnTo>
                    <a:pt x="296" y="34"/>
                  </a:lnTo>
                  <a:lnTo>
                    <a:pt x="309" y="33"/>
                  </a:lnTo>
                  <a:lnTo>
                    <a:pt x="321" y="32"/>
                  </a:lnTo>
                  <a:lnTo>
                    <a:pt x="333" y="29"/>
                  </a:lnTo>
                  <a:lnTo>
                    <a:pt x="345" y="27"/>
                  </a:lnTo>
                  <a:lnTo>
                    <a:pt x="357" y="24"/>
                  </a:lnTo>
                  <a:lnTo>
                    <a:pt x="371" y="20"/>
                  </a:lnTo>
                  <a:lnTo>
                    <a:pt x="383" y="15"/>
                  </a:lnTo>
                  <a:lnTo>
                    <a:pt x="397" y="10"/>
                  </a:lnTo>
                  <a:lnTo>
                    <a:pt x="411" y="5"/>
                  </a:lnTo>
                  <a:lnTo>
                    <a:pt x="427" y="1"/>
                  </a:lnTo>
                  <a:lnTo>
                    <a:pt x="447" y="0"/>
                  </a:lnTo>
                  <a:lnTo>
                    <a:pt x="469" y="3"/>
                  </a:lnTo>
                  <a:lnTo>
                    <a:pt x="493" y="6"/>
                  </a:lnTo>
                  <a:lnTo>
                    <a:pt x="518" y="13"/>
                  </a:lnTo>
                  <a:lnTo>
                    <a:pt x="544" y="22"/>
                  </a:lnTo>
                  <a:lnTo>
                    <a:pt x="571" y="33"/>
                  </a:lnTo>
                  <a:lnTo>
                    <a:pt x="597" y="46"/>
                  </a:lnTo>
                  <a:lnTo>
                    <a:pt x="623" y="59"/>
                  </a:lnTo>
                  <a:lnTo>
                    <a:pt x="648" y="73"/>
                  </a:lnTo>
                  <a:lnTo>
                    <a:pt x="672" y="90"/>
                  </a:lnTo>
                  <a:lnTo>
                    <a:pt x="694" y="106"/>
                  </a:lnTo>
                  <a:lnTo>
                    <a:pt x="714" y="124"/>
                  </a:lnTo>
                  <a:lnTo>
                    <a:pt x="730" y="142"/>
                  </a:lnTo>
                  <a:lnTo>
                    <a:pt x="743" y="159"/>
                  </a:lnTo>
                  <a:lnTo>
                    <a:pt x="752" y="177"/>
                  </a:lnTo>
                  <a:lnTo>
                    <a:pt x="757" y="199"/>
                  </a:lnTo>
                  <a:lnTo>
                    <a:pt x="760" y="227"/>
                  </a:lnTo>
                  <a:lnTo>
                    <a:pt x="757" y="259"/>
                  </a:lnTo>
                  <a:lnTo>
                    <a:pt x="752" y="299"/>
                  </a:lnTo>
                  <a:lnTo>
                    <a:pt x="743" y="342"/>
                  </a:lnTo>
                  <a:lnTo>
                    <a:pt x="731" y="387"/>
                  </a:lnTo>
                  <a:lnTo>
                    <a:pt x="715" y="435"/>
                  </a:lnTo>
                  <a:lnTo>
                    <a:pt x="695" y="485"/>
                  </a:lnTo>
                  <a:lnTo>
                    <a:pt x="671" y="535"/>
                  </a:lnTo>
                  <a:lnTo>
                    <a:pt x="644" y="585"/>
                  </a:lnTo>
                  <a:lnTo>
                    <a:pt x="614" y="634"/>
                  </a:lnTo>
                  <a:lnTo>
                    <a:pt x="579" y="679"/>
                  </a:lnTo>
                  <a:lnTo>
                    <a:pt x="541" y="724"/>
                  </a:lnTo>
                  <a:lnTo>
                    <a:pt x="499" y="763"/>
                  </a:lnTo>
                  <a:lnTo>
                    <a:pt x="453" y="797"/>
                  </a:lnTo>
                  <a:lnTo>
                    <a:pt x="403" y="826"/>
                  </a:lnTo>
                  <a:lnTo>
                    <a:pt x="402" y="826"/>
                  </a:lnTo>
                  <a:lnTo>
                    <a:pt x="400" y="827"/>
                  </a:lnTo>
                  <a:lnTo>
                    <a:pt x="396" y="829"/>
                  </a:lnTo>
                  <a:lnTo>
                    <a:pt x="390" y="830"/>
                  </a:lnTo>
                  <a:lnTo>
                    <a:pt x="383" y="831"/>
                  </a:lnTo>
                  <a:lnTo>
                    <a:pt x="374" y="831"/>
                  </a:lnTo>
                  <a:lnTo>
                    <a:pt x="363" y="831"/>
                  </a:lnTo>
                  <a:lnTo>
                    <a:pt x="352" y="831"/>
                  </a:lnTo>
                  <a:lnTo>
                    <a:pt x="339" y="830"/>
                  </a:lnTo>
                  <a:lnTo>
                    <a:pt x="325" y="827"/>
                  </a:lnTo>
                  <a:lnTo>
                    <a:pt x="309" y="824"/>
                  </a:lnTo>
                  <a:lnTo>
                    <a:pt x="292" y="819"/>
                  </a:lnTo>
                  <a:lnTo>
                    <a:pt x="275" y="811"/>
                  </a:lnTo>
                  <a:lnTo>
                    <a:pt x="256" y="802"/>
                  </a:lnTo>
                  <a:lnTo>
                    <a:pt x="236" y="791"/>
                  </a:lnTo>
                  <a:lnTo>
                    <a:pt x="216" y="777"/>
                  </a:lnTo>
                  <a:lnTo>
                    <a:pt x="195" y="762"/>
                  </a:lnTo>
                  <a:lnTo>
                    <a:pt x="175" y="746"/>
                  </a:lnTo>
                  <a:lnTo>
                    <a:pt x="157" y="731"/>
                  </a:lnTo>
                  <a:lnTo>
                    <a:pt x="139" y="716"/>
                  </a:lnTo>
                  <a:lnTo>
                    <a:pt x="124" y="700"/>
                  </a:lnTo>
                  <a:lnTo>
                    <a:pt x="109" y="682"/>
                  </a:lnTo>
                  <a:lnTo>
                    <a:pt x="96" y="664"/>
                  </a:lnTo>
                  <a:lnTo>
                    <a:pt x="84" y="647"/>
                  </a:lnTo>
                  <a:lnTo>
                    <a:pt x="74" y="628"/>
                  </a:lnTo>
                  <a:lnTo>
                    <a:pt x="65" y="609"/>
                  </a:lnTo>
                  <a:lnTo>
                    <a:pt x="59" y="588"/>
                  </a:lnTo>
                  <a:lnTo>
                    <a:pt x="54" y="567"/>
                  </a:lnTo>
                  <a:lnTo>
                    <a:pt x="51" y="544"/>
                  </a:lnTo>
                  <a:lnTo>
                    <a:pt x="50" y="521"/>
                  </a:lnTo>
                  <a:lnTo>
                    <a:pt x="50" y="497"/>
                  </a:lnTo>
                  <a:lnTo>
                    <a:pt x="53" y="472"/>
                  </a:lnTo>
                  <a:lnTo>
                    <a:pt x="56" y="425"/>
                  </a:lnTo>
                  <a:lnTo>
                    <a:pt x="47" y="385"/>
                  </a:lnTo>
                  <a:lnTo>
                    <a:pt x="34" y="348"/>
                  </a:lnTo>
                  <a:lnTo>
                    <a:pt x="18" y="311"/>
                  </a:lnTo>
                  <a:lnTo>
                    <a:pt x="6" y="272"/>
                  </a:lnTo>
                  <a:lnTo>
                    <a:pt x="0" y="227"/>
                  </a:lnTo>
                  <a:lnTo>
                    <a:pt x="4" y="173"/>
                  </a:lnTo>
                  <a:lnTo>
                    <a:pt x="24" y="109"/>
                  </a:lnTo>
                  <a:close/>
                </a:path>
              </a:pathLst>
            </a:custGeom>
            <a:solidFill>
              <a:srgbClr val="ADCC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Freeform 31"/>
            <p:cNvSpPr>
              <a:spLocks/>
            </p:cNvSpPr>
            <p:nvPr/>
          </p:nvSpPr>
          <p:spPr bwMode="auto">
            <a:xfrm>
              <a:off x="318" y="812"/>
              <a:ext cx="82" cy="138"/>
            </a:xfrm>
            <a:custGeom>
              <a:avLst/>
              <a:gdLst>
                <a:gd name="T0" fmla="*/ 242 w 247"/>
                <a:gd name="T1" fmla="*/ 298 h 414"/>
                <a:gd name="T2" fmla="*/ 241 w 247"/>
                <a:gd name="T3" fmla="*/ 293 h 414"/>
                <a:gd name="T4" fmla="*/ 236 w 247"/>
                <a:gd name="T5" fmla="*/ 280 h 414"/>
                <a:gd name="T6" fmla="*/ 229 w 247"/>
                <a:gd name="T7" fmla="*/ 260 h 414"/>
                <a:gd name="T8" fmla="*/ 221 w 247"/>
                <a:gd name="T9" fmla="*/ 236 h 414"/>
                <a:gd name="T10" fmla="*/ 211 w 247"/>
                <a:gd name="T11" fmla="*/ 208 h 414"/>
                <a:gd name="T12" fmla="*/ 201 w 247"/>
                <a:gd name="T13" fmla="*/ 180 h 414"/>
                <a:gd name="T14" fmla="*/ 189 w 247"/>
                <a:gd name="T15" fmla="*/ 153 h 414"/>
                <a:gd name="T16" fmla="*/ 178 w 247"/>
                <a:gd name="T17" fmla="*/ 128 h 414"/>
                <a:gd name="T18" fmla="*/ 170 w 247"/>
                <a:gd name="T19" fmla="*/ 117 h 414"/>
                <a:gd name="T20" fmla="*/ 160 w 247"/>
                <a:gd name="T21" fmla="*/ 103 h 414"/>
                <a:gd name="T22" fmla="*/ 147 w 247"/>
                <a:gd name="T23" fmla="*/ 90 h 414"/>
                <a:gd name="T24" fmla="*/ 133 w 247"/>
                <a:gd name="T25" fmla="*/ 76 h 414"/>
                <a:gd name="T26" fmla="*/ 117 w 247"/>
                <a:gd name="T27" fmla="*/ 64 h 414"/>
                <a:gd name="T28" fmla="*/ 100 w 247"/>
                <a:gd name="T29" fmla="*/ 50 h 414"/>
                <a:gd name="T30" fmla="*/ 83 w 247"/>
                <a:gd name="T31" fmla="*/ 38 h 414"/>
                <a:gd name="T32" fmla="*/ 66 w 247"/>
                <a:gd name="T33" fmla="*/ 27 h 414"/>
                <a:gd name="T34" fmla="*/ 50 w 247"/>
                <a:gd name="T35" fmla="*/ 17 h 414"/>
                <a:gd name="T36" fmla="*/ 35 w 247"/>
                <a:gd name="T37" fmla="*/ 9 h 414"/>
                <a:gd name="T38" fmla="*/ 23 w 247"/>
                <a:gd name="T39" fmla="*/ 4 h 414"/>
                <a:gd name="T40" fmla="*/ 12 w 247"/>
                <a:gd name="T41" fmla="*/ 0 h 414"/>
                <a:gd name="T42" fmla="*/ 4 w 247"/>
                <a:gd name="T43" fmla="*/ 0 h 414"/>
                <a:gd name="T44" fmla="*/ 0 w 247"/>
                <a:gd name="T45" fmla="*/ 3 h 414"/>
                <a:gd name="T46" fmla="*/ 0 w 247"/>
                <a:gd name="T47" fmla="*/ 9 h 414"/>
                <a:gd name="T48" fmla="*/ 4 w 247"/>
                <a:gd name="T49" fmla="*/ 19 h 414"/>
                <a:gd name="T50" fmla="*/ 14 w 247"/>
                <a:gd name="T51" fmla="*/ 45 h 414"/>
                <a:gd name="T52" fmla="*/ 21 w 247"/>
                <a:gd name="T53" fmla="*/ 72 h 414"/>
                <a:gd name="T54" fmla="*/ 22 w 247"/>
                <a:gd name="T55" fmla="*/ 100 h 414"/>
                <a:gd name="T56" fmla="*/ 22 w 247"/>
                <a:gd name="T57" fmla="*/ 128 h 414"/>
                <a:gd name="T58" fmla="*/ 20 w 247"/>
                <a:gd name="T59" fmla="*/ 156 h 414"/>
                <a:gd name="T60" fmla="*/ 17 w 247"/>
                <a:gd name="T61" fmla="*/ 180 h 414"/>
                <a:gd name="T62" fmla="*/ 15 w 247"/>
                <a:gd name="T63" fmla="*/ 201 h 414"/>
                <a:gd name="T64" fmla="*/ 16 w 247"/>
                <a:gd name="T65" fmla="*/ 218 h 414"/>
                <a:gd name="T66" fmla="*/ 23 w 247"/>
                <a:gd name="T67" fmla="*/ 234 h 414"/>
                <a:gd name="T68" fmla="*/ 35 w 247"/>
                <a:gd name="T69" fmla="*/ 256 h 414"/>
                <a:gd name="T70" fmla="*/ 53 w 247"/>
                <a:gd name="T71" fmla="*/ 281 h 414"/>
                <a:gd name="T72" fmla="*/ 74 w 247"/>
                <a:gd name="T73" fmla="*/ 306 h 414"/>
                <a:gd name="T74" fmla="*/ 97 w 247"/>
                <a:gd name="T75" fmla="*/ 333 h 414"/>
                <a:gd name="T76" fmla="*/ 119 w 247"/>
                <a:gd name="T77" fmla="*/ 357 h 414"/>
                <a:gd name="T78" fmla="*/ 139 w 247"/>
                <a:gd name="T79" fmla="*/ 377 h 414"/>
                <a:gd name="T80" fmla="*/ 157 w 247"/>
                <a:gd name="T81" fmla="*/ 393 h 414"/>
                <a:gd name="T82" fmla="*/ 172 w 247"/>
                <a:gd name="T83" fmla="*/ 403 h 414"/>
                <a:gd name="T84" fmla="*/ 190 w 247"/>
                <a:gd name="T85" fmla="*/ 410 h 414"/>
                <a:gd name="T86" fmla="*/ 208 w 247"/>
                <a:gd name="T87" fmla="*/ 414 h 414"/>
                <a:gd name="T88" fmla="*/ 224 w 247"/>
                <a:gd name="T89" fmla="*/ 410 h 414"/>
                <a:gd name="T90" fmla="*/ 238 w 247"/>
                <a:gd name="T91" fmla="*/ 399 h 414"/>
                <a:gd name="T92" fmla="*/ 245 w 247"/>
                <a:gd name="T93" fmla="*/ 377 h 414"/>
                <a:gd name="T94" fmla="*/ 247 w 247"/>
                <a:gd name="T95" fmla="*/ 344 h 414"/>
                <a:gd name="T96" fmla="*/ 242 w 247"/>
                <a:gd name="T97" fmla="*/ 29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47" h="414">
                  <a:moveTo>
                    <a:pt x="242" y="298"/>
                  </a:moveTo>
                  <a:lnTo>
                    <a:pt x="241" y="293"/>
                  </a:lnTo>
                  <a:lnTo>
                    <a:pt x="236" y="280"/>
                  </a:lnTo>
                  <a:lnTo>
                    <a:pt x="229" y="260"/>
                  </a:lnTo>
                  <a:lnTo>
                    <a:pt x="221" y="236"/>
                  </a:lnTo>
                  <a:lnTo>
                    <a:pt x="211" y="208"/>
                  </a:lnTo>
                  <a:lnTo>
                    <a:pt x="201" y="180"/>
                  </a:lnTo>
                  <a:lnTo>
                    <a:pt x="189" y="153"/>
                  </a:lnTo>
                  <a:lnTo>
                    <a:pt x="178" y="128"/>
                  </a:lnTo>
                  <a:lnTo>
                    <a:pt x="170" y="117"/>
                  </a:lnTo>
                  <a:lnTo>
                    <a:pt x="160" y="103"/>
                  </a:lnTo>
                  <a:lnTo>
                    <a:pt x="147" y="90"/>
                  </a:lnTo>
                  <a:lnTo>
                    <a:pt x="133" y="76"/>
                  </a:lnTo>
                  <a:lnTo>
                    <a:pt x="117" y="64"/>
                  </a:lnTo>
                  <a:lnTo>
                    <a:pt x="100" y="50"/>
                  </a:lnTo>
                  <a:lnTo>
                    <a:pt x="83" y="38"/>
                  </a:lnTo>
                  <a:lnTo>
                    <a:pt x="66" y="27"/>
                  </a:lnTo>
                  <a:lnTo>
                    <a:pt x="50" y="17"/>
                  </a:lnTo>
                  <a:lnTo>
                    <a:pt x="35" y="9"/>
                  </a:lnTo>
                  <a:lnTo>
                    <a:pt x="23" y="4"/>
                  </a:lnTo>
                  <a:lnTo>
                    <a:pt x="12" y="0"/>
                  </a:lnTo>
                  <a:lnTo>
                    <a:pt x="4" y="0"/>
                  </a:lnTo>
                  <a:lnTo>
                    <a:pt x="0" y="3"/>
                  </a:lnTo>
                  <a:lnTo>
                    <a:pt x="0" y="9"/>
                  </a:lnTo>
                  <a:lnTo>
                    <a:pt x="4" y="19"/>
                  </a:lnTo>
                  <a:lnTo>
                    <a:pt x="14" y="45"/>
                  </a:lnTo>
                  <a:lnTo>
                    <a:pt x="21" y="72"/>
                  </a:lnTo>
                  <a:lnTo>
                    <a:pt x="22" y="100"/>
                  </a:lnTo>
                  <a:lnTo>
                    <a:pt x="22" y="128"/>
                  </a:lnTo>
                  <a:lnTo>
                    <a:pt x="20" y="156"/>
                  </a:lnTo>
                  <a:lnTo>
                    <a:pt x="17" y="180"/>
                  </a:lnTo>
                  <a:lnTo>
                    <a:pt x="15" y="201"/>
                  </a:lnTo>
                  <a:lnTo>
                    <a:pt x="16" y="218"/>
                  </a:lnTo>
                  <a:lnTo>
                    <a:pt x="23" y="234"/>
                  </a:lnTo>
                  <a:lnTo>
                    <a:pt x="35" y="256"/>
                  </a:lnTo>
                  <a:lnTo>
                    <a:pt x="53" y="281"/>
                  </a:lnTo>
                  <a:lnTo>
                    <a:pt x="74" y="306"/>
                  </a:lnTo>
                  <a:lnTo>
                    <a:pt x="97" y="333"/>
                  </a:lnTo>
                  <a:lnTo>
                    <a:pt x="119" y="357"/>
                  </a:lnTo>
                  <a:lnTo>
                    <a:pt x="139" y="377"/>
                  </a:lnTo>
                  <a:lnTo>
                    <a:pt x="157" y="393"/>
                  </a:lnTo>
                  <a:lnTo>
                    <a:pt x="172" y="403"/>
                  </a:lnTo>
                  <a:lnTo>
                    <a:pt x="190" y="410"/>
                  </a:lnTo>
                  <a:lnTo>
                    <a:pt x="208" y="414"/>
                  </a:lnTo>
                  <a:lnTo>
                    <a:pt x="224" y="410"/>
                  </a:lnTo>
                  <a:lnTo>
                    <a:pt x="238" y="399"/>
                  </a:lnTo>
                  <a:lnTo>
                    <a:pt x="245" y="377"/>
                  </a:lnTo>
                  <a:lnTo>
                    <a:pt x="247" y="344"/>
                  </a:lnTo>
                  <a:lnTo>
                    <a:pt x="242" y="29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Freeform 32"/>
            <p:cNvSpPr>
              <a:spLocks/>
            </p:cNvSpPr>
            <p:nvPr/>
          </p:nvSpPr>
          <p:spPr bwMode="auto">
            <a:xfrm>
              <a:off x="319" y="816"/>
              <a:ext cx="79" cy="132"/>
            </a:xfrm>
            <a:custGeom>
              <a:avLst/>
              <a:gdLst>
                <a:gd name="T0" fmla="*/ 230 w 236"/>
                <a:gd name="T1" fmla="*/ 286 h 398"/>
                <a:gd name="T2" fmla="*/ 229 w 236"/>
                <a:gd name="T3" fmla="*/ 281 h 398"/>
                <a:gd name="T4" fmla="*/ 225 w 236"/>
                <a:gd name="T5" fmla="*/ 269 h 398"/>
                <a:gd name="T6" fmla="*/ 218 w 236"/>
                <a:gd name="T7" fmla="*/ 251 h 398"/>
                <a:gd name="T8" fmla="*/ 211 w 236"/>
                <a:gd name="T9" fmla="*/ 227 h 398"/>
                <a:gd name="T10" fmla="*/ 201 w 236"/>
                <a:gd name="T11" fmla="*/ 200 h 398"/>
                <a:gd name="T12" fmla="*/ 191 w 236"/>
                <a:gd name="T13" fmla="*/ 174 h 398"/>
                <a:gd name="T14" fmla="*/ 180 w 236"/>
                <a:gd name="T15" fmla="*/ 147 h 398"/>
                <a:gd name="T16" fmla="*/ 169 w 236"/>
                <a:gd name="T17" fmla="*/ 123 h 398"/>
                <a:gd name="T18" fmla="*/ 163 w 236"/>
                <a:gd name="T19" fmla="*/ 112 h 398"/>
                <a:gd name="T20" fmla="*/ 153 w 236"/>
                <a:gd name="T21" fmla="*/ 99 h 398"/>
                <a:gd name="T22" fmla="*/ 141 w 236"/>
                <a:gd name="T23" fmla="*/ 86 h 398"/>
                <a:gd name="T24" fmla="*/ 127 w 236"/>
                <a:gd name="T25" fmla="*/ 74 h 398"/>
                <a:gd name="T26" fmla="*/ 112 w 236"/>
                <a:gd name="T27" fmla="*/ 61 h 398"/>
                <a:gd name="T28" fmla="*/ 96 w 236"/>
                <a:gd name="T29" fmla="*/ 48 h 398"/>
                <a:gd name="T30" fmla="*/ 80 w 236"/>
                <a:gd name="T31" fmla="*/ 37 h 398"/>
                <a:gd name="T32" fmla="*/ 65 w 236"/>
                <a:gd name="T33" fmla="*/ 26 h 398"/>
                <a:gd name="T34" fmla="*/ 49 w 236"/>
                <a:gd name="T35" fmla="*/ 17 h 398"/>
                <a:gd name="T36" fmla="*/ 35 w 236"/>
                <a:gd name="T37" fmla="*/ 9 h 398"/>
                <a:gd name="T38" fmla="*/ 22 w 236"/>
                <a:gd name="T39" fmla="*/ 4 h 398"/>
                <a:gd name="T40" fmla="*/ 12 w 236"/>
                <a:gd name="T41" fmla="*/ 0 h 398"/>
                <a:gd name="T42" fmla="*/ 6 w 236"/>
                <a:gd name="T43" fmla="*/ 0 h 398"/>
                <a:gd name="T44" fmla="*/ 1 w 236"/>
                <a:gd name="T45" fmla="*/ 3 h 398"/>
                <a:gd name="T46" fmla="*/ 0 w 236"/>
                <a:gd name="T47" fmla="*/ 9 h 398"/>
                <a:gd name="T48" fmla="*/ 5 w 236"/>
                <a:gd name="T49" fmla="*/ 18 h 398"/>
                <a:gd name="T50" fmla="*/ 15 w 236"/>
                <a:gd name="T51" fmla="*/ 42 h 398"/>
                <a:gd name="T52" fmla="*/ 20 w 236"/>
                <a:gd name="T53" fmla="*/ 69 h 398"/>
                <a:gd name="T54" fmla="*/ 22 w 236"/>
                <a:gd name="T55" fmla="*/ 97 h 398"/>
                <a:gd name="T56" fmla="*/ 22 w 236"/>
                <a:gd name="T57" fmla="*/ 123 h 398"/>
                <a:gd name="T58" fmla="*/ 20 w 236"/>
                <a:gd name="T59" fmla="*/ 150 h 398"/>
                <a:gd name="T60" fmla="*/ 18 w 236"/>
                <a:gd name="T61" fmla="*/ 174 h 398"/>
                <a:gd name="T62" fmla="*/ 17 w 236"/>
                <a:gd name="T63" fmla="*/ 194 h 398"/>
                <a:gd name="T64" fmla="*/ 17 w 236"/>
                <a:gd name="T65" fmla="*/ 210 h 398"/>
                <a:gd name="T66" fmla="*/ 22 w 236"/>
                <a:gd name="T67" fmla="*/ 226 h 398"/>
                <a:gd name="T68" fmla="*/ 34 w 236"/>
                <a:gd name="T69" fmla="*/ 247 h 398"/>
                <a:gd name="T70" fmla="*/ 52 w 236"/>
                <a:gd name="T71" fmla="*/ 270 h 398"/>
                <a:gd name="T72" fmla="*/ 71 w 236"/>
                <a:gd name="T73" fmla="*/ 295 h 398"/>
                <a:gd name="T74" fmla="*/ 93 w 236"/>
                <a:gd name="T75" fmla="*/ 321 h 398"/>
                <a:gd name="T76" fmla="*/ 114 w 236"/>
                <a:gd name="T77" fmla="*/ 343 h 398"/>
                <a:gd name="T78" fmla="*/ 133 w 236"/>
                <a:gd name="T79" fmla="*/ 364 h 398"/>
                <a:gd name="T80" fmla="*/ 150 w 236"/>
                <a:gd name="T81" fmla="*/ 377 h 398"/>
                <a:gd name="T82" fmla="*/ 165 w 236"/>
                <a:gd name="T83" fmla="*/ 388 h 398"/>
                <a:gd name="T84" fmla="*/ 181 w 236"/>
                <a:gd name="T85" fmla="*/ 395 h 398"/>
                <a:gd name="T86" fmla="*/ 198 w 236"/>
                <a:gd name="T87" fmla="*/ 398 h 398"/>
                <a:gd name="T88" fmla="*/ 213 w 236"/>
                <a:gd name="T89" fmla="*/ 394 h 398"/>
                <a:gd name="T90" fmla="*/ 225 w 236"/>
                <a:gd name="T91" fmla="*/ 383 h 398"/>
                <a:gd name="T92" fmla="*/ 234 w 236"/>
                <a:gd name="T93" fmla="*/ 362 h 398"/>
                <a:gd name="T94" fmla="*/ 236 w 236"/>
                <a:gd name="T95" fmla="*/ 331 h 398"/>
                <a:gd name="T96" fmla="*/ 230 w 236"/>
                <a:gd name="T97" fmla="*/ 286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36" h="398">
                  <a:moveTo>
                    <a:pt x="230" y="286"/>
                  </a:moveTo>
                  <a:lnTo>
                    <a:pt x="229" y="281"/>
                  </a:lnTo>
                  <a:lnTo>
                    <a:pt x="225" y="269"/>
                  </a:lnTo>
                  <a:lnTo>
                    <a:pt x="218" y="251"/>
                  </a:lnTo>
                  <a:lnTo>
                    <a:pt x="211" y="227"/>
                  </a:lnTo>
                  <a:lnTo>
                    <a:pt x="201" y="200"/>
                  </a:lnTo>
                  <a:lnTo>
                    <a:pt x="191" y="174"/>
                  </a:lnTo>
                  <a:lnTo>
                    <a:pt x="180" y="147"/>
                  </a:lnTo>
                  <a:lnTo>
                    <a:pt x="169" y="123"/>
                  </a:lnTo>
                  <a:lnTo>
                    <a:pt x="163" y="112"/>
                  </a:lnTo>
                  <a:lnTo>
                    <a:pt x="153" y="99"/>
                  </a:lnTo>
                  <a:lnTo>
                    <a:pt x="141" y="86"/>
                  </a:lnTo>
                  <a:lnTo>
                    <a:pt x="127" y="74"/>
                  </a:lnTo>
                  <a:lnTo>
                    <a:pt x="112" y="61"/>
                  </a:lnTo>
                  <a:lnTo>
                    <a:pt x="96" y="48"/>
                  </a:lnTo>
                  <a:lnTo>
                    <a:pt x="80" y="37"/>
                  </a:lnTo>
                  <a:lnTo>
                    <a:pt x="65" y="26"/>
                  </a:lnTo>
                  <a:lnTo>
                    <a:pt x="49" y="17"/>
                  </a:lnTo>
                  <a:lnTo>
                    <a:pt x="35" y="9"/>
                  </a:lnTo>
                  <a:lnTo>
                    <a:pt x="22" y="4"/>
                  </a:lnTo>
                  <a:lnTo>
                    <a:pt x="12" y="0"/>
                  </a:lnTo>
                  <a:lnTo>
                    <a:pt x="6" y="0"/>
                  </a:lnTo>
                  <a:lnTo>
                    <a:pt x="1" y="3"/>
                  </a:lnTo>
                  <a:lnTo>
                    <a:pt x="0" y="9"/>
                  </a:lnTo>
                  <a:lnTo>
                    <a:pt x="5" y="18"/>
                  </a:lnTo>
                  <a:lnTo>
                    <a:pt x="15" y="42"/>
                  </a:lnTo>
                  <a:lnTo>
                    <a:pt x="20" y="69"/>
                  </a:lnTo>
                  <a:lnTo>
                    <a:pt x="22" y="97"/>
                  </a:lnTo>
                  <a:lnTo>
                    <a:pt x="22" y="123"/>
                  </a:lnTo>
                  <a:lnTo>
                    <a:pt x="20" y="150"/>
                  </a:lnTo>
                  <a:lnTo>
                    <a:pt x="18" y="174"/>
                  </a:lnTo>
                  <a:lnTo>
                    <a:pt x="17" y="194"/>
                  </a:lnTo>
                  <a:lnTo>
                    <a:pt x="17" y="210"/>
                  </a:lnTo>
                  <a:lnTo>
                    <a:pt x="22" y="226"/>
                  </a:lnTo>
                  <a:lnTo>
                    <a:pt x="34" y="247"/>
                  </a:lnTo>
                  <a:lnTo>
                    <a:pt x="52" y="270"/>
                  </a:lnTo>
                  <a:lnTo>
                    <a:pt x="71" y="295"/>
                  </a:lnTo>
                  <a:lnTo>
                    <a:pt x="93" y="321"/>
                  </a:lnTo>
                  <a:lnTo>
                    <a:pt x="114" y="343"/>
                  </a:lnTo>
                  <a:lnTo>
                    <a:pt x="133" y="364"/>
                  </a:lnTo>
                  <a:lnTo>
                    <a:pt x="150" y="377"/>
                  </a:lnTo>
                  <a:lnTo>
                    <a:pt x="165" y="388"/>
                  </a:lnTo>
                  <a:lnTo>
                    <a:pt x="181" y="395"/>
                  </a:lnTo>
                  <a:lnTo>
                    <a:pt x="198" y="398"/>
                  </a:lnTo>
                  <a:lnTo>
                    <a:pt x="213" y="394"/>
                  </a:lnTo>
                  <a:lnTo>
                    <a:pt x="225" y="383"/>
                  </a:lnTo>
                  <a:lnTo>
                    <a:pt x="234" y="362"/>
                  </a:lnTo>
                  <a:lnTo>
                    <a:pt x="236" y="331"/>
                  </a:lnTo>
                  <a:lnTo>
                    <a:pt x="230" y="286"/>
                  </a:lnTo>
                  <a:close/>
                </a:path>
              </a:pathLst>
            </a:custGeom>
            <a:solidFill>
              <a:srgbClr val="F4E8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" name="Freeform 33"/>
            <p:cNvSpPr>
              <a:spLocks/>
            </p:cNvSpPr>
            <p:nvPr/>
          </p:nvSpPr>
          <p:spPr bwMode="auto">
            <a:xfrm>
              <a:off x="323" y="819"/>
              <a:ext cx="73" cy="127"/>
            </a:xfrm>
            <a:custGeom>
              <a:avLst/>
              <a:gdLst>
                <a:gd name="T0" fmla="*/ 216 w 220"/>
                <a:gd name="T1" fmla="*/ 273 h 380"/>
                <a:gd name="T2" fmla="*/ 215 w 220"/>
                <a:gd name="T3" fmla="*/ 269 h 380"/>
                <a:gd name="T4" fmla="*/ 211 w 220"/>
                <a:gd name="T5" fmla="*/ 256 h 380"/>
                <a:gd name="T6" fmla="*/ 205 w 220"/>
                <a:gd name="T7" fmla="*/ 239 h 380"/>
                <a:gd name="T8" fmla="*/ 198 w 220"/>
                <a:gd name="T9" fmla="*/ 216 h 380"/>
                <a:gd name="T10" fmla="*/ 188 w 220"/>
                <a:gd name="T11" fmla="*/ 192 h 380"/>
                <a:gd name="T12" fmla="*/ 178 w 220"/>
                <a:gd name="T13" fmla="*/ 165 h 380"/>
                <a:gd name="T14" fmla="*/ 168 w 220"/>
                <a:gd name="T15" fmla="*/ 140 h 380"/>
                <a:gd name="T16" fmla="*/ 158 w 220"/>
                <a:gd name="T17" fmla="*/ 117 h 380"/>
                <a:gd name="T18" fmla="*/ 152 w 220"/>
                <a:gd name="T19" fmla="*/ 106 h 380"/>
                <a:gd name="T20" fmla="*/ 143 w 220"/>
                <a:gd name="T21" fmla="*/ 94 h 380"/>
                <a:gd name="T22" fmla="*/ 132 w 220"/>
                <a:gd name="T23" fmla="*/ 82 h 380"/>
                <a:gd name="T24" fmla="*/ 119 w 220"/>
                <a:gd name="T25" fmla="*/ 69 h 380"/>
                <a:gd name="T26" fmla="*/ 105 w 220"/>
                <a:gd name="T27" fmla="*/ 58 h 380"/>
                <a:gd name="T28" fmla="*/ 90 w 220"/>
                <a:gd name="T29" fmla="*/ 45 h 380"/>
                <a:gd name="T30" fmla="*/ 74 w 220"/>
                <a:gd name="T31" fmla="*/ 34 h 380"/>
                <a:gd name="T32" fmla="*/ 60 w 220"/>
                <a:gd name="T33" fmla="*/ 24 h 380"/>
                <a:gd name="T34" fmla="*/ 45 w 220"/>
                <a:gd name="T35" fmla="*/ 15 h 380"/>
                <a:gd name="T36" fmla="*/ 32 w 220"/>
                <a:gd name="T37" fmla="*/ 8 h 380"/>
                <a:gd name="T38" fmla="*/ 21 w 220"/>
                <a:gd name="T39" fmla="*/ 3 h 380"/>
                <a:gd name="T40" fmla="*/ 11 w 220"/>
                <a:gd name="T41" fmla="*/ 0 h 380"/>
                <a:gd name="T42" fmla="*/ 5 w 220"/>
                <a:gd name="T43" fmla="*/ 0 h 380"/>
                <a:gd name="T44" fmla="*/ 0 w 220"/>
                <a:gd name="T45" fmla="*/ 2 h 380"/>
                <a:gd name="T46" fmla="*/ 0 w 220"/>
                <a:gd name="T47" fmla="*/ 8 h 380"/>
                <a:gd name="T48" fmla="*/ 3 w 220"/>
                <a:gd name="T49" fmla="*/ 17 h 380"/>
                <a:gd name="T50" fmla="*/ 18 w 220"/>
                <a:gd name="T51" fmla="*/ 65 h 380"/>
                <a:gd name="T52" fmla="*/ 19 w 220"/>
                <a:gd name="T53" fmla="*/ 117 h 380"/>
                <a:gd name="T54" fmla="*/ 15 w 220"/>
                <a:gd name="T55" fmla="*/ 165 h 380"/>
                <a:gd name="T56" fmla="*/ 14 w 220"/>
                <a:gd name="T57" fmla="*/ 201 h 380"/>
                <a:gd name="T58" fmla="*/ 20 w 220"/>
                <a:gd name="T59" fmla="*/ 216 h 380"/>
                <a:gd name="T60" fmla="*/ 32 w 220"/>
                <a:gd name="T61" fmla="*/ 236 h 380"/>
                <a:gd name="T62" fmla="*/ 47 w 220"/>
                <a:gd name="T63" fmla="*/ 259 h 380"/>
                <a:gd name="T64" fmla="*/ 66 w 220"/>
                <a:gd name="T65" fmla="*/ 283 h 380"/>
                <a:gd name="T66" fmla="*/ 86 w 220"/>
                <a:gd name="T67" fmla="*/ 307 h 380"/>
                <a:gd name="T68" fmla="*/ 106 w 220"/>
                <a:gd name="T69" fmla="*/ 328 h 380"/>
                <a:gd name="T70" fmla="*/ 124 w 220"/>
                <a:gd name="T71" fmla="*/ 346 h 380"/>
                <a:gd name="T72" fmla="*/ 140 w 220"/>
                <a:gd name="T73" fmla="*/ 360 h 380"/>
                <a:gd name="T74" fmla="*/ 154 w 220"/>
                <a:gd name="T75" fmla="*/ 370 h 380"/>
                <a:gd name="T76" fmla="*/ 169 w 220"/>
                <a:gd name="T77" fmla="*/ 378 h 380"/>
                <a:gd name="T78" fmla="*/ 184 w 220"/>
                <a:gd name="T79" fmla="*/ 380 h 380"/>
                <a:gd name="T80" fmla="*/ 200 w 220"/>
                <a:gd name="T81" fmla="*/ 377 h 380"/>
                <a:gd name="T82" fmla="*/ 211 w 220"/>
                <a:gd name="T83" fmla="*/ 366 h 380"/>
                <a:gd name="T84" fmla="*/ 218 w 220"/>
                <a:gd name="T85" fmla="*/ 346 h 380"/>
                <a:gd name="T86" fmla="*/ 220 w 220"/>
                <a:gd name="T87" fmla="*/ 316 h 380"/>
                <a:gd name="T88" fmla="*/ 216 w 220"/>
                <a:gd name="T89" fmla="*/ 273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20" h="380">
                  <a:moveTo>
                    <a:pt x="216" y="273"/>
                  </a:moveTo>
                  <a:lnTo>
                    <a:pt x="215" y="269"/>
                  </a:lnTo>
                  <a:lnTo>
                    <a:pt x="211" y="256"/>
                  </a:lnTo>
                  <a:lnTo>
                    <a:pt x="205" y="239"/>
                  </a:lnTo>
                  <a:lnTo>
                    <a:pt x="198" y="216"/>
                  </a:lnTo>
                  <a:lnTo>
                    <a:pt x="188" y="192"/>
                  </a:lnTo>
                  <a:lnTo>
                    <a:pt x="178" y="165"/>
                  </a:lnTo>
                  <a:lnTo>
                    <a:pt x="168" y="140"/>
                  </a:lnTo>
                  <a:lnTo>
                    <a:pt x="158" y="117"/>
                  </a:lnTo>
                  <a:lnTo>
                    <a:pt x="152" y="106"/>
                  </a:lnTo>
                  <a:lnTo>
                    <a:pt x="143" y="94"/>
                  </a:lnTo>
                  <a:lnTo>
                    <a:pt x="132" y="82"/>
                  </a:lnTo>
                  <a:lnTo>
                    <a:pt x="119" y="69"/>
                  </a:lnTo>
                  <a:lnTo>
                    <a:pt x="105" y="58"/>
                  </a:lnTo>
                  <a:lnTo>
                    <a:pt x="90" y="45"/>
                  </a:lnTo>
                  <a:lnTo>
                    <a:pt x="74" y="34"/>
                  </a:lnTo>
                  <a:lnTo>
                    <a:pt x="60" y="24"/>
                  </a:lnTo>
                  <a:lnTo>
                    <a:pt x="45" y="15"/>
                  </a:lnTo>
                  <a:lnTo>
                    <a:pt x="32" y="8"/>
                  </a:lnTo>
                  <a:lnTo>
                    <a:pt x="21" y="3"/>
                  </a:lnTo>
                  <a:lnTo>
                    <a:pt x="11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0" y="8"/>
                  </a:lnTo>
                  <a:lnTo>
                    <a:pt x="3" y="17"/>
                  </a:lnTo>
                  <a:lnTo>
                    <a:pt x="18" y="65"/>
                  </a:lnTo>
                  <a:lnTo>
                    <a:pt x="19" y="117"/>
                  </a:lnTo>
                  <a:lnTo>
                    <a:pt x="15" y="165"/>
                  </a:lnTo>
                  <a:lnTo>
                    <a:pt x="14" y="201"/>
                  </a:lnTo>
                  <a:lnTo>
                    <a:pt x="20" y="216"/>
                  </a:lnTo>
                  <a:lnTo>
                    <a:pt x="32" y="236"/>
                  </a:lnTo>
                  <a:lnTo>
                    <a:pt x="47" y="259"/>
                  </a:lnTo>
                  <a:lnTo>
                    <a:pt x="66" y="283"/>
                  </a:lnTo>
                  <a:lnTo>
                    <a:pt x="86" y="307"/>
                  </a:lnTo>
                  <a:lnTo>
                    <a:pt x="106" y="328"/>
                  </a:lnTo>
                  <a:lnTo>
                    <a:pt x="124" y="346"/>
                  </a:lnTo>
                  <a:lnTo>
                    <a:pt x="140" y="360"/>
                  </a:lnTo>
                  <a:lnTo>
                    <a:pt x="154" y="370"/>
                  </a:lnTo>
                  <a:lnTo>
                    <a:pt x="169" y="378"/>
                  </a:lnTo>
                  <a:lnTo>
                    <a:pt x="184" y="380"/>
                  </a:lnTo>
                  <a:lnTo>
                    <a:pt x="200" y="377"/>
                  </a:lnTo>
                  <a:lnTo>
                    <a:pt x="211" y="366"/>
                  </a:lnTo>
                  <a:lnTo>
                    <a:pt x="218" y="346"/>
                  </a:lnTo>
                  <a:lnTo>
                    <a:pt x="220" y="316"/>
                  </a:lnTo>
                  <a:lnTo>
                    <a:pt x="216" y="273"/>
                  </a:lnTo>
                  <a:close/>
                </a:path>
              </a:pathLst>
            </a:custGeom>
            <a:solidFill>
              <a:srgbClr val="EAD3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Freeform 34"/>
            <p:cNvSpPr>
              <a:spLocks/>
            </p:cNvSpPr>
            <p:nvPr/>
          </p:nvSpPr>
          <p:spPr bwMode="auto">
            <a:xfrm>
              <a:off x="326" y="823"/>
              <a:ext cx="69" cy="121"/>
            </a:xfrm>
            <a:custGeom>
              <a:avLst/>
              <a:gdLst>
                <a:gd name="T0" fmla="*/ 203 w 207"/>
                <a:gd name="T1" fmla="*/ 262 h 364"/>
                <a:gd name="T2" fmla="*/ 202 w 207"/>
                <a:gd name="T3" fmla="*/ 258 h 364"/>
                <a:gd name="T4" fmla="*/ 197 w 207"/>
                <a:gd name="T5" fmla="*/ 246 h 364"/>
                <a:gd name="T6" fmla="*/ 192 w 207"/>
                <a:gd name="T7" fmla="*/ 229 h 364"/>
                <a:gd name="T8" fmla="*/ 185 w 207"/>
                <a:gd name="T9" fmla="*/ 207 h 364"/>
                <a:gd name="T10" fmla="*/ 177 w 207"/>
                <a:gd name="T11" fmla="*/ 183 h 364"/>
                <a:gd name="T12" fmla="*/ 168 w 207"/>
                <a:gd name="T13" fmla="*/ 159 h 364"/>
                <a:gd name="T14" fmla="*/ 158 w 207"/>
                <a:gd name="T15" fmla="*/ 134 h 364"/>
                <a:gd name="T16" fmla="*/ 148 w 207"/>
                <a:gd name="T17" fmla="*/ 112 h 364"/>
                <a:gd name="T18" fmla="*/ 142 w 207"/>
                <a:gd name="T19" fmla="*/ 102 h 364"/>
                <a:gd name="T20" fmla="*/ 134 w 207"/>
                <a:gd name="T21" fmla="*/ 91 h 364"/>
                <a:gd name="T22" fmla="*/ 123 w 207"/>
                <a:gd name="T23" fmla="*/ 79 h 364"/>
                <a:gd name="T24" fmla="*/ 111 w 207"/>
                <a:gd name="T25" fmla="*/ 67 h 364"/>
                <a:gd name="T26" fmla="*/ 98 w 207"/>
                <a:gd name="T27" fmla="*/ 55 h 364"/>
                <a:gd name="T28" fmla="*/ 84 w 207"/>
                <a:gd name="T29" fmla="*/ 44 h 364"/>
                <a:gd name="T30" fmla="*/ 70 w 207"/>
                <a:gd name="T31" fmla="*/ 33 h 364"/>
                <a:gd name="T32" fmla="*/ 56 w 207"/>
                <a:gd name="T33" fmla="*/ 24 h 364"/>
                <a:gd name="T34" fmla="*/ 41 w 207"/>
                <a:gd name="T35" fmla="*/ 15 h 364"/>
                <a:gd name="T36" fmla="*/ 29 w 207"/>
                <a:gd name="T37" fmla="*/ 9 h 364"/>
                <a:gd name="T38" fmla="*/ 18 w 207"/>
                <a:gd name="T39" fmla="*/ 3 h 364"/>
                <a:gd name="T40" fmla="*/ 10 w 207"/>
                <a:gd name="T41" fmla="*/ 0 h 364"/>
                <a:gd name="T42" fmla="*/ 3 w 207"/>
                <a:gd name="T43" fmla="*/ 0 h 364"/>
                <a:gd name="T44" fmla="*/ 0 w 207"/>
                <a:gd name="T45" fmla="*/ 2 h 364"/>
                <a:gd name="T46" fmla="*/ 0 w 207"/>
                <a:gd name="T47" fmla="*/ 7 h 364"/>
                <a:gd name="T48" fmla="*/ 3 w 207"/>
                <a:gd name="T49" fmla="*/ 16 h 364"/>
                <a:gd name="T50" fmla="*/ 16 w 207"/>
                <a:gd name="T51" fmla="*/ 63 h 364"/>
                <a:gd name="T52" fmla="*/ 17 w 207"/>
                <a:gd name="T53" fmla="*/ 114 h 364"/>
                <a:gd name="T54" fmla="*/ 14 w 207"/>
                <a:gd name="T55" fmla="*/ 159 h 364"/>
                <a:gd name="T56" fmla="*/ 13 w 207"/>
                <a:gd name="T57" fmla="*/ 192 h 364"/>
                <a:gd name="T58" fmla="*/ 18 w 207"/>
                <a:gd name="T59" fmla="*/ 207 h 364"/>
                <a:gd name="T60" fmla="*/ 28 w 207"/>
                <a:gd name="T61" fmla="*/ 226 h 364"/>
                <a:gd name="T62" fmla="*/ 44 w 207"/>
                <a:gd name="T63" fmla="*/ 248 h 364"/>
                <a:gd name="T64" fmla="*/ 61 w 207"/>
                <a:gd name="T65" fmla="*/ 270 h 364"/>
                <a:gd name="T66" fmla="*/ 81 w 207"/>
                <a:gd name="T67" fmla="*/ 293 h 364"/>
                <a:gd name="T68" fmla="*/ 99 w 207"/>
                <a:gd name="T69" fmla="*/ 315 h 364"/>
                <a:gd name="T70" fmla="*/ 117 w 207"/>
                <a:gd name="T71" fmla="*/ 332 h 364"/>
                <a:gd name="T72" fmla="*/ 131 w 207"/>
                <a:gd name="T73" fmla="*/ 345 h 364"/>
                <a:gd name="T74" fmla="*/ 144 w 207"/>
                <a:gd name="T75" fmla="*/ 355 h 364"/>
                <a:gd name="T76" fmla="*/ 158 w 207"/>
                <a:gd name="T77" fmla="*/ 362 h 364"/>
                <a:gd name="T78" fmla="*/ 173 w 207"/>
                <a:gd name="T79" fmla="*/ 364 h 364"/>
                <a:gd name="T80" fmla="*/ 186 w 207"/>
                <a:gd name="T81" fmla="*/ 362 h 364"/>
                <a:gd name="T82" fmla="*/ 198 w 207"/>
                <a:gd name="T83" fmla="*/ 351 h 364"/>
                <a:gd name="T84" fmla="*/ 205 w 207"/>
                <a:gd name="T85" fmla="*/ 332 h 364"/>
                <a:gd name="T86" fmla="*/ 207 w 207"/>
                <a:gd name="T87" fmla="*/ 302 h 364"/>
                <a:gd name="T88" fmla="*/ 203 w 207"/>
                <a:gd name="T89" fmla="*/ 262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07" h="364">
                  <a:moveTo>
                    <a:pt x="203" y="262"/>
                  </a:moveTo>
                  <a:lnTo>
                    <a:pt x="202" y="258"/>
                  </a:lnTo>
                  <a:lnTo>
                    <a:pt x="197" y="246"/>
                  </a:lnTo>
                  <a:lnTo>
                    <a:pt x="192" y="229"/>
                  </a:lnTo>
                  <a:lnTo>
                    <a:pt x="185" y="207"/>
                  </a:lnTo>
                  <a:lnTo>
                    <a:pt x="177" y="183"/>
                  </a:lnTo>
                  <a:lnTo>
                    <a:pt x="168" y="159"/>
                  </a:lnTo>
                  <a:lnTo>
                    <a:pt x="158" y="134"/>
                  </a:lnTo>
                  <a:lnTo>
                    <a:pt x="148" y="112"/>
                  </a:lnTo>
                  <a:lnTo>
                    <a:pt x="142" y="102"/>
                  </a:lnTo>
                  <a:lnTo>
                    <a:pt x="134" y="91"/>
                  </a:lnTo>
                  <a:lnTo>
                    <a:pt x="123" y="79"/>
                  </a:lnTo>
                  <a:lnTo>
                    <a:pt x="111" y="67"/>
                  </a:lnTo>
                  <a:lnTo>
                    <a:pt x="98" y="55"/>
                  </a:lnTo>
                  <a:lnTo>
                    <a:pt x="84" y="44"/>
                  </a:lnTo>
                  <a:lnTo>
                    <a:pt x="70" y="33"/>
                  </a:lnTo>
                  <a:lnTo>
                    <a:pt x="56" y="24"/>
                  </a:lnTo>
                  <a:lnTo>
                    <a:pt x="41" y="15"/>
                  </a:lnTo>
                  <a:lnTo>
                    <a:pt x="29" y="9"/>
                  </a:lnTo>
                  <a:lnTo>
                    <a:pt x="18" y="3"/>
                  </a:lnTo>
                  <a:lnTo>
                    <a:pt x="10" y="0"/>
                  </a:lnTo>
                  <a:lnTo>
                    <a:pt x="3" y="0"/>
                  </a:lnTo>
                  <a:lnTo>
                    <a:pt x="0" y="2"/>
                  </a:lnTo>
                  <a:lnTo>
                    <a:pt x="0" y="7"/>
                  </a:lnTo>
                  <a:lnTo>
                    <a:pt x="3" y="16"/>
                  </a:lnTo>
                  <a:lnTo>
                    <a:pt x="16" y="63"/>
                  </a:lnTo>
                  <a:lnTo>
                    <a:pt x="17" y="114"/>
                  </a:lnTo>
                  <a:lnTo>
                    <a:pt x="14" y="159"/>
                  </a:lnTo>
                  <a:lnTo>
                    <a:pt x="13" y="192"/>
                  </a:lnTo>
                  <a:lnTo>
                    <a:pt x="18" y="207"/>
                  </a:lnTo>
                  <a:lnTo>
                    <a:pt x="28" y="226"/>
                  </a:lnTo>
                  <a:lnTo>
                    <a:pt x="44" y="248"/>
                  </a:lnTo>
                  <a:lnTo>
                    <a:pt x="61" y="270"/>
                  </a:lnTo>
                  <a:lnTo>
                    <a:pt x="81" y="293"/>
                  </a:lnTo>
                  <a:lnTo>
                    <a:pt x="99" y="315"/>
                  </a:lnTo>
                  <a:lnTo>
                    <a:pt x="117" y="332"/>
                  </a:lnTo>
                  <a:lnTo>
                    <a:pt x="131" y="345"/>
                  </a:lnTo>
                  <a:lnTo>
                    <a:pt x="144" y="355"/>
                  </a:lnTo>
                  <a:lnTo>
                    <a:pt x="158" y="362"/>
                  </a:lnTo>
                  <a:lnTo>
                    <a:pt x="173" y="364"/>
                  </a:lnTo>
                  <a:lnTo>
                    <a:pt x="186" y="362"/>
                  </a:lnTo>
                  <a:lnTo>
                    <a:pt x="198" y="351"/>
                  </a:lnTo>
                  <a:lnTo>
                    <a:pt x="205" y="332"/>
                  </a:lnTo>
                  <a:lnTo>
                    <a:pt x="207" y="302"/>
                  </a:lnTo>
                  <a:lnTo>
                    <a:pt x="203" y="262"/>
                  </a:lnTo>
                  <a:close/>
                </a:path>
              </a:pathLst>
            </a:custGeom>
            <a:solidFill>
              <a:srgbClr val="E0BC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Freeform 35"/>
            <p:cNvSpPr>
              <a:spLocks/>
            </p:cNvSpPr>
            <p:nvPr/>
          </p:nvSpPr>
          <p:spPr bwMode="auto">
            <a:xfrm>
              <a:off x="329" y="826"/>
              <a:ext cx="64" cy="116"/>
            </a:xfrm>
            <a:custGeom>
              <a:avLst/>
              <a:gdLst>
                <a:gd name="T0" fmla="*/ 188 w 193"/>
                <a:gd name="T1" fmla="*/ 250 h 348"/>
                <a:gd name="T2" fmla="*/ 187 w 193"/>
                <a:gd name="T3" fmla="*/ 246 h 348"/>
                <a:gd name="T4" fmla="*/ 184 w 193"/>
                <a:gd name="T5" fmla="*/ 235 h 348"/>
                <a:gd name="T6" fmla="*/ 178 w 193"/>
                <a:gd name="T7" fmla="*/ 219 h 348"/>
                <a:gd name="T8" fmla="*/ 172 w 193"/>
                <a:gd name="T9" fmla="*/ 198 h 348"/>
                <a:gd name="T10" fmla="*/ 164 w 193"/>
                <a:gd name="T11" fmla="*/ 176 h 348"/>
                <a:gd name="T12" fmla="*/ 156 w 193"/>
                <a:gd name="T13" fmla="*/ 152 h 348"/>
                <a:gd name="T14" fmla="*/ 147 w 193"/>
                <a:gd name="T15" fmla="*/ 129 h 348"/>
                <a:gd name="T16" fmla="*/ 138 w 193"/>
                <a:gd name="T17" fmla="*/ 107 h 348"/>
                <a:gd name="T18" fmla="*/ 125 w 193"/>
                <a:gd name="T19" fmla="*/ 86 h 348"/>
                <a:gd name="T20" fmla="*/ 103 w 193"/>
                <a:gd name="T21" fmla="*/ 63 h 348"/>
                <a:gd name="T22" fmla="*/ 78 w 193"/>
                <a:gd name="T23" fmla="*/ 42 h 348"/>
                <a:gd name="T24" fmla="*/ 52 w 193"/>
                <a:gd name="T25" fmla="*/ 21 h 348"/>
                <a:gd name="T26" fmla="*/ 28 w 193"/>
                <a:gd name="T27" fmla="*/ 7 h 348"/>
                <a:gd name="T28" fmla="*/ 9 w 193"/>
                <a:gd name="T29" fmla="*/ 0 h 348"/>
                <a:gd name="T30" fmla="*/ 0 w 193"/>
                <a:gd name="T31" fmla="*/ 2 h 348"/>
                <a:gd name="T32" fmla="*/ 3 w 193"/>
                <a:gd name="T33" fmla="*/ 16 h 348"/>
                <a:gd name="T34" fmla="*/ 15 w 193"/>
                <a:gd name="T35" fmla="*/ 61 h 348"/>
                <a:gd name="T36" fmla="*/ 16 w 193"/>
                <a:gd name="T37" fmla="*/ 107 h 348"/>
                <a:gd name="T38" fmla="*/ 13 w 193"/>
                <a:gd name="T39" fmla="*/ 152 h 348"/>
                <a:gd name="T40" fmla="*/ 12 w 193"/>
                <a:gd name="T41" fmla="*/ 183 h 348"/>
                <a:gd name="T42" fmla="*/ 16 w 193"/>
                <a:gd name="T43" fmla="*/ 197 h 348"/>
                <a:gd name="T44" fmla="*/ 27 w 193"/>
                <a:gd name="T45" fmla="*/ 216 h 348"/>
                <a:gd name="T46" fmla="*/ 40 w 193"/>
                <a:gd name="T47" fmla="*/ 236 h 348"/>
                <a:gd name="T48" fmla="*/ 57 w 193"/>
                <a:gd name="T49" fmla="*/ 258 h 348"/>
                <a:gd name="T50" fmla="*/ 75 w 193"/>
                <a:gd name="T51" fmla="*/ 281 h 348"/>
                <a:gd name="T52" fmla="*/ 92 w 193"/>
                <a:gd name="T53" fmla="*/ 301 h 348"/>
                <a:gd name="T54" fmla="*/ 109 w 193"/>
                <a:gd name="T55" fmla="*/ 317 h 348"/>
                <a:gd name="T56" fmla="*/ 122 w 193"/>
                <a:gd name="T57" fmla="*/ 330 h 348"/>
                <a:gd name="T58" fmla="*/ 134 w 193"/>
                <a:gd name="T59" fmla="*/ 339 h 348"/>
                <a:gd name="T60" fmla="*/ 148 w 193"/>
                <a:gd name="T61" fmla="*/ 345 h 348"/>
                <a:gd name="T62" fmla="*/ 161 w 193"/>
                <a:gd name="T63" fmla="*/ 348 h 348"/>
                <a:gd name="T64" fmla="*/ 174 w 193"/>
                <a:gd name="T65" fmla="*/ 345 h 348"/>
                <a:gd name="T66" fmla="*/ 184 w 193"/>
                <a:gd name="T67" fmla="*/ 335 h 348"/>
                <a:gd name="T68" fmla="*/ 190 w 193"/>
                <a:gd name="T69" fmla="*/ 317 h 348"/>
                <a:gd name="T70" fmla="*/ 193 w 193"/>
                <a:gd name="T71" fmla="*/ 290 h 348"/>
                <a:gd name="T72" fmla="*/ 188 w 193"/>
                <a:gd name="T73" fmla="*/ 250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93" h="348">
                  <a:moveTo>
                    <a:pt x="188" y="250"/>
                  </a:moveTo>
                  <a:lnTo>
                    <a:pt x="187" y="246"/>
                  </a:lnTo>
                  <a:lnTo>
                    <a:pt x="184" y="235"/>
                  </a:lnTo>
                  <a:lnTo>
                    <a:pt x="178" y="219"/>
                  </a:lnTo>
                  <a:lnTo>
                    <a:pt x="172" y="198"/>
                  </a:lnTo>
                  <a:lnTo>
                    <a:pt x="164" y="176"/>
                  </a:lnTo>
                  <a:lnTo>
                    <a:pt x="156" y="152"/>
                  </a:lnTo>
                  <a:lnTo>
                    <a:pt x="147" y="129"/>
                  </a:lnTo>
                  <a:lnTo>
                    <a:pt x="138" y="107"/>
                  </a:lnTo>
                  <a:lnTo>
                    <a:pt x="125" y="86"/>
                  </a:lnTo>
                  <a:lnTo>
                    <a:pt x="103" y="63"/>
                  </a:lnTo>
                  <a:lnTo>
                    <a:pt x="78" y="42"/>
                  </a:lnTo>
                  <a:lnTo>
                    <a:pt x="52" y="21"/>
                  </a:lnTo>
                  <a:lnTo>
                    <a:pt x="28" y="7"/>
                  </a:lnTo>
                  <a:lnTo>
                    <a:pt x="9" y="0"/>
                  </a:lnTo>
                  <a:lnTo>
                    <a:pt x="0" y="2"/>
                  </a:lnTo>
                  <a:lnTo>
                    <a:pt x="3" y="16"/>
                  </a:lnTo>
                  <a:lnTo>
                    <a:pt x="15" y="61"/>
                  </a:lnTo>
                  <a:lnTo>
                    <a:pt x="16" y="107"/>
                  </a:lnTo>
                  <a:lnTo>
                    <a:pt x="13" y="152"/>
                  </a:lnTo>
                  <a:lnTo>
                    <a:pt x="12" y="183"/>
                  </a:lnTo>
                  <a:lnTo>
                    <a:pt x="16" y="197"/>
                  </a:lnTo>
                  <a:lnTo>
                    <a:pt x="27" y="216"/>
                  </a:lnTo>
                  <a:lnTo>
                    <a:pt x="40" y="236"/>
                  </a:lnTo>
                  <a:lnTo>
                    <a:pt x="57" y="258"/>
                  </a:lnTo>
                  <a:lnTo>
                    <a:pt x="75" y="281"/>
                  </a:lnTo>
                  <a:lnTo>
                    <a:pt x="92" y="301"/>
                  </a:lnTo>
                  <a:lnTo>
                    <a:pt x="109" y="317"/>
                  </a:lnTo>
                  <a:lnTo>
                    <a:pt x="122" y="330"/>
                  </a:lnTo>
                  <a:lnTo>
                    <a:pt x="134" y="339"/>
                  </a:lnTo>
                  <a:lnTo>
                    <a:pt x="148" y="345"/>
                  </a:lnTo>
                  <a:lnTo>
                    <a:pt x="161" y="348"/>
                  </a:lnTo>
                  <a:lnTo>
                    <a:pt x="174" y="345"/>
                  </a:lnTo>
                  <a:lnTo>
                    <a:pt x="184" y="335"/>
                  </a:lnTo>
                  <a:lnTo>
                    <a:pt x="190" y="317"/>
                  </a:lnTo>
                  <a:lnTo>
                    <a:pt x="193" y="290"/>
                  </a:lnTo>
                  <a:lnTo>
                    <a:pt x="188" y="250"/>
                  </a:lnTo>
                  <a:close/>
                </a:path>
              </a:pathLst>
            </a:custGeom>
            <a:solidFill>
              <a:srgbClr val="D3A5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" name="Freeform 36"/>
            <p:cNvSpPr>
              <a:spLocks/>
            </p:cNvSpPr>
            <p:nvPr/>
          </p:nvSpPr>
          <p:spPr bwMode="auto">
            <a:xfrm>
              <a:off x="331" y="829"/>
              <a:ext cx="60" cy="111"/>
            </a:xfrm>
            <a:custGeom>
              <a:avLst/>
              <a:gdLst>
                <a:gd name="T0" fmla="*/ 176 w 180"/>
                <a:gd name="T1" fmla="*/ 239 h 331"/>
                <a:gd name="T2" fmla="*/ 175 w 180"/>
                <a:gd name="T3" fmla="*/ 235 h 331"/>
                <a:gd name="T4" fmla="*/ 172 w 180"/>
                <a:gd name="T5" fmla="*/ 225 h 331"/>
                <a:gd name="T6" fmla="*/ 167 w 180"/>
                <a:gd name="T7" fmla="*/ 209 h 331"/>
                <a:gd name="T8" fmla="*/ 161 w 180"/>
                <a:gd name="T9" fmla="*/ 190 h 331"/>
                <a:gd name="T10" fmla="*/ 153 w 180"/>
                <a:gd name="T11" fmla="*/ 167 h 331"/>
                <a:gd name="T12" fmla="*/ 145 w 180"/>
                <a:gd name="T13" fmla="*/ 144 h 331"/>
                <a:gd name="T14" fmla="*/ 138 w 180"/>
                <a:gd name="T15" fmla="*/ 123 h 331"/>
                <a:gd name="T16" fmla="*/ 129 w 180"/>
                <a:gd name="T17" fmla="*/ 102 h 331"/>
                <a:gd name="T18" fmla="*/ 116 w 180"/>
                <a:gd name="T19" fmla="*/ 82 h 331"/>
                <a:gd name="T20" fmla="*/ 96 w 180"/>
                <a:gd name="T21" fmla="*/ 61 h 331"/>
                <a:gd name="T22" fmla="*/ 72 w 180"/>
                <a:gd name="T23" fmla="*/ 39 h 331"/>
                <a:gd name="T24" fmla="*/ 48 w 180"/>
                <a:gd name="T25" fmla="*/ 21 h 331"/>
                <a:gd name="T26" fmla="*/ 25 w 180"/>
                <a:gd name="T27" fmla="*/ 7 h 331"/>
                <a:gd name="T28" fmla="*/ 9 w 180"/>
                <a:gd name="T29" fmla="*/ 0 h 331"/>
                <a:gd name="T30" fmla="*/ 0 w 180"/>
                <a:gd name="T31" fmla="*/ 2 h 331"/>
                <a:gd name="T32" fmla="*/ 3 w 180"/>
                <a:gd name="T33" fmla="*/ 15 h 331"/>
                <a:gd name="T34" fmla="*/ 15 w 180"/>
                <a:gd name="T35" fmla="*/ 57 h 331"/>
                <a:gd name="T36" fmla="*/ 16 w 180"/>
                <a:gd name="T37" fmla="*/ 102 h 331"/>
                <a:gd name="T38" fmla="*/ 12 w 180"/>
                <a:gd name="T39" fmla="*/ 145 h 331"/>
                <a:gd name="T40" fmla="*/ 12 w 180"/>
                <a:gd name="T41" fmla="*/ 176 h 331"/>
                <a:gd name="T42" fmla="*/ 17 w 180"/>
                <a:gd name="T43" fmla="*/ 190 h 331"/>
                <a:gd name="T44" fmla="*/ 25 w 180"/>
                <a:gd name="T45" fmla="*/ 206 h 331"/>
                <a:gd name="T46" fmla="*/ 39 w 180"/>
                <a:gd name="T47" fmla="*/ 226 h 331"/>
                <a:gd name="T48" fmla="*/ 54 w 180"/>
                <a:gd name="T49" fmla="*/ 247 h 331"/>
                <a:gd name="T50" fmla="*/ 70 w 180"/>
                <a:gd name="T51" fmla="*/ 267 h 331"/>
                <a:gd name="T52" fmla="*/ 86 w 180"/>
                <a:gd name="T53" fmla="*/ 287 h 331"/>
                <a:gd name="T54" fmla="*/ 102 w 180"/>
                <a:gd name="T55" fmla="*/ 302 h 331"/>
                <a:gd name="T56" fmla="*/ 114 w 180"/>
                <a:gd name="T57" fmla="*/ 315 h 331"/>
                <a:gd name="T58" fmla="*/ 126 w 180"/>
                <a:gd name="T59" fmla="*/ 324 h 331"/>
                <a:gd name="T60" fmla="*/ 138 w 180"/>
                <a:gd name="T61" fmla="*/ 329 h 331"/>
                <a:gd name="T62" fmla="*/ 151 w 180"/>
                <a:gd name="T63" fmla="*/ 331 h 331"/>
                <a:gd name="T64" fmla="*/ 163 w 180"/>
                <a:gd name="T65" fmla="*/ 329 h 331"/>
                <a:gd name="T66" fmla="*/ 173 w 180"/>
                <a:gd name="T67" fmla="*/ 320 h 331"/>
                <a:gd name="T68" fmla="*/ 178 w 180"/>
                <a:gd name="T69" fmla="*/ 302 h 331"/>
                <a:gd name="T70" fmla="*/ 180 w 180"/>
                <a:gd name="T71" fmla="*/ 276 h 331"/>
                <a:gd name="T72" fmla="*/ 176 w 180"/>
                <a:gd name="T73" fmla="*/ 239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80" h="331">
                  <a:moveTo>
                    <a:pt x="176" y="239"/>
                  </a:moveTo>
                  <a:lnTo>
                    <a:pt x="175" y="235"/>
                  </a:lnTo>
                  <a:lnTo>
                    <a:pt x="172" y="225"/>
                  </a:lnTo>
                  <a:lnTo>
                    <a:pt x="167" y="209"/>
                  </a:lnTo>
                  <a:lnTo>
                    <a:pt x="161" y="190"/>
                  </a:lnTo>
                  <a:lnTo>
                    <a:pt x="153" y="167"/>
                  </a:lnTo>
                  <a:lnTo>
                    <a:pt x="145" y="144"/>
                  </a:lnTo>
                  <a:lnTo>
                    <a:pt x="138" y="123"/>
                  </a:lnTo>
                  <a:lnTo>
                    <a:pt x="129" y="102"/>
                  </a:lnTo>
                  <a:lnTo>
                    <a:pt x="116" y="82"/>
                  </a:lnTo>
                  <a:lnTo>
                    <a:pt x="96" y="61"/>
                  </a:lnTo>
                  <a:lnTo>
                    <a:pt x="72" y="39"/>
                  </a:lnTo>
                  <a:lnTo>
                    <a:pt x="48" y="21"/>
                  </a:lnTo>
                  <a:lnTo>
                    <a:pt x="25" y="7"/>
                  </a:lnTo>
                  <a:lnTo>
                    <a:pt x="9" y="0"/>
                  </a:lnTo>
                  <a:lnTo>
                    <a:pt x="0" y="2"/>
                  </a:lnTo>
                  <a:lnTo>
                    <a:pt x="3" y="15"/>
                  </a:lnTo>
                  <a:lnTo>
                    <a:pt x="15" y="57"/>
                  </a:lnTo>
                  <a:lnTo>
                    <a:pt x="16" y="102"/>
                  </a:lnTo>
                  <a:lnTo>
                    <a:pt x="12" y="145"/>
                  </a:lnTo>
                  <a:lnTo>
                    <a:pt x="12" y="176"/>
                  </a:lnTo>
                  <a:lnTo>
                    <a:pt x="17" y="190"/>
                  </a:lnTo>
                  <a:lnTo>
                    <a:pt x="25" y="206"/>
                  </a:lnTo>
                  <a:lnTo>
                    <a:pt x="39" y="226"/>
                  </a:lnTo>
                  <a:lnTo>
                    <a:pt x="54" y="247"/>
                  </a:lnTo>
                  <a:lnTo>
                    <a:pt x="70" y="267"/>
                  </a:lnTo>
                  <a:lnTo>
                    <a:pt x="86" y="287"/>
                  </a:lnTo>
                  <a:lnTo>
                    <a:pt x="102" y="302"/>
                  </a:lnTo>
                  <a:lnTo>
                    <a:pt x="114" y="315"/>
                  </a:lnTo>
                  <a:lnTo>
                    <a:pt x="126" y="324"/>
                  </a:lnTo>
                  <a:lnTo>
                    <a:pt x="138" y="329"/>
                  </a:lnTo>
                  <a:lnTo>
                    <a:pt x="151" y="331"/>
                  </a:lnTo>
                  <a:lnTo>
                    <a:pt x="163" y="329"/>
                  </a:lnTo>
                  <a:lnTo>
                    <a:pt x="173" y="320"/>
                  </a:lnTo>
                  <a:lnTo>
                    <a:pt x="178" y="302"/>
                  </a:lnTo>
                  <a:lnTo>
                    <a:pt x="180" y="276"/>
                  </a:lnTo>
                  <a:lnTo>
                    <a:pt x="176" y="239"/>
                  </a:lnTo>
                  <a:close/>
                </a:path>
              </a:pathLst>
            </a:custGeom>
            <a:solidFill>
              <a:srgbClr val="CC91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Freeform 37"/>
            <p:cNvSpPr>
              <a:spLocks/>
            </p:cNvSpPr>
            <p:nvPr/>
          </p:nvSpPr>
          <p:spPr bwMode="auto">
            <a:xfrm>
              <a:off x="334" y="833"/>
              <a:ext cx="56" cy="105"/>
            </a:xfrm>
            <a:custGeom>
              <a:avLst/>
              <a:gdLst>
                <a:gd name="T0" fmla="*/ 163 w 166"/>
                <a:gd name="T1" fmla="*/ 225 h 314"/>
                <a:gd name="T2" fmla="*/ 161 w 166"/>
                <a:gd name="T3" fmla="*/ 222 h 314"/>
                <a:gd name="T4" fmla="*/ 158 w 166"/>
                <a:gd name="T5" fmla="*/ 212 h 314"/>
                <a:gd name="T6" fmla="*/ 154 w 166"/>
                <a:gd name="T7" fmla="*/ 196 h 314"/>
                <a:gd name="T8" fmla="*/ 148 w 166"/>
                <a:gd name="T9" fmla="*/ 179 h 314"/>
                <a:gd name="T10" fmla="*/ 142 w 166"/>
                <a:gd name="T11" fmla="*/ 158 h 314"/>
                <a:gd name="T12" fmla="*/ 134 w 166"/>
                <a:gd name="T13" fmla="*/ 137 h 314"/>
                <a:gd name="T14" fmla="*/ 127 w 166"/>
                <a:gd name="T15" fmla="*/ 115 h 314"/>
                <a:gd name="T16" fmla="*/ 119 w 166"/>
                <a:gd name="T17" fmla="*/ 96 h 314"/>
                <a:gd name="T18" fmla="*/ 107 w 166"/>
                <a:gd name="T19" fmla="*/ 77 h 314"/>
                <a:gd name="T20" fmla="*/ 89 w 166"/>
                <a:gd name="T21" fmla="*/ 57 h 314"/>
                <a:gd name="T22" fmla="*/ 68 w 166"/>
                <a:gd name="T23" fmla="*/ 37 h 314"/>
                <a:gd name="T24" fmla="*/ 45 w 166"/>
                <a:gd name="T25" fmla="*/ 19 h 314"/>
                <a:gd name="T26" fmla="*/ 24 w 166"/>
                <a:gd name="T27" fmla="*/ 7 h 314"/>
                <a:gd name="T28" fmla="*/ 8 w 166"/>
                <a:gd name="T29" fmla="*/ 0 h 314"/>
                <a:gd name="T30" fmla="*/ 0 w 166"/>
                <a:gd name="T31" fmla="*/ 2 h 314"/>
                <a:gd name="T32" fmla="*/ 2 w 166"/>
                <a:gd name="T33" fmla="*/ 14 h 314"/>
                <a:gd name="T34" fmla="*/ 13 w 166"/>
                <a:gd name="T35" fmla="*/ 53 h 314"/>
                <a:gd name="T36" fmla="*/ 14 w 166"/>
                <a:gd name="T37" fmla="*/ 98 h 314"/>
                <a:gd name="T38" fmla="*/ 11 w 166"/>
                <a:gd name="T39" fmla="*/ 137 h 314"/>
                <a:gd name="T40" fmla="*/ 11 w 166"/>
                <a:gd name="T41" fmla="*/ 166 h 314"/>
                <a:gd name="T42" fmla="*/ 15 w 166"/>
                <a:gd name="T43" fmla="*/ 179 h 314"/>
                <a:gd name="T44" fmla="*/ 23 w 166"/>
                <a:gd name="T45" fmla="*/ 195 h 314"/>
                <a:gd name="T46" fmla="*/ 35 w 166"/>
                <a:gd name="T47" fmla="*/ 214 h 314"/>
                <a:gd name="T48" fmla="*/ 49 w 166"/>
                <a:gd name="T49" fmla="*/ 233 h 314"/>
                <a:gd name="T50" fmla="*/ 64 w 166"/>
                <a:gd name="T51" fmla="*/ 253 h 314"/>
                <a:gd name="T52" fmla="*/ 80 w 166"/>
                <a:gd name="T53" fmla="*/ 271 h 314"/>
                <a:gd name="T54" fmla="*/ 94 w 166"/>
                <a:gd name="T55" fmla="*/ 286 h 314"/>
                <a:gd name="T56" fmla="*/ 105 w 166"/>
                <a:gd name="T57" fmla="*/ 298 h 314"/>
                <a:gd name="T58" fmla="*/ 116 w 166"/>
                <a:gd name="T59" fmla="*/ 306 h 314"/>
                <a:gd name="T60" fmla="*/ 128 w 166"/>
                <a:gd name="T61" fmla="*/ 312 h 314"/>
                <a:gd name="T62" fmla="*/ 140 w 166"/>
                <a:gd name="T63" fmla="*/ 314 h 314"/>
                <a:gd name="T64" fmla="*/ 151 w 166"/>
                <a:gd name="T65" fmla="*/ 312 h 314"/>
                <a:gd name="T66" fmla="*/ 159 w 166"/>
                <a:gd name="T67" fmla="*/ 303 h 314"/>
                <a:gd name="T68" fmla="*/ 165 w 166"/>
                <a:gd name="T69" fmla="*/ 286 h 314"/>
                <a:gd name="T70" fmla="*/ 166 w 166"/>
                <a:gd name="T71" fmla="*/ 261 h 314"/>
                <a:gd name="T72" fmla="*/ 163 w 166"/>
                <a:gd name="T73" fmla="*/ 225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66" h="314">
                  <a:moveTo>
                    <a:pt x="163" y="225"/>
                  </a:moveTo>
                  <a:lnTo>
                    <a:pt x="161" y="222"/>
                  </a:lnTo>
                  <a:lnTo>
                    <a:pt x="158" y="212"/>
                  </a:lnTo>
                  <a:lnTo>
                    <a:pt x="154" y="196"/>
                  </a:lnTo>
                  <a:lnTo>
                    <a:pt x="148" y="179"/>
                  </a:lnTo>
                  <a:lnTo>
                    <a:pt x="142" y="158"/>
                  </a:lnTo>
                  <a:lnTo>
                    <a:pt x="134" y="137"/>
                  </a:lnTo>
                  <a:lnTo>
                    <a:pt x="127" y="115"/>
                  </a:lnTo>
                  <a:lnTo>
                    <a:pt x="119" y="96"/>
                  </a:lnTo>
                  <a:lnTo>
                    <a:pt x="107" y="77"/>
                  </a:lnTo>
                  <a:lnTo>
                    <a:pt x="89" y="57"/>
                  </a:lnTo>
                  <a:lnTo>
                    <a:pt x="68" y="37"/>
                  </a:lnTo>
                  <a:lnTo>
                    <a:pt x="45" y="19"/>
                  </a:lnTo>
                  <a:lnTo>
                    <a:pt x="24" y="7"/>
                  </a:lnTo>
                  <a:lnTo>
                    <a:pt x="8" y="0"/>
                  </a:lnTo>
                  <a:lnTo>
                    <a:pt x="0" y="2"/>
                  </a:lnTo>
                  <a:lnTo>
                    <a:pt x="2" y="14"/>
                  </a:lnTo>
                  <a:lnTo>
                    <a:pt x="13" y="53"/>
                  </a:lnTo>
                  <a:lnTo>
                    <a:pt x="14" y="98"/>
                  </a:lnTo>
                  <a:lnTo>
                    <a:pt x="11" y="137"/>
                  </a:lnTo>
                  <a:lnTo>
                    <a:pt x="11" y="166"/>
                  </a:lnTo>
                  <a:lnTo>
                    <a:pt x="15" y="179"/>
                  </a:lnTo>
                  <a:lnTo>
                    <a:pt x="23" y="195"/>
                  </a:lnTo>
                  <a:lnTo>
                    <a:pt x="35" y="214"/>
                  </a:lnTo>
                  <a:lnTo>
                    <a:pt x="49" y="233"/>
                  </a:lnTo>
                  <a:lnTo>
                    <a:pt x="64" y="253"/>
                  </a:lnTo>
                  <a:lnTo>
                    <a:pt x="80" y="271"/>
                  </a:lnTo>
                  <a:lnTo>
                    <a:pt x="94" y="286"/>
                  </a:lnTo>
                  <a:lnTo>
                    <a:pt x="105" y="298"/>
                  </a:lnTo>
                  <a:lnTo>
                    <a:pt x="116" y="306"/>
                  </a:lnTo>
                  <a:lnTo>
                    <a:pt x="128" y="312"/>
                  </a:lnTo>
                  <a:lnTo>
                    <a:pt x="140" y="314"/>
                  </a:lnTo>
                  <a:lnTo>
                    <a:pt x="151" y="312"/>
                  </a:lnTo>
                  <a:lnTo>
                    <a:pt x="159" y="303"/>
                  </a:lnTo>
                  <a:lnTo>
                    <a:pt x="165" y="286"/>
                  </a:lnTo>
                  <a:lnTo>
                    <a:pt x="166" y="261"/>
                  </a:lnTo>
                  <a:lnTo>
                    <a:pt x="163" y="225"/>
                  </a:lnTo>
                  <a:close/>
                </a:path>
              </a:pathLst>
            </a:custGeom>
            <a:solidFill>
              <a:srgbClr val="C17A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Freeform 38"/>
            <p:cNvSpPr>
              <a:spLocks/>
            </p:cNvSpPr>
            <p:nvPr/>
          </p:nvSpPr>
          <p:spPr bwMode="auto">
            <a:xfrm>
              <a:off x="337" y="836"/>
              <a:ext cx="51" cy="100"/>
            </a:xfrm>
            <a:custGeom>
              <a:avLst/>
              <a:gdLst>
                <a:gd name="T0" fmla="*/ 148 w 151"/>
                <a:gd name="T1" fmla="*/ 214 h 298"/>
                <a:gd name="T2" fmla="*/ 147 w 151"/>
                <a:gd name="T3" fmla="*/ 210 h 298"/>
                <a:gd name="T4" fmla="*/ 145 w 151"/>
                <a:gd name="T5" fmla="*/ 202 h 298"/>
                <a:gd name="T6" fmla="*/ 140 w 151"/>
                <a:gd name="T7" fmla="*/ 188 h 298"/>
                <a:gd name="T8" fmla="*/ 135 w 151"/>
                <a:gd name="T9" fmla="*/ 170 h 298"/>
                <a:gd name="T10" fmla="*/ 130 w 151"/>
                <a:gd name="T11" fmla="*/ 151 h 298"/>
                <a:gd name="T12" fmla="*/ 123 w 151"/>
                <a:gd name="T13" fmla="*/ 129 h 298"/>
                <a:gd name="T14" fmla="*/ 115 w 151"/>
                <a:gd name="T15" fmla="*/ 110 h 298"/>
                <a:gd name="T16" fmla="*/ 109 w 151"/>
                <a:gd name="T17" fmla="*/ 92 h 298"/>
                <a:gd name="T18" fmla="*/ 98 w 151"/>
                <a:gd name="T19" fmla="*/ 74 h 298"/>
                <a:gd name="T20" fmla="*/ 82 w 151"/>
                <a:gd name="T21" fmla="*/ 54 h 298"/>
                <a:gd name="T22" fmla="*/ 61 w 151"/>
                <a:gd name="T23" fmla="*/ 36 h 298"/>
                <a:gd name="T24" fmla="*/ 40 w 151"/>
                <a:gd name="T25" fmla="*/ 18 h 298"/>
                <a:gd name="T26" fmla="*/ 22 w 151"/>
                <a:gd name="T27" fmla="*/ 7 h 298"/>
                <a:gd name="T28" fmla="*/ 6 w 151"/>
                <a:gd name="T29" fmla="*/ 0 h 298"/>
                <a:gd name="T30" fmla="*/ 0 w 151"/>
                <a:gd name="T31" fmla="*/ 3 h 298"/>
                <a:gd name="T32" fmla="*/ 2 w 151"/>
                <a:gd name="T33" fmla="*/ 14 h 298"/>
                <a:gd name="T34" fmla="*/ 12 w 151"/>
                <a:gd name="T35" fmla="*/ 51 h 298"/>
                <a:gd name="T36" fmla="*/ 13 w 151"/>
                <a:gd name="T37" fmla="*/ 93 h 298"/>
                <a:gd name="T38" fmla="*/ 10 w 151"/>
                <a:gd name="T39" fmla="*/ 129 h 298"/>
                <a:gd name="T40" fmla="*/ 10 w 151"/>
                <a:gd name="T41" fmla="*/ 157 h 298"/>
                <a:gd name="T42" fmla="*/ 13 w 151"/>
                <a:gd name="T43" fmla="*/ 170 h 298"/>
                <a:gd name="T44" fmla="*/ 22 w 151"/>
                <a:gd name="T45" fmla="*/ 185 h 298"/>
                <a:gd name="T46" fmla="*/ 33 w 151"/>
                <a:gd name="T47" fmla="*/ 203 h 298"/>
                <a:gd name="T48" fmla="*/ 45 w 151"/>
                <a:gd name="T49" fmla="*/ 222 h 298"/>
                <a:gd name="T50" fmla="*/ 59 w 151"/>
                <a:gd name="T51" fmla="*/ 240 h 298"/>
                <a:gd name="T52" fmla="*/ 73 w 151"/>
                <a:gd name="T53" fmla="*/ 257 h 298"/>
                <a:gd name="T54" fmla="*/ 85 w 151"/>
                <a:gd name="T55" fmla="*/ 271 h 298"/>
                <a:gd name="T56" fmla="*/ 96 w 151"/>
                <a:gd name="T57" fmla="*/ 283 h 298"/>
                <a:gd name="T58" fmla="*/ 106 w 151"/>
                <a:gd name="T59" fmla="*/ 290 h 298"/>
                <a:gd name="T60" fmla="*/ 116 w 151"/>
                <a:gd name="T61" fmla="*/ 296 h 298"/>
                <a:gd name="T62" fmla="*/ 127 w 151"/>
                <a:gd name="T63" fmla="*/ 298 h 298"/>
                <a:gd name="T64" fmla="*/ 137 w 151"/>
                <a:gd name="T65" fmla="*/ 295 h 298"/>
                <a:gd name="T66" fmla="*/ 145 w 151"/>
                <a:gd name="T67" fmla="*/ 288 h 298"/>
                <a:gd name="T68" fmla="*/ 150 w 151"/>
                <a:gd name="T69" fmla="*/ 272 h 298"/>
                <a:gd name="T70" fmla="*/ 151 w 151"/>
                <a:gd name="T71" fmla="*/ 248 h 298"/>
                <a:gd name="T72" fmla="*/ 148 w 151"/>
                <a:gd name="T73" fmla="*/ 214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51" h="298">
                  <a:moveTo>
                    <a:pt x="148" y="214"/>
                  </a:moveTo>
                  <a:lnTo>
                    <a:pt x="147" y="210"/>
                  </a:lnTo>
                  <a:lnTo>
                    <a:pt x="145" y="202"/>
                  </a:lnTo>
                  <a:lnTo>
                    <a:pt x="140" y="188"/>
                  </a:lnTo>
                  <a:lnTo>
                    <a:pt x="135" y="170"/>
                  </a:lnTo>
                  <a:lnTo>
                    <a:pt x="130" y="151"/>
                  </a:lnTo>
                  <a:lnTo>
                    <a:pt x="123" y="129"/>
                  </a:lnTo>
                  <a:lnTo>
                    <a:pt x="115" y="110"/>
                  </a:lnTo>
                  <a:lnTo>
                    <a:pt x="109" y="92"/>
                  </a:lnTo>
                  <a:lnTo>
                    <a:pt x="98" y="74"/>
                  </a:lnTo>
                  <a:lnTo>
                    <a:pt x="82" y="54"/>
                  </a:lnTo>
                  <a:lnTo>
                    <a:pt x="61" y="36"/>
                  </a:lnTo>
                  <a:lnTo>
                    <a:pt x="40" y="18"/>
                  </a:lnTo>
                  <a:lnTo>
                    <a:pt x="22" y="7"/>
                  </a:lnTo>
                  <a:lnTo>
                    <a:pt x="6" y="0"/>
                  </a:lnTo>
                  <a:lnTo>
                    <a:pt x="0" y="3"/>
                  </a:lnTo>
                  <a:lnTo>
                    <a:pt x="2" y="14"/>
                  </a:lnTo>
                  <a:lnTo>
                    <a:pt x="12" y="51"/>
                  </a:lnTo>
                  <a:lnTo>
                    <a:pt x="13" y="93"/>
                  </a:lnTo>
                  <a:lnTo>
                    <a:pt x="10" y="129"/>
                  </a:lnTo>
                  <a:lnTo>
                    <a:pt x="10" y="157"/>
                  </a:lnTo>
                  <a:lnTo>
                    <a:pt x="13" y="170"/>
                  </a:lnTo>
                  <a:lnTo>
                    <a:pt x="22" y="185"/>
                  </a:lnTo>
                  <a:lnTo>
                    <a:pt x="33" y="203"/>
                  </a:lnTo>
                  <a:lnTo>
                    <a:pt x="45" y="222"/>
                  </a:lnTo>
                  <a:lnTo>
                    <a:pt x="59" y="240"/>
                  </a:lnTo>
                  <a:lnTo>
                    <a:pt x="73" y="257"/>
                  </a:lnTo>
                  <a:lnTo>
                    <a:pt x="85" y="271"/>
                  </a:lnTo>
                  <a:lnTo>
                    <a:pt x="96" y="283"/>
                  </a:lnTo>
                  <a:lnTo>
                    <a:pt x="106" y="290"/>
                  </a:lnTo>
                  <a:lnTo>
                    <a:pt x="116" y="296"/>
                  </a:lnTo>
                  <a:lnTo>
                    <a:pt x="127" y="298"/>
                  </a:lnTo>
                  <a:lnTo>
                    <a:pt x="137" y="295"/>
                  </a:lnTo>
                  <a:lnTo>
                    <a:pt x="145" y="288"/>
                  </a:lnTo>
                  <a:lnTo>
                    <a:pt x="150" y="272"/>
                  </a:lnTo>
                  <a:lnTo>
                    <a:pt x="151" y="248"/>
                  </a:lnTo>
                  <a:lnTo>
                    <a:pt x="148" y="214"/>
                  </a:lnTo>
                  <a:close/>
                </a:path>
              </a:pathLst>
            </a:custGeom>
            <a:solidFill>
              <a:srgbClr val="B563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" name="Freeform 39"/>
            <p:cNvSpPr>
              <a:spLocks/>
            </p:cNvSpPr>
            <p:nvPr/>
          </p:nvSpPr>
          <p:spPr bwMode="auto">
            <a:xfrm>
              <a:off x="528" y="877"/>
              <a:ext cx="93" cy="153"/>
            </a:xfrm>
            <a:custGeom>
              <a:avLst/>
              <a:gdLst>
                <a:gd name="T0" fmla="*/ 278 w 279"/>
                <a:gd name="T1" fmla="*/ 352 h 458"/>
                <a:gd name="T2" fmla="*/ 277 w 279"/>
                <a:gd name="T3" fmla="*/ 347 h 458"/>
                <a:gd name="T4" fmla="*/ 273 w 279"/>
                <a:gd name="T5" fmla="*/ 333 h 458"/>
                <a:gd name="T6" fmla="*/ 267 w 279"/>
                <a:gd name="T7" fmla="*/ 311 h 458"/>
                <a:gd name="T8" fmla="*/ 260 w 279"/>
                <a:gd name="T9" fmla="*/ 286 h 458"/>
                <a:gd name="T10" fmla="*/ 251 w 279"/>
                <a:gd name="T11" fmla="*/ 257 h 458"/>
                <a:gd name="T12" fmla="*/ 240 w 279"/>
                <a:gd name="T13" fmla="*/ 225 h 458"/>
                <a:gd name="T14" fmla="*/ 229 w 279"/>
                <a:gd name="T15" fmla="*/ 196 h 458"/>
                <a:gd name="T16" fmla="*/ 218 w 279"/>
                <a:gd name="T17" fmla="*/ 168 h 458"/>
                <a:gd name="T18" fmla="*/ 210 w 279"/>
                <a:gd name="T19" fmla="*/ 154 h 458"/>
                <a:gd name="T20" fmla="*/ 200 w 279"/>
                <a:gd name="T21" fmla="*/ 139 h 458"/>
                <a:gd name="T22" fmla="*/ 185 w 279"/>
                <a:gd name="T23" fmla="*/ 123 h 458"/>
                <a:gd name="T24" fmla="*/ 168 w 279"/>
                <a:gd name="T25" fmla="*/ 106 h 458"/>
                <a:gd name="T26" fmla="*/ 149 w 279"/>
                <a:gd name="T27" fmla="*/ 89 h 458"/>
                <a:gd name="T28" fmla="*/ 130 w 279"/>
                <a:gd name="T29" fmla="*/ 72 h 458"/>
                <a:gd name="T30" fmla="*/ 110 w 279"/>
                <a:gd name="T31" fmla="*/ 56 h 458"/>
                <a:gd name="T32" fmla="*/ 91 w 279"/>
                <a:gd name="T33" fmla="*/ 42 h 458"/>
                <a:gd name="T34" fmla="*/ 71 w 279"/>
                <a:gd name="T35" fmla="*/ 28 h 458"/>
                <a:gd name="T36" fmla="*/ 52 w 279"/>
                <a:gd name="T37" fmla="*/ 17 h 458"/>
                <a:gd name="T38" fmla="*/ 37 w 279"/>
                <a:gd name="T39" fmla="*/ 9 h 458"/>
                <a:gd name="T40" fmla="*/ 24 w 279"/>
                <a:gd name="T41" fmla="*/ 3 h 458"/>
                <a:gd name="T42" fmla="*/ 14 w 279"/>
                <a:gd name="T43" fmla="*/ 0 h 458"/>
                <a:gd name="T44" fmla="*/ 9 w 279"/>
                <a:gd name="T45" fmla="*/ 3 h 458"/>
                <a:gd name="T46" fmla="*/ 7 w 279"/>
                <a:gd name="T47" fmla="*/ 9 h 458"/>
                <a:gd name="T48" fmla="*/ 11 w 279"/>
                <a:gd name="T49" fmla="*/ 19 h 458"/>
                <a:gd name="T50" fmla="*/ 21 w 279"/>
                <a:gd name="T51" fmla="*/ 47 h 458"/>
                <a:gd name="T52" fmla="*/ 25 w 279"/>
                <a:gd name="T53" fmla="*/ 75 h 458"/>
                <a:gd name="T54" fmla="*/ 23 w 279"/>
                <a:gd name="T55" fmla="*/ 104 h 458"/>
                <a:gd name="T56" fmla="*/ 19 w 279"/>
                <a:gd name="T57" fmla="*/ 133 h 458"/>
                <a:gd name="T58" fmla="*/ 12 w 279"/>
                <a:gd name="T59" fmla="*/ 160 h 458"/>
                <a:gd name="T60" fmla="*/ 7 w 279"/>
                <a:gd name="T61" fmla="*/ 184 h 458"/>
                <a:gd name="T62" fmla="*/ 1 w 279"/>
                <a:gd name="T63" fmla="*/ 204 h 458"/>
                <a:gd name="T64" fmla="*/ 0 w 279"/>
                <a:gd name="T65" fmla="*/ 220 h 458"/>
                <a:gd name="T66" fmla="*/ 6 w 279"/>
                <a:gd name="T67" fmla="*/ 238 h 458"/>
                <a:gd name="T68" fmla="*/ 19 w 279"/>
                <a:gd name="T69" fmla="*/ 263 h 458"/>
                <a:gd name="T70" fmla="*/ 38 w 279"/>
                <a:gd name="T71" fmla="*/ 291 h 458"/>
                <a:gd name="T72" fmla="*/ 62 w 279"/>
                <a:gd name="T73" fmla="*/ 323 h 458"/>
                <a:gd name="T74" fmla="*/ 87 w 279"/>
                <a:gd name="T75" fmla="*/ 353 h 458"/>
                <a:gd name="T76" fmla="*/ 113 w 279"/>
                <a:gd name="T77" fmla="*/ 382 h 458"/>
                <a:gd name="T78" fmla="*/ 136 w 279"/>
                <a:gd name="T79" fmla="*/ 406 h 458"/>
                <a:gd name="T80" fmla="*/ 156 w 279"/>
                <a:gd name="T81" fmla="*/ 425 h 458"/>
                <a:gd name="T82" fmla="*/ 175 w 279"/>
                <a:gd name="T83" fmla="*/ 439 h 458"/>
                <a:gd name="T84" fmla="*/ 196 w 279"/>
                <a:gd name="T85" fmla="*/ 451 h 458"/>
                <a:gd name="T86" fmla="*/ 219 w 279"/>
                <a:gd name="T87" fmla="*/ 458 h 458"/>
                <a:gd name="T88" fmla="*/ 240 w 279"/>
                <a:gd name="T89" fmla="*/ 458 h 458"/>
                <a:gd name="T90" fmla="*/ 258 w 279"/>
                <a:gd name="T91" fmla="*/ 451 h 458"/>
                <a:gd name="T92" fmla="*/ 272 w 279"/>
                <a:gd name="T93" fmla="*/ 430 h 458"/>
                <a:gd name="T94" fmla="*/ 279 w 279"/>
                <a:gd name="T95" fmla="*/ 399 h 458"/>
                <a:gd name="T96" fmla="*/ 278 w 279"/>
                <a:gd name="T97" fmla="*/ 352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79" h="458">
                  <a:moveTo>
                    <a:pt x="278" y="352"/>
                  </a:moveTo>
                  <a:lnTo>
                    <a:pt x="277" y="347"/>
                  </a:lnTo>
                  <a:lnTo>
                    <a:pt x="273" y="333"/>
                  </a:lnTo>
                  <a:lnTo>
                    <a:pt x="267" y="311"/>
                  </a:lnTo>
                  <a:lnTo>
                    <a:pt x="260" y="286"/>
                  </a:lnTo>
                  <a:lnTo>
                    <a:pt x="251" y="257"/>
                  </a:lnTo>
                  <a:lnTo>
                    <a:pt x="240" y="225"/>
                  </a:lnTo>
                  <a:lnTo>
                    <a:pt x="229" y="196"/>
                  </a:lnTo>
                  <a:lnTo>
                    <a:pt x="218" y="168"/>
                  </a:lnTo>
                  <a:lnTo>
                    <a:pt x="210" y="154"/>
                  </a:lnTo>
                  <a:lnTo>
                    <a:pt x="200" y="139"/>
                  </a:lnTo>
                  <a:lnTo>
                    <a:pt x="185" y="123"/>
                  </a:lnTo>
                  <a:lnTo>
                    <a:pt x="168" y="106"/>
                  </a:lnTo>
                  <a:lnTo>
                    <a:pt x="149" y="89"/>
                  </a:lnTo>
                  <a:lnTo>
                    <a:pt x="130" y="72"/>
                  </a:lnTo>
                  <a:lnTo>
                    <a:pt x="110" y="56"/>
                  </a:lnTo>
                  <a:lnTo>
                    <a:pt x="91" y="42"/>
                  </a:lnTo>
                  <a:lnTo>
                    <a:pt x="71" y="28"/>
                  </a:lnTo>
                  <a:lnTo>
                    <a:pt x="52" y="17"/>
                  </a:lnTo>
                  <a:lnTo>
                    <a:pt x="37" y="9"/>
                  </a:lnTo>
                  <a:lnTo>
                    <a:pt x="24" y="3"/>
                  </a:lnTo>
                  <a:lnTo>
                    <a:pt x="14" y="0"/>
                  </a:lnTo>
                  <a:lnTo>
                    <a:pt x="9" y="3"/>
                  </a:lnTo>
                  <a:lnTo>
                    <a:pt x="7" y="9"/>
                  </a:lnTo>
                  <a:lnTo>
                    <a:pt x="11" y="19"/>
                  </a:lnTo>
                  <a:lnTo>
                    <a:pt x="21" y="47"/>
                  </a:lnTo>
                  <a:lnTo>
                    <a:pt x="25" y="75"/>
                  </a:lnTo>
                  <a:lnTo>
                    <a:pt x="23" y="104"/>
                  </a:lnTo>
                  <a:lnTo>
                    <a:pt x="19" y="133"/>
                  </a:lnTo>
                  <a:lnTo>
                    <a:pt x="12" y="160"/>
                  </a:lnTo>
                  <a:lnTo>
                    <a:pt x="7" y="184"/>
                  </a:lnTo>
                  <a:lnTo>
                    <a:pt x="1" y="204"/>
                  </a:lnTo>
                  <a:lnTo>
                    <a:pt x="0" y="220"/>
                  </a:lnTo>
                  <a:lnTo>
                    <a:pt x="6" y="238"/>
                  </a:lnTo>
                  <a:lnTo>
                    <a:pt x="19" y="263"/>
                  </a:lnTo>
                  <a:lnTo>
                    <a:pt x="38" y="291"/>
                  </a:lnTo>
                  <a:lnTo>
                    <a:pt x="62" y="323"/>
                  </a:lnTo>
                  <a:lnTo>
                    <a:pt x="87" y="353"/>
                  </a:lnTo>
                  <a:lnTo>
                    <a:pt x="113" y="382"/>
                  </a:lnTo>
                  <a:lnTo>
                    <a:pt x="136" y="406"/>
                  </a:lnTo>
                  <a:lnTo>
                    <a:pt x="156" y="425"/>
                  </a:lnTo>
                  <a:lnTo>
                    <a:pt x="175" y="439"/>
                  </a:lnTo>
                  <a:lnTo>
                    <a:pt x="196" y="451"/>
                  </a:lnTo>
                  <a:lnTo>
                    <a:pt x="219" y="458"/>
                  </a:lnTo>
                  <a:lnTo>
                    <a:pt x="240" y="458"/>
                  </a:lnTo>
                  <a:lnTo>
                    <a:pt x="258" y="451"/>
                  </a:lnTo>
                  <a:lnTo>
                    <a:pt x="272" y="430"/>
                  </a:lnTo>
                  <a:lnTo>
                    <a:pt x="279" y="399"/>
                  </a:lnTo>
                  <a:lnTo>
                    <a:pt x="278" y="3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" name="Freeform 40"/>
            <p:cNvSpPr>
              <a:spLocks/>
            </p:cNvSpPr>
            <p:nvPr/>
          </p:nvSpPr>
          <p:spPr bwMode="auto">
            <a:xfrm>
              <a:off x="532" y="882"/>
              <a:ext cx="87" cy="146"/>
            </a:xfrm>
            <a:custGeom>
              <a:avLst/>
              <a:gdLst>
                <a:gd name="T0" fmla="*/ 0 w 263"/>
                <a:gd name="T1" fmla="*/ 211 h 439"/>
                <a:gd name="T2" fmla="*/ 5 w 263"/>
                <a:gd name="T3" fmla="*/ 228 h 439"/>
                <a:gd name="T4" fmla="*/ 17 w 263"/>
                <a:gd name="T5" fmla="*/ 252 h 439"/>
                <a:gd name="T6" fmla="*/ 36 w 263"/>
                <a:gd name="T7" fmla="*/ 278 h 439"/>
                <a:gd name="T8" fmla="*/ 59 w 263"/>
                <a:gd name="T9" fmla="*/ 308 h 439"/>
                <a:gd name="T10" fmla="*/ 83 w 263"/>
                <a:gd name="T11" fmla="*/ 338 h 439"/>
                <a:gd name="T12" fmla="*/ 107 w 263"/>
                <a:gd name="T13" fmla="*/ 365 h 439"/>
                <a:gd name="T14" fmla="*/ 129 w 263"/>
                <a:gd name="T15" fmla="*/ 389 h 439"/>
                <a:gd name="T16" fmla="*/ 147 w 263"/>
                <a:gd name="T17" fmla="*/ 407 h 439"/>
                <a:gd name="T18" fmla="*/ 165 w 263"/>
                <a:gd name="T19" fmla="*/ 421 h 439"/>
                <a:gd name="T20" fmla="*/ 185 w 263"/>
                <a:gd name="T21" fmla="*/ 432 h 439"/>
                <a:gd name="T22" fmla="*/ 206 w 263"/>
                <a:gd name="T23" fmla="*/ 439 h 439"/>
                <a:gd name="T24" fmla="*/ 226 w 263"/>
                <a:gd name="T25" fmla="*/ 439 h 439"/>
                <a:gd name="T26" fmla="*/ 243 w 263"/>
                <a:gd name="T27" fmla="*/ 430 h 439"/>
                <a:gd name="T28" fmla="*/ 256 w 263"/>
                <a:gd name="T29" fmla="*/ 412 h 439"/>
                <a:gd name="T30" fmla="*/ 263 w 263"/>
                <a:gd name="T31" fmla="*/ 382 h 439"/>
                <a:gd name="T32" fmla="*/ 263 w 263"/>
                <a:gd name="T33" fmla="*/ 336 h 439"/>
                <a:gd name="T34" fmla="*/ 262 w 263"/>
                <a:gd name="T35" fmla="*/ 331 h 439"/>
                <a:gd name="T36" fmla="*/ 258 w 263"/>
                <a:gd name="T37" fmla="*/ 317 h 439"/>
                <a:gd name="T38" fmla="*/ 252 w 263"/>
                <a:gd name="T39" fmla="*/ 297 h 439"/>
                <a:gd name="T40" fmla="*/ 245 w 263"/>
                <a:gd name="T41" fmla="*/ 273 h 439"/>
                <a:gd name="T42" fmla="*/ 236 w 263"/>
                <a:gd name="T43" fmla="*/ 244 h 439"/>
                <a:gd name="T44" fmla="*/ 227 w 263"/>
                <a:gd name="T45" fmla="*/ 215 h 439"/>
                <a:gd name="T46" fmla="*/ 217 w 263"/>
                <a:gd name="T47" fmla="*/ 187 h 439"/>
                <a:gd name="T48" fmla="*/ 206 w 263"/>
                <a:gd name="T49" fmla="*/ 160 h 439"/>
                <a:gd name="T50" fmla="*/ 199 w 263"/>
                <a:gd name="T51" fmla="*/ 148 h 439"/>
                <a:gd name="T52" fmla="*/ 189 w 263"/>
                <a:gd name="T53" fmla="*/ 133 h 439"/>
                <a:gd name="T54" fmla="*/ 175 w 263"/>
                <a:gd name="T55" fmla="*/ 117 h 439"/>
                <a:gd name="T56" fmla="*/ 159 w 263"/>
                <a:gd name="T57" fmla="*/ 101 h 439"/>
                <a:gd name="T58" fmla="*/ 142 w 263"/>
                <a:gd name="T59" fmla="*/ 85 h 439"/>
                <a:gd name="T60" fmla="*/ 123 w 263"/>
                <a:gd name="T61" fmla="*/ 68 h 439"/>
                <a:gd name="T62" fmla="*/ 105 w 263"/>
                <a:gd name="T63" fmla="*/ 53 h 439"/>
                <a:gd name="T64" fmla="*/ 86 w 263"/>
                <a:gd name="T65" fmla="*/ 39 h 439"/>
                <a:gd name="T66" fmla="*/ 68 w 263"/>
                <a:gd name="T67" fmla="*/ 26 h 439"/>
                <a:gd name="T68" fmla="*/ 50 w 263"/>
                <a:gd name="T69" fmla="*/ 15 h 439"/>
                <a:gd name="T70" fmla="*/ 36 w 263"/>
                <a:gd name="T71" fmla="*/ 7 h 439"/>
                <a:gd name="T72" fmla="*/ 23 w 263"/>
                <a:gd name="T73" fmla="*/ 2 h 439"/>
                <a:gd name="T74" fmla="*/ 14 w 263"/>
                <a:gd name="T75" fmla="*/ 0 h 439"/>
                <a:gd name="T76" fmla="*/ 9 w 263"/>
                <a:gd name="T77" fmla="*/ 1 h 439"/>
                <a:gd name="T78" fmla="*/ 8 w 263"/>
                <a:gd name="T79" fmla="*/ 7 h 439"/>
                <a:gd name="T80" fmla="*/ 11 w 263"/>
                <a:gd name="T81" fmla="*/ 17 h 439"/>
                <a:gd name="T82" fmla="*/ 20 w 263"/>
                <a:gd name="T83" fmla="*/ 44 h 439"/>
                <a:gd name="T84" fmla="*/ 23 w 263"/>
                <a:gd name="T85" fmla="*/ 72 h 439"/>
                <a:gd name="T86" fmla="*/ 22 w 263"/>
                <a:gd name="T87" fmla="*/ 98 h 439"/>
                <a:gd name="T88" fmla="*/ 17 w 263"/>
                <a:gd name="T89" fmla="*/ 126 h 439"/>
                <a:gd name="T90" fmla="*/ 12 w 263"/>
                <a:gd name="T91" fmla="*/ 152 h 439"/>
                <a:gd name="T92" fmla="*/ 6 w 263"/>
                <a:gd name="T93" fmla="*/ 174 h 439"/>
                <a:gd name="T94" fmla="*/ 1 w 263"/>
                <a:gd name="T95" fmla="*/ 195 h 439"/>
                <a:gd name="T96" fmla="*/ 0 w 263"/>
                <a:gd name="T97" fmla="*/ 211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63" h="439">
                  <a:moveTo>
                    <a:pt x="0" y="211"/>
                  </a:moveTo>
                  <a:lnTo>
                    <a:pt x="5" y="228"/>
                  </a:lnTo>
                  <a:lnTo>
                    <a:pt x="17" y="252"/>
                  </a:lnTo>
                  <a:lnTo>
                    <a:pt x="36" y="278"/>
                  </a:lnTo>
                  <a:lnTo>
                    <a:pt x="59" y="308"/>
                  </a:lnTo>
                  <a:lnTo>
                    <a:pt x="83" y="338"/>
                  </a:lnTo>
                  <a:lnTo>
                    <a:pt x="107" y="365"/>
                  </a:lnTo>
                  <a:lnTo>
                    <a:pt x="129" y="389"/>
                  </a:lnTo>
                  <a:lnTo>
                    <a:pt x="147" y="407"/>
                  </a:lnTo>
                  <a:lnTo>
                    <a:pt x="165" y="421"/>
                  </a:lnTo>
                  <a:lnTo>
                    <a:pt x="185" y="432"/>
                  </a:lnTo>
                  <a:lnTo>
                    <a:pt x="206" y="439"/>
                  </a:lnTo>
                  <a:lnTo>
                    <a:pt x="226" y="439"/>
                  </a:lnTo>
                  <a:lnTo>
                    <a:pt x="243" y="430"/>
                  </a:lnTo>
                  <a:lnTo>
                    <a:pt x="256" y="412"/>
                  </a:lnTo>
                  <a:lnTo>
                    <a:pt x="263" y="382"/>
                  </a:lnTo>
                  <a:lnTo>
                    <a:pt x="263" y="336"/>
                  </a:lnTo>
                  <a:lnTo>
                    <a:pt x="262" y="331"/>
                  </a:lnTo>
                  <a:lnTo>
                    <a:pt x="258" y="317"/>
                  </a:lnTo>
                  <a:lnTo>
                    <a:pt x="252" y="297"/>
                  </a:lnTo>
                  <a:lnTo>
                    <a:pt x="245" y="273"/>
                  </a:lnTo>
                  <a:lnTo>
                    <a:pt x="236" y="244"/>
                  </a:lnTo>
                  <a:lnTo>
                    <a:pt x="227" y="215"/>
                  </a:lnTo>
                  <a:lnTo>
                    <a:pt x="217" y="187"/>
                  </a:lnTo>
                  <a:lnTo>
                    <a:pt x="206" y="160"/>
                  </a:lnTo>
                  <a:lnTo>
                    <a:pt x="199" y="148"/>
                  </a:lnTo>
                  <a:lnTo>
                    <a:pt x="189" y="133"/>
                  </a:lnTo>
                  <a:lnTo>
                    <a:pt x="175" y="117"/>
                  </a:lnTo>
                  <a:lnTo>
                    <a:pt x="159" y="101"/>
                  </a:lnTo>
                  <a:lnTo>
                    <a:pt x="142" y="85"/>
                  </a:lnTo>
                  <a:lnTo>
                    <a:pt x="123" y="68"/>
                  </a:lnTo>
                  <a:lnTo>
                    <a:pt x="105" y="53"/>
                  </a:lnTo>
                  <a:lnTo>
                    <a:pt x="86" y="39"/>
                  </a:lnTo>
                  <a:lnTo>
                    <a:pt x="68" y="26"/>
                  </a:lnTo>
                  <a:lnTo>
                    <a:pt x="50" y="15"/>
                  </a:lnTo>
                  <a:lnTo>
                    <a:pt x="36" y="7"/>
                  </a:lnTo>
                  <a:lnTo>
                    <a:pt x="23" y="2"/>
                  </a:lnTo>
                  <a:lnTo>
                    <a:pt x="14" y="0"/>
                  </a:lnTo>
                  <a:lnTo>
                    <a:pt x="9" y="1"/>
                  </a:lnTo>
                  <a:lnTo>
                    <a:pt x="8" y="7"/>
                  </a:lnTo>
                  <a:lnTo>
                    <a:pt x="11" y="17"/>
                  </a:lnTo>
                  <a:lnTo>
                    <a:pt x="20" y="44"/>
                  </a:lnTo>
                  <a:lnTo>
                    <a:pt x="23" y="72"/>
                  </a:lnTo>
                  <a:lnTo>
                    <a:pt x="22" y="98"/>
                  </a:lnTo>
                  <a:lnTo>
                    <a:pt x="17" y="126"/>
                  </a:lnTo>
                  <a:lnTo>
                    <a:pt x="12" y="152"/>
                  </a:lnTo>
                  <a:lnTo>
                    <a:pt x="6" y="174"/>
                  </a:lnTo>
                  <a:lnTo>
                    <a:pt x="1" y="195"/>
                  </a:lnTo>
                  <a:lnTo>
                    <a:pt x="0" y="211"/>
                  </a:lnTo>
                  <a:close/>
                </a:path>
              </a:pathLst>
            </a:custGeom>
            <a:solidFill>
              <a:srgbClr val="F4E8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" name="Freeform 41"/>
            <p:cNvSpPr>
              <a:spLocks/>
            </p:cNvSpPr>
            <p:nvPr/>
          </p:nvSpPr>
          <p:spPr bwMode="auto">
            <a:xfrm>
              <a:off x="535" y="886"/>
              <a:ext cx="82" cy="139"/>
            </a:xfrm>
            <a:custGeom>
              <a:avLst/>
              <a:gdLst>
                <a:gd name="T0" fmla="*/ 0 w 247"/>
                <a:gd name="T1" fmla="*/ 203 h 419"/>
                <a:gd name="T2" fmla="*/ 4 w 247"/>
                <a:gd name="T3" fmla="*/ 219 h 419"/>
                <a:gd name="T4" fmla="*/ 16 w 247"/>
                <a:gd name="T5" fmla="*/ 241 h 419"/>
                <a:gd name="T6" fmla="*/ 34 w 247"/>
                <a:gd name="T7" fmla="*/ 267 h 419"/>
                <a:gd name="T8" fmla="*/ 54 w 247"/>
                <a:gd name="T9" fmla="*/ 295 h 419"/>
                <a:gd name="T10" fmla="*/ 77 w 247"/>
                <a:gd name="T11" fmla="*/ 323 h 419"/>
                <a:gd name="T12" fmla="*/ 100 w 247"/>
                <a:gd name="T13" fmla="*/ 350 h 419"/>
                <a:gd name="T14" fmla="*/ 121 w 247"/>
                <a:gd name="T15" fmla="*/ 372 h 419"/>
                <a:gd name="T16" fmla="*/ 138 w 247"/>
                <a:gd name="T17" fmla="*/ 389 h 419"/>
                <a:gd name="T18" fmla="*/ 155 w 247"/>
                <a:gd name="T19" fmla="*/ 402 h 419"/>
                <a:gd name="T20" fmla="*/ 173 w 247"/>
                <a:gd name="T21" fmla="*/ 413 h 419"/>
                <a:gd name="T22" fmla="*/ 193 w 247"/>
                <a:gd name="T23" fmla="*/ 419 h 419"/>
                <a:gd name="T24" fmla="*/ 212 w 247"/>
                <a:gd name="T25" fmla="*/ 419 h 419"/>
                <a:gd name="T26" fmla="*/ 229 w 247"/>
                <a:gd name="T27" fmla="*/ 412 h 419"/>
                <a:gd name="T28" fmla="*/ 241 w 247"/>
                <a:gd name="T29" fmla="*/ 394 h 419"/>
                <a:gd name="T30" fmla="*/ 247 w 247"/>
                <a:gd name="T31" fmla="*/ 365 h 419"/>
                <a:gd name="T32" fmla="*/ 247 w 247"/>
                <a:gd name="T33" fmla="*/ 321 h 419"/>
                <a:gd name="T34" fmla="*/ 246 w 247"/>
                <a:gd name="T35" fmla="*/ 315 h 419"/>
                <a:gd name="T36" fmla="*/ 243 w 247"/>
                <a:gd name="T37" fmla="*/ 303 h 419"/>
                <a:gd name="T38" fmla="*/ 237 w 247"/>
                <a:gd name="T39" fmla="*/ 284 h 419"/>
                <a:gd name="T40" fmla="*/ 231 w 247"/>
                <a:gd name="T41" fmla="*/ 260 h 419"/>
                <a:gd name="T42" fmla="*/ 222 w 247"/>
                <a:gd name="T43" fmla="*/ 233 h 419"/>
                <a:gd name="T44" fmla="*/ 213 w 247"/>
                <a:gd name="T45" fmla="*/ 205 h 419"/>
                <a:gd name="T46" fmla="*/ 204 w 247"/>
                <a:gd name="T47" fmla="*/ 179 h 419"/>
                <a:gd name="T48" fmla="*/ 194 w 247"/>
                <a:gd name="T49" fmla="*/ 154 h 419"/>
                <a:gd name="T50" fmla="*/ 187 w 247"/>
                <a:gd name="T51" fmla="*/ 141 h 419"/>
                <a:gd name="T52" fmla="*/ 177 w 247"/>
                <a:gd name="T53" fmla="*/ 127 h 419"/>
                <a:gd name="T54" fmla="*/ 164 w 247"/>
                <a:gd name="T55" fmla="*/ 112 h 419"/>
                <a:gd name="T56" fmla="*/ 149 w 247"/>
                <a:gd name="T57" fmla="*/ 97 h 419"/>
                <a:gd name="T58" fmla="*/ 133 w 247"/>
                <a:gd name="T59" fmla="*/ 81 h 419"/>
                <a:gd name="T60" fmla="*/ 115 w 247"/>
                <a:gd name="T61" fmla="*/ 65 h 419"/>
                <a:gd name="T62" fmla="*/ 98 w 247"/>
                <a:gd name="T63" fmla="*/ 51 h 419"/>
                <a:gd name="T64" fmla="*/ 80 w 247"/>
                <a:gd name="T65" fmla="*/ 37 h 419"/>
                <a:gd name="T66" fmla="*/ 63 w 247"/>
                <a:gd name="T67" fmla="*/ 26 h 419"/>
                <a:gd name="T68" fmla="*/ 48 w 247"/>
                <a:gd name="T69" fmla="*/ 16 h 419"/>
                <a:gd name="T70" fmla="*/ 34 w 247"/>
                <a:gd name="T71" fmla="*/ 7 h 419"/>
                <a:gd name="T72" fmla="*/ 22 w 247"/>
                <a:gd name="T73" fmla="*/ 2 h 419"/>
                <a:gd name="T74" fmla="*/ 13 w 247"/>
                <a:gd name="T75" fmla="*/ 0 h 419"/>
                <a:gd name="T76" fmla="*/ 8 w 247"/>
                <a:gd name="T77" fmla="*/ 2 h 419"/>
                <a:gd name="T78" fmla="*/ 7 w 247"/>
                <a:gd name="T79" fmla="*/ 7 h 419"/>
                <a:gd name="T80" fmla="*/ 11 w 247"/>
                <a:gd name="T81" fmla="*/ 17 h 419"/>
                <a:gd name="T82" fmla="*/ 19 w 247"/>
                <a:gd name="T83" fmla="*/ 42 h 419"/>
                <a:gd name="T84" fmla="*/ 23 w 247"/>
                <a:gd name="T85" fmla="*/ 69 h 419"/>
                <a:gd name="T86" fmla="*/ 20 w 247"/>
                <a:gd name="T87" fmla="*/ 95 h 419"/>
                <a:gd name="T88" fmla="*/ 17 w 247"/>
                <a:gd name="T89" fmla="*/ 121 h 419"/>
                <a:gd name="T90" fmla="*/ 11 w 247"/>
                <a:gd name="T91" fmla="*/ 146 h 419"/>
                <a:gd name="T92" fmla="*/ 5 w 247"/>
                <a:gd name="T93" fmla="*/ 169 h 419"/>
                <a:gd name="T94" fmla="*/ 1 w 247"/>
                <a:gd name="T95" fmla="*/ 188 h 419"/>
                <a:gd name="T96" fmla="*/ 0 w 247"/>
                <a:gd name="T97" fmla="*/ 203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47" h="419">
                  <a:moveTo>
                    <a:pt x="0" y="203"/>
                  </a:moveTo>
                  <a:lnTo>
                    <a:pt x="4" y="219"/>
                  </a:lnTo>
                  <a:lnTo>
                    <a:pt x="16" y="241"/>
                  </a:lnTo>
                  <a:lnTo>
                    <a:pt x="34" y="267"/>
                  </a:lnTo>
                  <a:lnTo>
                    <a:pt x="54" y="295"/>
                  </a:lnTo>
                  <a:lnTo>
                    <a:pt x="77" y="323"/>
                  </a:lnTo>
                  <a:lnTo>
                    <a:pt x="100" y="350"/>
                  </a:lnTo>
                  <a:lnTo>
                    <a:pt x="121" y="372"/>
                  </a:lnTo>
                  <a:lnTo>
                    <a:pt x="138" y="389"/>
                  </a:lnTo>
                  <a:lnTo>
                    <a:pt x="155" y="402"/>
                  </a:lnTo>
                  <a:lnTo>
                    <a:pt x="173" y="413"/>
                  </a:lnTo>
                  <a:lnTo>
                    <a:pt x="193" y="419"/>
                  </a:lnTo>
                  <a:lnTo>
                    <a:pt x="212" y="419"/>
                  </a:lnTo>
                  <a:lnTo>
                    <a:pt x="229" y="412"/>
                  </a:lnTo>
                  <a:lnTo>
                    <a:pt x="241" y="394"/>
                  </a:lnTo>
                  <a:lnTo>
                    <a:pt x="247" y="365"/>
                  </a:lnTo>
                  <a:lnTo>
                    <a:pt x="247" y="321"/>
                  </a:lnTo>
                  <a:lnTo>
                    <a:pt x="246" y="315"/>
                  </a:lnTo>
                  <a:lnTo>
                    <a:pt x="243" y="303"/>
                  </a:lnTo>
                  <a:lnTo>
                    <a:pt x="237" y="284"/>
                  </a:lnTo>
                  <a:lnTo>
                    <a:pt x="231" y="260"/>
                  </a:lnTo>
                  <a:lnTo>
                    <a:pt x="222" y="233"/>
                  </a:lnTo>
                  <a:lnTo>
                    <a:pt x="213" y="205"/>
                  </a:lnTo>
                  <a:lnTo>
                    <a:pt x="204" y="179"/>
                  </a:lnTo>
                  <a:lnTo>
                    <a:pt x="194" y="154"/>
                  </a:lnTo>
                  <a:lnTo>
                    <a:pt x="187" y="141"/>
                  </a:lnTo>
                  <a:lnTo>
                    <a:pt x="177" y="127"/>
                  </a:lnTo>
                  <a:lnTo>
                    <a:pt x="164" y="112"/>
                  </a:lnTo>
                  <a:lnTo>
                    <a:pt x="149" y="97"/>
                  </a:lnTo>
                  <a:lnTo>
                    <a:pt x="133" y="81"/>
                  </a:lnTo>
                  <a:lnTo>
                    <a:pt x="115" y="65"/>
                  </a:lnTo>
                  <a:lnTo>
                    <a:pt x="98" y="51"/>
                  </a:lnTo>
                  <a:lnTo>
                    <a:pt x="80" y="37"/>
                  </a:lnTo>
                  <a:lnTo>
                    <a:pt x="63" y="26"/>
                  </a:lnTo>
                  <a:lnTo>
                    <a:pt x="48" y="16"/>
                  </a:lnTo>
                  <a:lnTo>
                    <a:pt x="34" y="7"/>
                  </a:lnTo>
                  <a:lnTo>
                    <a:pt x="22" y="2"/>
                  </a:lnTo>
                  <a:lnTo>
                    <a:pt x="13" y="0"/>
                  </a:lnTo>
                  <a:lnTo>
                    <a:pt x="8" y="2"/>
                  </a:lnTo>
                  <a:lnTo>
                    <a:pt x="7" y="7"/>
                  </a:lnTo>
                  <a:lnTo>
                    <a:pt x="11" y="17"/>
                  </a:lnTo>
                  <a:lnTo>
                    <a:pt x="19" y="42"/>
                  </a:lnTo>
                  <a:lnTo>
                    <a:pt x="23" y="69"/>
                  </a:lnTo>
                  <a:lnTo>
                    <a:pt x="20" y="95"/>
                  </a:lnTo>
                  <a:lnTo>
                    <a:pt x="17" y="121"/>
                  </a:lnTo>
                  <a:lnTo>
                    <a:pt x="11" y="146"/>
                  </a:lnTo>
                  <a:lnTo>
                    <a:pt x="5" y="169"/>
                  </a:lnTo>
                  <a:lnTo>
                    <a:pt x="1" y="188"/>
                  </a:lnTo>
                  <a:lnTo>
                    <a:pt x="0" y="203"/>
                  </a:lnTo>
                  <a:close/>
                </a:path>
              </a:pathLst>
            </a:custGeom>
            <a:solidFill>
              <a:srgbClr val="EAD3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" name="Freeform 42"/>
            <p:cNvSpPr>
              <a:spLocks/>
            </p:cNvSpPr>
            <p:nvPr/>
          </p:nvSpPr>
          <p:spPr bwMode="auto">
            <a:xfrm>
              <a:off x="538" y="890"/>
              <a:ext cx="78" cy="133"/>
            </a:xfrm>
            <a:custGeom>
              <a:avLst/>
              <a:gdLst>
                <a:gd name="T0" fmla="*/ 0 w 232"/>
                <a:gd name="T1" fmla="*/ 193 h 401"/>
                <a:gd name="T2" fmla="*/ 4 w 232"/>
                <a:gd name="T3" fmla="*/ 209 h 401"/>
                <a:gd name="T4" fmla="*/ 15 w 232"/>
                <a:gd name="T5" fmla="*/ 230 h 401"/>
                <a:gd name="T6" fmla="*/ 31 w 232"/>
                <a:gd name="T7" fmla="*/ 255 h 401"/>
                <a:gd name="T8" fmla="*/ 51 w 232"/>
                <a:gd name="T9" fmla="*/ 282 h 401"/>
                <a:gd name="T10" fmla="*/ 71 w 232"/>
                <a:gd name="T11" fmla="*/ 309 h 401"/>
                <a:gd name="T12" fmla="*/ 92 w 232"/>
                <a:gd name="T13" fmla="*/ 334 h 401"/>
                <a:gd name="T14" fmla="*/ 112 w 232"/>
                <a:gd name="T15" fmla="*/ 355 h 401"/>
                <a:gd name="T16" fmla="*/ 128 w 232"/>
                <a:gd name="T17" fmla="*/ 372 h 401"/>
                <a:gd name="T18" fmla="*/ 145 w 232"/>
                <a:gd name="T19" fmla="*/ 384 h 401"/>
                <a:gd name="T20" fmla="*/ 162 w 232"/>
                <a:gd name="T21" fmla="*/ 395 h 401"/>
                <a:gd name="T22" fmla="*/ 180 w 232"/>
                <a:gd name="T23" fmla="*/ 401 h 401"/>
                <a:gd name="T24" fmla="*/ 198 w 232"/>
                <a:gd name="T25" fmla="*/ 401 h 401"/>
                <a:gd name="T26" fmla="*/ 214 w 232"/>
                <a:gd name="T27" fmla="*/ 393 h 401"/>
                <a:gd name="T28" fmla="*/ 225 w 232"/>
                <a:gd name="T29" fmla="*/ 376 h 401"/>
                <a:gd name="T30" fmla="*/ 232 w 232"/>
                <a:gd name="T31" fmla="*/ 348 h 401"/>
                <a:gd name="T32" fmla="*/ 232 w 232"/>
                <a:gd name="T33" fmla="*/ 306 h 401"/>
                <a:gd name="T34" fmla="*/ 231 w 232"/>
                <a:gd name="T35" fmla="*/ 302 h 401"/>
                <a:gd name="T36" fmla="*/ 227 w 232"/>
                <a:gd name="T37" fmla="*/ 290 h 401"/>
                <a:gd name="T38" fmla="*/ 223 w 232"/>
                <a:gd name="T39" fmla="*/ 272 h 401"/>
                <a:gd name="T40" fmla="*/ 216 w 232"/>
                <a:gd name="T41" fmla="*/ 249 h 401"/>
                <a:gd name="T42" fmla="*/ 209 w 232"/>
                <a:gd name="T43" fmla="*/ 224 h 401"/>
                <a:gd name="T44" fmla="*/ 200 w 232"/>
                <a:gd name="T45" fmla="*/ 197 h 401"/>
                <a:gd name="T46" fmla="*/ 191 w 232"/>
                <a:gd name="T47" fmla="*/ 171 h 401"/>
                <a:gd name="T48" fmla="*/ 182 w 232"/>
                <a:gd name="T49" fmla="*/ 147 h 401"/>
                <a:gd name="T50" fmla="*/ 175 w 232"/>
                <a:gd name="T51" fmla="*/ 135 h 401"/>
                <a:gd name="T52" fmla="*/ 166 w 232"/>
                <a:gd name="T53" fmla="*/ 121 h 401"/>
                <a:gd name="T54" fmla="*/ 154 w 232"/>
                <a:gd name="T55" fmla="*/ 107 h 401"/>
                <a:gd name="T56" fmla="*/ 140 w 232"/>
                <a:gd name="T57" fmla="*/ 92 h 401"/>
                <a:gd name="T58" fmla="*/ 125 w 232"/>
                <a:gd name="T59" fmla="*/ 77 h 401"/>
                <a:gd name="T60" fmla="*/ 109 w 232"/>
                <a:gd name="T61" fmla="*/ 63 h 401"/>
                <a:gd name="T62" fmla="*/ 92 w 232"/>
                <a:gd name="T63" fmla="*/ 49 h 401"/>
                <a:gd name="T64" fmla="*/ 76 w 232"/>
                <a:gd name="T65" fmla="*/ 35 h 401"/>
                <a:gd name="T66" fmla="*/ 60 w 232"/>
                <a:gd name="T67" fmla="*/ 24 h 401"/>
                <a:gd name="T68" fmla="*/ 45 w 232"/>
                <a:gd name="T69" fmla="*/ 15 h 401"/>
                <a:gd name="T70" fmla="*/ 32 w 232"/>
                <a:gd name="T71" fmla="*/ 7 h 401"/>
                <a:gd name="T72" fmla="*/ 21 w 232"/>
                <a:gd name="T73" fmla="*/ 2 h 401"/>
                <a:gd name="T74" fmla="*/ 13 w 232"/>
                <a:gd name="T75" fmla="*/ 0 h 401"/>
                <a:gd name="T76" fmla="*/ 8 w 232"/>
                <a:gd name="T77" fmla="*/ 1 h 401"/>
                <a:gd name="T78" fmla="*/ 7 w 232"/>
                <a:gd name="T79" fmla="*/ 7 h 401"/>
                <a:gd name="T80" fmla="*/ 10 w 232"/>
                <a:gd name="T81" fmla="*/ 16 h 401"/>
                <a:gd name="T82" fmla="*/ 18 w 232"/>
                <a:gd name="T83" fmla="*/ 40 h 401"/>
                <a:gd name="T84" fmla="*/ 21 w 232"/>
                <a:gd name="T85" fmla="*/ 66 h 401"/>
                <a:gd name="T86" fmla="*/ 19 w 232"/>
                <a:gd name="T87" fmla="*/ 91 h 401"/>
                <a:gd name="T88" fmla="*/ 16 w 232"/>
                <a:gd name="T89" fmla="*/ 116 h 401"/>
                <a:gd name="T90" fmla="*/ 10 w 232"/>
                <a:gd name="T91" fmla="*/ 139 h 401"/>
                <a:gd name="T92" fmla="*/ 5 w 232"/>
                <a:gd name="T93" fmla="*/ 161 h 401"/>
                <a:gd name="T94" fmla="*/ 1 w 232"/>
                <a:gd name="T95" fmla="*/ 179 h 401"/>
                <a:gd name="T96" fmla="*/ 0 w 232"/>
                <a:gd name="T97" fmla="*/ 193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32" h="401">
                  <a:moveTo>
                    <a:pt x="0" y="193"/>
                  </a:moveTo>
                  <a:lnTo>
                    <a:pt x="4" y="209"/>
                  </a:lnTo>
                  <a:lnTo>
                    <a:pt x="15" y="230"/>
                  </a:lnTo>
                  <a:lnTo>
                    <a:pt x="31" y="255"/>
                  </a:lnTo>
                  <a:lnTo>
                    <a:pt x="51" y="282"/>
                  </a:lnTo>
                  <a:lnTo>
                    <a:pt x="71" y="309"/>
                  </a:lnTo>
                  <a:lnTo>
                    <a:pt x="92" y="334"/>
                  </a:lnTo>
                  <a:lnTo>
                    <a:pt x="112" y="355"/>
                  </a:lnTo>
                  <a:lnTo>
                    <a:pt x="128" y="372"/>
                  </a:lnTo>
                  <a:lnTo>
                    <a:pt x="145" y="384"/>
                  </a:lnTo>
                  <a:lnTo>
                    <a:pt x="162" y="395"/>
                  </a:lnTo>
                  <a:lnTo>
                    <a:pt x="180" y="401"/>
                  </a:lnTo>
                  <a:lnTo>
                    <a:pt x="198" y="401"/>
                  </a:lnTo>
                  <a:lnTo>
                    <a:pt x="214" y="393"/>
                  </a:lnTo>
                  <a:lnTo>
                    <a:pt x="225" y="376"/>
                  </a:lnTo>
                  <a:lnTo>
                    <a:pt x="232" y="348"/>
                  </a:lnTo>
                  <a:lnTo>
                    <a:pt x="232" y="306"/>
                  </a:lnTo>
                  <a:lnTo>
                    <a:pt x="231" y="302"/>
                  </a:lnTo>
                  <a:lnTo>
                    <a:pt x="227" y="290"/>
                  </a:lnTo>
                  <a:lnTo>
                    <a:pt x="223" y="272"/>
                  </a:lnTo>
                  <a:lnTo>
                    <a:pt x="216" y="249"/>
                  </a:lnTo>
                  <a:lnTo>
                    <a:pt x="209" y="224"/>
                  </a:lnTo>
                  <a:lnTo>
                    <a:pt x="200" y="197"/>
                  </a:lnTo>
                  <a:lnTo>
                    <a:pt x="191" y="171"/>
                  </a:lnTo>
                  <a:lnTo>
                    <a:pt x="182" y="147"/>
                  </a:lnTo>
                  <a:lnTo>
                    <a:pt x="175" y="135"/>
                  </a:lnTo>
                  <a:lnTo>
                    <a:pt x="166" y="121"/>
                  </a:lnTo>
                  <a:lnTo>
                    <a:pt x="154" y="107"/>
                  </a:lnTo>
                  <a:lnTo>
                    <a:pt x="140" y="92"/>
                  </a:lnTo>
                  <a:lnTo>
                    <a:pt x="125" y="77"/>
                  </a:lnTo>
                  <a:lnTo>
                    <a:pt x="109" y="63"/>
                  </a:lnTo>
                  <a:lnTo>
                    <a:pt x="92" y="49"/>
                  </a:lnTo>
                  <a:lnTo>
                    <a:pt x="76" y="35"/>
                  </a:lnTo>
                  <a:lnTo>
                    <a:pt x="60" y="24"/>
                  </a:lnTo>
                  <a:lnTo>
                    <a:pt x="45" y="15"/>
                  </a:lnTo>
                  <a:lnTo>
                    <a:pt x="32" y="7"/>
                  </a:lnTo>
                  <a:lnTo>
                    <a:pt x="21" y="2"/>
                  </a:lnTo>
                  <a:lnTo>
                    <a:pt x="13" y="0"/>
                  </a:lnTo>
                  <a:lnTo>
                    <a:pt x="8" y="1"/>
                  </a:lnTo>
                  <a:lnTo>
                    <a:pt x="7" y="7"/>
                  </a:lnTo>
                  <a:lnTo>
                    <a:pt x="10" y="16"/>
                  </a:lnTo>
                  <a:lnTo>
                    <a:pt x="18" y="40"/>
                  </a:lnTo>
                  <a:lnTo>
                    <a:pt x="21" y="66"/>
                  </a:lnTo>
                  <a:lnTo>
                    <a:pt x="19" y="91"/>
                  </a:lnTo>
                  <a:lnTo>
                    <a:pt x="16" y="116"/>
                  </a:lnTo>
                  <a:lnTo>
                    <a:pt x="10" y="139"/>
                  </a:lnTo>
                  <a:lnTo>
                    <a:pt x="5" y="161"/>
                  </a:lnTo>
                  <a:lnTo>
                    <a:pt x="1" y="179"/>
                  </a:lnTo>
                  <a:lnTo>
                    <a:pt x="0" y="193"/>
                  </a:lnTo>
                  <a:close/>
                </a:path>
              </a:pathLst>
            </a:custGeom>
            <a:solidFill>
              <a:srgbClr val="E0BC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" name="Freeform 43"/>
            <p:cNvSpPr>
              <a:spLocks/>
            </p:cNvSpPr>
            <p:nvPr/>
          </p:nvSpPr>
          <p:spPr bwMode="auto">
            <a:xfrm>
              <a:off x="541" y="894"/>
              <a:ext cx="72" cy="127"/>
            </a:xfrm>
            <a:custGeom>
              <a:avLst/>
              <a:gdLst>
                <a:gd name="T0" fmla="*/ 0 w 216"/>
                <a:gd name="T1" fmla="*/ 185 h 381"/>
                <a:gd name="T2" fmla="*/ 5 w 216"/>
                <a:gd name="T3" fmla="*/ 200 h 381"/>
                <a:gd name="T4" fmla="*/ 15 w 216"/>
                <a:gd name="T5" fmla="*/ 221 h 381"/>
                <a:gd name="T6" fmla="*/ 30 w 216"/>
                <a:gd name="T7" fmla="*/ 245 h 381"/>
                <a:gd name="T8" fmla="*/ 47 w 216"/>
                <a:gd name="T9" fmla="*/ 270 h 381"/>
                <a:gd name="T10" fmla="*/ 67 w 216"/>
                <a:gd name="T11" fmla="*/ 295 h 381"/>
                <a:gd name="T12" fmla="*/ 86 w 216"/>
                <a:gd name="T13" fmla="*/ 319 h 381"/>
                <a:gd name="T14" fmla="*/ 105 w 216"/>
                <a:gd name="T15" fmla="*/ 340 h 381"/>
                <a:gd name="T16" fmla="*/ 120 w 216"/>
                <a:gd name="T17" fmla="*/ 355 h 381"/>
                <a:gd name="T18" fmla="*/ 134 w 216"/>
                <a:gd name="T19" fmla="*/ 366 h 381"/>
                <a:gd name="T20" fmla="*/ 152 w 216"/>
                <a:gd name="T21" fmla="*/ 376 h 381"/>
                <a:gd name="T22" fmla="*/ 169 w 216"/>
                <a:gd name="T23" fmla="*/ 381 h 381"/>
                <a:gd name="T24" fmla="*/ 186 w 216"/>
                <a:gd name="T25" fmla="*/ 381 h 381"/>
                <a:gd name="T26" fmla="*/ 200 w 216"/>
                <a:gd name="T27" fmla="*/ 375 h 381"/>
                <a:gd name="T28" fmla="*/ 211 w 216"/>
                <a:gd name="T29" fmla="*/ 359 h 381"/>
                <a:gd name="T30" fmla="*/ 216 w 216"/>
                <a:gd name="T31" fmla="*/ 331 h 381"/>
                <a:gd name="T32" fmla="*/ 216 w 216"/>
                <a:gd name="T33" fmla="*/ 291 h 381"/>
                <a:gd name="T34" fmla="*/ 215 w 216"/>
                <a:gd name="T35" fmla="*/ 288 h 381"/>
                <a:gd name="T36" fmla="*/ 212 w 216"/>
                <a:gd name="T37" fmla="*/ 275 h 381"/>
                <a:gd name="T38" fmla="*/ 207 w 216"/>
                <a:gd name="T39" fmla="*/ 259 h 381"/>
                <a:gd name="T40" fmla="*/ 202 w 216"/>
                <a:gd name="T41" fmla="*/ 236 h 381"/>
                <a:gd name="T42" fmla="*/ 195 w 216"/>
                <a:gd name="T43" fmla="*/ 212 h 381"/>
                <a:gd name="T44" fmla="*/ 187 w 216"/>
                <a:gd name="T45" fmla="*/ 186 h 381"/>
                <a:gd name="T46" fmla="*/ 179 w 216"/>
                <a:gd name="T47" fmla="*/ 161 h 381"/>
                <a:gd name="T48" fmla="*/ 170 w 216"/>
                <a:gd name="T49" fmla="*/ 138 h 381"/>
                <a:gd name="T50" fmla="*/ 165 w 216"/>
                <a:gd name="T51" fmla="*/ 127 h 381"/>
                <a:gd name="T52" fmla="*/ 156 w 216"/>
                <a:gd name="T53" fmla="*/ 114 h 381"/>
                <a:gd name="T54" fmla="*/ 145 w 216"/>
                <a:gd name="T55" fmla="*/ 102 h 381"/>
                <a:gd name="T56" fmla="*/ 132 w 216"/>
                <a:gd name="T57" fmla="*/ 88 h 381"/>
                <a:gd name="T58" fmla="*/ 118 w 216"/>
                <a:gd name="T59" fmla="*/ 74 h 381"/>
                <a:gd name="T60" fmla="*/ 103 w 216"/>
                <a:gd name="T61" fmla="*/ 60 h 381"/>
                <a:gd name="T62" fmla="*/ 88 w 216"/>
                <a:gd name="T63" fmla="*/ 46 h 381"/>
                <a:gd name="T64" fmla="*/ 72 w 216"/>
                <a:gd name="T65" fmla="*/ 33 h 381"/>
                <a:gd name="T66" fmla="*/ 57 w 216"/>
                <a:gd name="T67" fmla="*/ 23 h 381"/>
                <a:gd name="T68" fmla="*/ 43 w 216"/>
                <a:gd name="T69" fmla="*/ 13 h 381"/>
                <a:gd name="T70" fmla="*/ 31 w 216"/>
                <a:gd name="T71" fmla="*/ 7 h 381"/>
                <a:gd name="T72" fmla="*/ 21 w 216"/>
                <a:gd name="T73" fmla="*/ 2 h 381"/>
                <a:gd name="T74" fmla="*/ 13 w 216"/>
                <a:gd name="T75" fmla="*/ 0 h 381"/>
                <a:gd name="T76" fmla="*/ 8 w 216"/>
                <a:gd name="T77" fmla="*/ 2 h 381"/>
                <a:gd name="T78" fmla="*/ 7 w 216"/>
                <a:gd name="T79" fmla="*/ 7 h 381"/>
                <a:gd name="T80" fmla="*/ 10 w 216"/>
                <a:gd name="T81" fmla="*/ 16 h 381"/>
                <a:gd name="T82" fmla="*/ 18 w 216"/>
                <a:gd name="T83" fmla="*/ 38 h 381"/>
                <a:gd name="T84" fmla="*/ 20 w 216"/>
                <a:gd name="T85" fmla="*/ 62 h 381"/>
                <a:gd name="T86" fmla="*/ 19 w 216"/>
                <a:gd name="T87" fmla="*/ 87 h 381"/>
                <a:gd name="T88" fmla="*/ 16 w 216"/>
                <a:gd name="T89" fmla="*/ 111 h 381"/>
                <a:gd name="T90" fmla="*/ 10 w 216"/>
                <a:gd name="T91" fmla="*/ 133 h 381"/>
                <a:gd name="T92" fmla="*/ 6 w 216"/>
                <a:gd name="T93" fmla="*/ 154 h 381"/>
                <a:gd name="T94" fmla="*/ 1 w 216"/>
                <a:gd name="T95" fmla="*/ 171 h 381"/>
                <a:gd name="T96" fmla="*/ 0 w 216"/>
                <a:gd name="T97" fmla="*/ 185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16" h="381">
                  <a:moveTo>
                    <a:pt x="0" y="185"/>
                  </a:moveTo>
                  <a:lnTo>
                    <a:pt x="5" y="200"/>
                  </a:lnTo>
                  <a:lnTo>
                    <a:pt x="15" y="221"/>
                  </a:lnTo>
                  <a:lnTo>
                    <a:pt x="30" y="245"/>
                  </a:lnTo>
                  <a:lnTo>
                    <a:pt x="47" y="270"/>
                  </a:lnTo>
                  <a:lnTo>
                    <a:pt x="67" y="295"/>
                  </a:lnTo>
                  <a:lnTo>
                    <a:pt x="86" y="319"/>
                  </a:lnTo>
                  <a:lnTo>
                    <a:pt x="105" y="340"/>
                  </a:lnTo>
                  <a:lnTo>
                    <a:pt x="120" y="355"/>
                  </a:lnTo>
                  <a:lnTo>
                    <a:pt x="134" y="366"/>
                  </a:lnTo>
                  <a:lnTo>
                    <a:pt x="152" y="376"/>
                  </a:lnTo>
                  <a:lnTo>
                    <a:pt x="169" y="381"/>
                  </a:lnTo>
                  <a:lnTo>
                    <a:pt x="186" y="381"/>
                  </a:lnTo>
                  <a:lnTo>
                    <a:pt x="200" y="375"/>
                  </a:lnTo>
                  <a:lnTo>
                    <a:pt x="211" y="359"/>
                  </a:lnTo>
                  <a:lnTo>
                    <a:pt x="216" y="331"/>
                  </a:lnTo>
                  <a:lnTo>
                    <a:pt x="216" y="291"/>
                  </a:lnTo>
                  <a:lnTo>
                    <a:pt x="215" y="288"/>
                  </a:lnTo>
                  <a:lnTo>
                    <a:pt x="212" y="275"/>
                  </a:lnTo>
                  <a:lnTo>
                    <a:pt x="207" y="259"/>
                  </a:lnTo>
                  <a:lnTo>
                    <a:pt x="202" y="236"/>
                  </a:lnTo>
                  <a:lnTo>
                    <a:pt x="195" y="212"/>
                  </a:lnTo>
                  <a:lnTo>
                    <a:pt x="187" y="186"/>
                  </a:lnTo>
                  <a:lnTo>
                    <a:pt x="179" y="161"/>
                  </a:lnTo>
                  <a:lnTo>
                    <a:pt x="170" y="138"/>
                  </a:lnTo>
                  <a:lnTo>
                    <a:pt x="165" y="127"/>
                  </a:lnTo>
                  <a:lnTo>
                    <a:pt x="156" y="114"/>
                  </a:lnTo>
                  <a:lnTo>
                    <a:pt x="145" y="102"/>
                  </a:lnTo>
                  <a:lnTo>
                    <a:pt x="132" y="88"/>
                  </a:lnTo>
                  <a:lnTo>
                    <a:pt x="118" y="74"/>
                  </a:lnTo>
                  <a:lnTo>
                    <a:pt x="103" y="60"/>
                  </a:lnTo>
                  <a:lnTo>
                    <a:pt x="88" y="46"/>
                  </a:lnTo>
                  <a:lnTo>
                    <a:pt x="72" y="33"/>
                  </a:lnTo>
                  <a:lnTo>
                    <a:pt x="57" y="23"/>
                  </a:lnTo>
                  <a:lnTo>
                    <a:pt x="43" y="13"/>
                  </a:lnTo>
                  <a:lnTo>
                    <a:pt x="31" y="7"/>
                  </a:lnTo>
                  <a:lnTo>
                    <a:pt x="21" y="2"/>
                  </a:lnTo>
                  <a:lnTo>
                    <a:pt x="13" y="0"/>
                  </a:lnTo>
                  <a:lnTo>
                    <a:pt x="8" y="2"/>
                  </a:lnTo>
                  <a:lnTo>
                    <a:pt x="7" y="7"/>
                  </a:lnTo>
                  <a:lnTo>
                    <a:pt x="10" y="16"/>
                  </a:lnTo>
                  <a:lnTo>
                    <a:pt x="18" y="38"/>
                  </a:lnTo>
                  <a:lnTo>
                    <a:pt x="20" y="62"/>
                  </a:lnTo>
                  <a:lnTo>
                    <a:pt x="19" y="87"/>
                  </a:lnTo>
                  <a:lnTo>
                    <a:pt x="16" y="111"/>
                  </a:lnTo>
                  <a:lnTo>
                    <a:pt x="10" y="133"/>
                  </a:lnTo>
                  <a:lnTo>
                    <a:pt x="6" y="154"/>
                  </a:lnTo>
                  <a:lnTo>
                    <a:pt x="1" y="171"/>
                  </a:lnTo>
                  <a:lnTo>
                    <a:pt x="0" y="185"/>
                  </a:lnTo>
                  <a:close/>
                </a:path>
              </a:pathLst>
            </a:custGeom>
            <a:solidFill>
              <a:srgbClr val="D3A5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" name="Freeform 44"/>
            <p:cNvSpPr>
              <a:spLocks/>
            </p:cNvSpPr>
            <p:nvPr/>
          </p:nvSpPr>
          <p:spPr bwMode="auto">
            <a:xfrm>
              <a:off x="545" y="898"/>
              <a:ext cx="67" cy="121"/>
            </a:xfrm>
            <a:custGeom>
              <a:avLst/>
              <a:gdLst>
                <a:gd name="T0" fmla="*/ 0 w 201"/>
                <a:gd name="T1" fmla="*/ 175 h 362"/>
                <a:gd name="T2" fmla="*/ 3 w 201"/>
                <a:gd name="T3" fmla="*/ 189 h 362"/>
                <a:gd name="T4" fmla="*/ 13 w 201"/>
                <a:gd name="T5" fmla="*/ 209 h 362"/>
                <a:gd name="T6" fmla="*/ 27 w 201"/>
                <a:gd name="T7" fmla="*/ 230 h 362"/>
                <a:gd name="T8" fmla="*/ 44 w 201"/>
                <a:gd name="T9" fmla="*/ 256 h 362"/>
                <a:gd name="T10" fmla="*/ 62 w 201"/>
                <a:gd name="T11" fmla="*/ 280 h 362"/>
                <a:gd name="T12" fmla="*/ 81 w 201"/>
                <a:gd name="T13" fmla="*/ 303 h 362"/>
                <a:gd name="T14" fmla="*/ 97 w 201"/>
                <a:gd name="T15" fmla="*/ 321 h 362"/>
                <a:gd name="T16" fmla="*/ 111 w 201"/>
                <a:gd name="T17" fmla="*/ 337 h 362"/>
                <a:gd name="T18" fmla="*/ 124 w 201"/>
                <a:gd name="T19" fmla="*/ 348 h 362"/>
                <a:gd name="T20" fmla="*/ 140 w 201"/>
                <a:gd name="T21" fmla="*/ 357 h 362"/>
                <a:gd name="T22" fmla="*/ 156 w 201"/>
                <a:gd name="T23" fmla="*/ 362 h 362"/>
                <a:gd name="T24" fmla="*/ 171 w 201"/>
                <a:gd name="T25" fmla="*/ 362 h 362"/>
                <a:gd name="T26" fmla="*/ 184 w 201"/>
                <a:gd name="T27" fmla="*/ 354 h 362"/>
                <a:gd name="T28" fmla="*/ 195 w 201"/>
                <a:gd name="T29" fmla="*/ 339 h 362"/>
                <a:gd name="T30" fmla="*/ 201 w 201"/>
                <a:gd name="T31" fmla="*/ 314 h 362"/>
                <a:gd name="T32" fmla="*/ 201 w 201"/>
                <a:gd name="T33" fmla="*/ 276 h 362"/>
                <a:gd name="T34" fmla="*/ 200 w 201"/>
                <a:gd name="T35" fmla="*/ 272 h 362"/>
                <a:gd name="T36" fmla="*/ 197 w 201"/>
                <a:gd name="T37" fmla="*/ 261 h 362"/>
                <a:gd name="T38" fmla="*/ 193 w 201"/>
                <a:gd name="T39" fmla="*/ 244 h 362"/>
                <a:gd name="T40" fmla="*/ 188 w 201"/>
                <a:gd name="T41" fmla="*/ 224 h 362"/>
                <a:gd name="T42" fmla="*/ 181 w 201"/>
                <a:gd name="T43" fmla="*/ 200 h 362"/>
                <a:gd name="T44" fmla="*/ 175 w 201"/>
                <a:gd name="T45" fmla="*/ 176 h 362"/>
                <a:gd name="T46" fmla="*/ 167 w 201"/>
                <a:gd name="T47" fmla="*/ 152 h 362"/>
                <a:gd name="T48" fmla="*/ 159 w 201"/>
                <a:gd name="T49" fmla="*/ 130 h 362"/>
                <a:gd name="T50" fmla="*/ 154 w 201"/>
                <a:gd name="T51" fmla="*/ 120 h 362"/>
                <a:gd name="T52" fmla="*/ 145 w 201"/>
                <a:gd name="T53" fmla="*/ 108 h 362"/>
                <a:gd name="T54" fmla="*/ 135 w 201"/>
                <a:gd name="T55" fmla="*/ 95 h 362"/>
                <a:gd name="T56" fmla="*/ 123 w 201"/>
                <a:gd name="T57" fmla="*/ 82 h 362"/>
                <a:gd name="T58" fmla="*/ 110 w 201"/>
                <a:gd name="T59" fmla="*/ 68 h 362"/>
                <a:gd name="T60" fmla="*/ 96 w 201"/>
                <a:gd name="T61" fmla="*/ 56 h 362"/>
                <a:gd name="T62" fmla="*/ 81 w 201"/>
                <a:gd name="T63" fmla="*/ 43 h 362"/>
                <a:gd name="T64" fmla="*/ 67 w 201"/>
                <a:gd name="T65" fmla="*/ 32 h 362"/>
                <a:gd name="T66" fmla="*/ 52 w 201"/>
                <a:gd name="T67" fmla="*/ 22 h 362"/>
                <a:gd name="T68" fmla="*/ 41 w 201"/>
                <a:gd name="T69" fmla="*/ 13 h 362"/>
                <a:gd name="T70" fmla="*/ 29 w 201"/>
                <a:gd name="T71" fmla="*/ 5 h 362"/>
                <a:gd name="T72" fmla="*/ 19 w 201"/>
                <a:gd name="T73" fmla="*/ 1 h 362"/>
                <a:gd name="T74" fmla="*/ 12 w 201"/>
                <a:gd name="T75" fmla="*/ 0 h 362"/>
                <a:gd name="T76" fmla="*/ 8 w 201"/>
                <a:gd name="T77" fmla="*/ 1 h 362"/>
                <a:gd name="T78" fmla="*/ 7 w 201"/>
                <a:gd name="T79" fmla="*/ 5 h 362"/>
                <a:gd name="T80" fmla="*/ 10 w 201"/>
                <a:gd name="T81" fmla="*/ 14 h 362"/>
                <a:gd name="T82" fmla="*/ 17 w 201"/>
                <a:gd name="T83" fmla="*/ 36 h 362"/>
                <a:gd name="T84" fmla="*/ 19 w 201"/>
                <a:gd name="T85" fmla="*/ 60 h 362"/>
                <a:gd name="T86" fmla="*/ 18 w 201"/>
                <a:gd name="T87" fmla="*/ 82 h 362"/>
                <a:gd name="T88" fmla="*/ 14 w 201"/>
                <a:gd name="T89" fmla="*/ 105 h 362"/>
                <a:gd name="T90" fmla="*/ 9 w 201"/>
                <a:gd name="T91" fmla="*/ 127 h 362"/>
                <a:gd name="T92" fmla="*/ 5 w 201"/>
                <a:gd name="T93" fmla="*/ 146 h 362"/>
                <a:gd name="T94" fmla="*/ 1 w 201"/>
                <a:gd name="T95" fmla="*/ 162 h 362"/>
                <a:gd name="T96" fmla="*/ 0 w 201"/>
                <a:gd name="T97" fmla="*/ 175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01" h="362">
                  <a:moveTo>
                    <a:pt x="0" y="175"/>
                  </a:moveTo>
                  <a:lnTo>
                    <a:pt x="3" y="189"/>
                  </a:lnTo>
                  <a:lnTo>
                    <a:pt x="13" y="209"/>
                  </a:lnTo>
                  <a:lnTo>
                    <a:pt x="27" y="230"/>
                  </a:lnTo>
                  <a:lnTo>
                    <a:pt x="44" y="256"/>
                  </a:lnTo>
                  <a:lnTo>
                    <a:pt x="62" y="280"/>
                  </a:lnTo>
                  <a:lnTo>
                    <a:pt x="81" y="303"/>
                  </a:lnTo>
                  <a:lnTo>
                    <a:pt x="97" y="321"/>
                  </a:lnTo>
                  <a:lnTo>
                    <a:pt x="111" y="337"/>
                  </a:lnTo>
                  <a:lnTo>
                    <a:pt x="124" y="348"/>
                  </a:lnTo>
                  <a:lnTo>
                    <a:pt x="140" y="357"/>
                  </a:lnTo>
                  <a:lnTo>
                    <a:pt x="156" y="362"/>
                  </a:lnTo>
                  <a:lnTo>
                    <a:pt x="171" y="362"/>
                  </a:lnTo>
                  <a:lnTo>
                    <a:pt x="184" y="354"/>
                  </a:lnTo>
                  <a:lnTo>
                    <a:pt x="195" y="339"/>
                  </a:lnTo>
                  <a:lnTo>
                    <a:pt x="201" y="314"/>
                  </a:lnTo>
                  <a:lnTo>
                    <a:pt x="201" y="276"/>
                  </a:lnTo>
                  <a:lnTo>
                    <a:pt x="200" y="272"/>
                  </a:lnTo>
                  <a:lnTo>
                    <a:pt x="197" y="261"/>
                  </a:lnTo>
                  <a:lnTo>
                    <a:pt x="193" y="244"/>
                  </a:lnTo>
                  <a:lnTo>
                    <a:pt x="188" y="224"/>
                  </a:lnTo>
                  <a:lnTo>
                    <a:pt x="181" y="200"/>
                  </a:lnTo>
                  <a:lnTo>
                    <a:pt x="175" y="176"/>
                  </a:lnTo>
                  <a:lnTo>
                    <a:pt x="167" y="152"/>
                  </a:lnTo>
                  <a:lnTo>
                    <a:pt x="159" y="130"/>
                  </a:lnTo>
                  <a:lnTo>
                    <a:pt x="154" y="120"/>
                  </a:lnTo>
                  <a:lnTo>
                    <a:pt x="145" y="108"/>
                  </a:lnTo>
                  <a:lnTo>
                    <a:pt x="135" y="95"/>
                  </a:lnTo>
                  <a:lnTo>
                    <a:pt x="123" y="82"/>
                  </a:lnTo>
                  <a:lnTo>
                    <a:pt x="110" y="68"/>
                  </a:lnTo>
                  <a:lnTo>
                    <a:pt x="96" y="56"/>
                  </a:lnTo>
                  <a:lnTo>
                    <a:pt x="81" y="43"/>
                  </a:lnTo>
                  <a:lnTo>
                    <a:pt x="67" y="32"/>
                  </a:lnTo>
                  <a:lnTo>
                    <a:pt x="52" y="22"/>
                  </a:lnTo>
                  <a:lnTo>
                    <a:pt x="41" y="13"/>
                  </a:lnTo>
                  <a:lnTo>
                    <a:pt x="29" y="5"/>
                  </a:lnTo>
                  <a:lnTo>
                    <a:pt x="19" y="1"/>
                  </a:lnTo>
                  <a:lnTo>
                    <a:pt x="12" y="0"/>
                  </a:lnTo>
                  <a:lnTo>
                    <a:pt x="8" y="1"/>
                  </a:lnTo>
                  <a:lnTo>
                    <a:pt x="7" y="5"/>
                  </a:lnTo>
                  <a:lnTo>
                    <a:pt x="10" y="14"/>
                  </a:lnTo>
                  <a:lnTo>
                    <a:pt x="17" y="36"/>
                  </a:lnTo>
                  <a:lnTo>
                    <a:pt x="19" y="60"/>
                  </a:lnTo>
                  <a:lnTo>
                    <a:pt x="18" y="82"/>
                  </a:lnTo>
                  <a:lnTo>
                    <a:pt x="14" y="105"/>
                  </a:lnTo>
                  <a:lnTo>
                    <a:pt x="9" y="127"/>
                  </a:lnTo>
                  <a:lnTo>
                    <a:pt x="5" y="146"/>
                  </a:lnTo>
                  <a:lnTo>
                    <a:pt x="1" y="162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rgbClr val="CC91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" name="Freeform 45"/>
            <p:cNvSpPr>
              <a:spLocks/>
            </p:cNvSpPr>
            <p:nvPr/>
          </p:nvSpPr>
          <p:spPr bwMode="auto">
            <a:xfrm>
              <a:off x="548" y="902"/>
              <a:ext cx="62" cy="115"/>
            </a:xfrm>
            <a:custGeom>
              <a:avLst/>
              <a:gdLst>
                <a:gd name="T0" fmla="*/ 0 w 185"/>
                <a:gd name="T1" fmla="*/ 166 h 343"/>
                <a:gd name="T2" fmla="*/ 3 w 185"/>
                <a:gd name="T3" fmla="*/ 179 h 343"/>
                <a:gd name="T4" fmla="*/ 12 w 185"/>
                <a:gd name="T5" fmla="*/ 197 h 343"/>
                <a:gd name="T6" fmla="*/ 24 w 185"/>
                <a:gd name="T7" fmla="*/ 219 h 343"/>
                <a:gd name="T8" fmla="*/ 39 w 185"/>
                <a:gd name="T9" fmla="*/ 241 h 343"/>
                <a:gd name="T10" fmla="*/ 57 w 185"/>
                <a:gd name="T11" fmla="*/ 265 h 343"/>
                <a:gd name="T12" fmla="*/ 73 w 185"/>
                <a:gd name="T13" fmla="*/ 287 h 343"/>
                <a:gd name="T14" fmla="*/ 88 w 185"/>
                <a:gd name="T15" fmla="*/ 305 h 343"/>
                <a:gd name="T16" fmla="*/ 101 w 185"/>
                <a:gd name="T17" fmla="*/ 319 h 343"/>
                <a:gd name="T18" fmla="*/ 114 w 185"/>
                <a:gd name="T19" fmla="*/ 329 h 343"/>
                <a:gd name="T20" fmla="*/ 129 w 185"/>
                <a:gd name="T21" fmla="*/ 338 h 343"/>
                <a:gd name="T22" fmla="*/ 144 w 185"/>
                <a:gd name="T23" fmla="*/ 343 h 343"/>
                <a:gd name="T24" fmla="*/ 158 w 185"/>
                <a:gd name="T25" fmla="*/ 343 h 343"/>
                <a:gd name="T26" fmla="*/ 170 w 185"/>
                <a:gd name="T27" fmla="*/ 335 h 343"/>
                <a:gd name="T28" fmla="*/ 180 w 185"/>
                <a:gd name="T29" fmla="*/ 321 h 343"/>
                <a:gd name="T30" fmla="*/ 185 w 185"/>
                <a:gd name="T31" fmla="*/ 296 h 343"/>
                <a:gd name="T32" fmla="*/ 185 w 185"/>
                <a:gd name="T33" fmla="*/ 260 h 343"/>
                <a:gd name="T34" fmla="*/ 184 w 185"/>
                <a:gd name="T35" fmla="*/ 257 h 343"/>
                <a:gd name="T36" fmla="*/ 182 w 185"/>
                <a:gd name="T37" fmla="*/ 246 h 343"/>
                <a:gd name="T38" fmla="*/ 178 w 185"/>
                <a:gd name="T39" fmla="*/ 230 h 343"/>
                <a:gd name="T40" fmla="*/ 173 w 185"/>
                <a:gd name="T41" fmla="*/ 210 h 343"/>
                <a:gd name="T42" fmla="*/ 168 w 185"/>
                <a:gd name="T43" fmla="*/ 188 h 343"/>
                <a:gd name="T44" fmla="*/ 161 w 185"/>
                <a:gd name="T45" fmla="*/ 166 h 343"/>
                <a:gd name="T46" fmla="*/ 154 w 185"/>
                <a:gd name="T47" fmla="*/ 143 h 343"/>
                <a:gd name="T48" fmla="*/ 147 w 185"/>
                <a:gd name="T49" fmla="*/ 123 h 343"/>
                <a:gd name="T50" fmla="*/ 135 w 185"/>
                <a:gd name="T51" fmla="*/ 101 h 343"/>
                <a:gd name="T52" fmla="*/ 114 w 185"/>
                <a:gd name="T53" fmla="*/ 77 h 343"/>
                <a:gd name="T54" fmla="*/ 88 w 185"/>
                <a:gd name="T55" fmla="*/ 52 h 343"/>
                <a:gd name="T56" fmla="*/ 62 w 185"/>
                <a:gd name="T57" fmla="*/ 29 h 343"/>
                <a:gd name="T58" fmla="*/ 37 w 185"/>
                <a:gd name="T59" fmla="*/ 11 h 343"/>
                <a:gd name="T60" fmla="*/ 19 w 185"/>
                <a:gd name="T61" fmla="*/ 0 h 343"/>
                <a:gd name="T62" fmla="*/ 8 w 185"/>
                <a:gd name="T63" fmla="*/ 0 h 343"/>
                <a:gd name="T64" fmla="*/ 10 w 185"/>
                <a:gd name="T65" fmla="*/ 12 h 343"/>
                <a:gd name="T66" fmla="*/ 16 w 185"/>
                <a:gd name="T67" fmla="*/ 34 h 343"/>
                <a:gd name="T68" fmla="*/ 17 w 185"/>
                <a:gd name="T69" fmla="*/ 55 h 343"/>
                <a:gd name="T70" fmla="*/ 16 w 185"/>
                <a:gd name="T71" fmla="*/ 77 h 343"/>
                <a:gd name="T72" fmla="*/ 13 w 185"/>
                <a:gd name="T73" fmla="*/ 98 h 343"/>
                <a:gd name="T74" fmla="*/ 9 w 185"/>
                <a:gd name="T75" fmla="*/ 119 h 343"/>
                <a:gd name="T76" fmla="*/ 4 w 185"/>
                <a:gd name="T77" fmla="*/ 138 h 343"/>
                <a:gd name="T78" fmla="*/ 1 w 185"/>
                <a:gd name="T79" fmla="*/ 153 h 343"/>
                <a:gd name="T80" fmla="*/ 0 w 185"/>
                <a:gd name="T81" fmla="*/ 166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85" h="343">
                  <a:moveTo>
                    <a:pt x="0" y="166"/>
                  </a:moveTo>
                  <a:lnTo>
                    <a:pt x="3" y="179"/>
                  </a:lnTo>
                  <a:lnTo>
                    <a:pt x="12" y="197"/>
                  </a:lnTo>
                  <a:lnTo>
                    <a:pt x="24" y="219"/>
                  </a:lnTo>
                  <a:lnTo>
                    <a:pt x="39" y="241"/>
                  </a:lnTo>
                  <a:lnTo>
                    <a:pt x="57" y="265"/>
                  </a:lnTo>
                  <a:lnTo>
                    <a:pt x="73" y="287"/>
                  </a:lnTo>
                  <a:lnTo>
                    <a:pt x="88" y="305"/>
                  </a:lnTo>
                  <a:lnTo>
                    <a:pt x="101" y="319"/>
                  </a:lnTo>
                  <a:lnTo>
                    <a:pt x="114" y="329"/>
                  </a:lnTo>
                  <a:lnTo>
                    <a:pt x="129" y="338"/>
                  </a:lnTo>
                  <a:lnTo>
                    <a:pt x="144" y="343"/>
                  </a:lnTo>
                  <a:lnTo>
                    <a:pt x="158" y="343"/>
                  </a:lnTo>
                  <a:lnTo>
                    <a:pt x="170" y="335"/>
                  </a:lnTo>
                  <a:lnTo>
                    <a:pt x="180" y="321"/>
                  </a:lnTo>
                  <a:lnTo>
                    <a:pt x="185" y="296"/>
                  </a:lnTo>
                  <a:lnTo>
                    <a:pt x="185" y="260"/>
                  </a:lnTo>
                  <a:lnTo>
                    <a:pt x="184" y="257"/>
                  </a:lnTo>
                  <a:lnTo>
                    <a:pt x="182" y="246"/>
                  </a:lnTo>
                  <a:lnTo>
                    <a:pt x="178" y="230"/>
                  </a:lnTo>
                  <a:lnTo>
                    <a:pt x="173" y="210"/>
                  </a:lnTo>
                  <a:lnTo>
                    <a:pt x="168" y="188"/>
                  </a:lnTo>
                  <a:lnTo>
                    <a:pt x="161" y="166"/>
                  </a:lnTo>
                  <a:lnTo>
                    <a:pt x="154" y="143"/>
                  </a:lnTo>
                  <a:lnTo>
                    <a:pt x="147" y="123"/>
                  </a:lnTo>
                  <a:lnTo>
                    <a:pt x="135" y="101"/>
                  </a:lnTo>
                  <a:lnTo>
                    <a:pt x="114" y="77"/>
                  </a:lnTo>
                  <a:lnTo>
                    <a:pt x="88" y="52"/>
                  </a:lnTo>
                  <a:lnTo>
                    <a:pt x="62" y="29"/>
                  </a:lnTo>
                  <a:lnTo>
                    <a:pt x="37" y="11"/>
                  </a:lnTo>
                  <a:lnTo>
                    <a:pt x="19" y="0"/>
                  </a:lnTo>
                  <a:lnTo>
                    <a:pt x="8" y="0"/>
                  </a:lnTo>
                  <a:lnTo>
                    <a:pt x="10" y="12"/>
                  </a:lnTo>
                  <a:lnTo>
                    <a:pt x="16" y="34"/>
                  </a:lnTo>
                  <a:lnTo>
                    <a:pt x="17" y="55"/>
                  </a:lnTo>
                  <a:lnTo>
                    <a:pt x="16" y="77"/>
                  </a:lnTo>
                  <a:lnTo>
                    <a:pt x="13" y="98"/>
                  </a:lnTo>
                  <a:lnTo>
                    <a:pt x="9" y="119"/>
                  </a:lnTo>
                  <a:lnTo>
                    <a:pt x="4" y="138"/>
                  </a:lnTo>
                  <a:lnTo>
                    <a:pt x="1" y="153"/>
                  </a:lnTo>
                  <a:lnTo>
                    <a:pt x="0" y="166"/>
                  </a:lnTo>
                  <a:close/>
                </a:path>
              </a:pathLst>
            </a:custGeom>
            <a:solidFill>
              <a:srgbClr val="C17A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" name="Freeform 46"/>
            <p:cNvSpPr>
              <a:spLocks/>
            </p:cNvSpPr>
            <p:nvPr/>
          </p:nvSpPr>
          <p:spPr bwMode="auto">
            <a:xfrm>
              <a:off x="551" y="906"/>
              <a:ext cx="57" cy="108"/>
            </a:xfrm>
            <a:custGeom>
              <a:avLst/>
              <a:gdLst>
                <a:gd name="T0" fmla="*/ 170 w 170"/>
                <a:gd name="T1" fmla="*/ 246 h 323"/>
                <a:gd name="T2" fmla="*/ 169 w 170"/>
                <a:gd name="T3" fmla="*/ 242 h 323"/>
                <a:gd name="T4" fmla="*/ 166 w 170"/>
                <a:gd name="T5" fmla="*/ 232 h 323"/>
                <a:gd name="T6" fmla="*/ 163 w 170"/>
                <a:gd name="T7" fmla="*/ 217 h 323"/>
                <a:gd name="T8" fmla="*/ 160 w 170"/>
                <a:gd name="T9" fmla="*/ 199 h 323"/>
                <a:gd name="T10" fmla="*/ 154 w 170"/>
                <a:gd name="T11" fmla="*/ 178 h 323"/>
                <a:gd name="T12" fmla="*/ 149 w 170"/>
                <a:gd name="T13" fmla="*/ 156 h 323"/>
                <a:gd name="T14" fmla="*/ 142 w 170"/>
                <a:gd name="T15" fmla="*/ 135 h 323"/>
                <a:gd name="T16" fmla="*/ 136 w 170"/>
                <a:gd name="T17" fmla="*/ 116 h 323"/>
                <a:gd name="T18" fmla="*/ 125 w 170"/>
                <a:gd name="T19" fmla="*/ 95 h 323"/>
                <a:gd name="T20" fmla="*/ 105 w 170"/>
                <a:gd name="T21" fmla="*/ 73 h 323"/>
                <a:gd name="T22" fmla="*/ 83 w 170"/>
                <a:gd name="T23" fmla="*/ 49 h 323"/>
                <a:gd name="T24" fmla="*/ 59 w 170"/>
                <a:gd name="T25" fmla="*/ 27 h 323"/>
                <a:gd name="T26" fmla="*/ 36 w 170"/>
                <a:gd name="T27" fmla="*/ 11 h 323"/>
                <a:gd name="T28" fmla="*/ 18 w 170"/>
                <a:gd name="T29" fmla="*/ 0 h 323"/>
                <a:gd name="T30" fmla="*/ 8 w 170"/>
                <a:gd name="T31" fmla="*/ 0 h 323"/>
                <a:gd name="T32" fmla="*/ 10 w 170"/>
                <a:gd name="T33" fmla="*/ 12 h 323"/>
                <a:gd name="T34" fmla="*/ 17 w 170"/>
                <a:gd name="T35" fmla="*/ 52 h 323"/>
                <a:gd name="T36" fmla="*/ 13 w 170"/>
                <a:gd name="T37" fmla="*/ 94 h 323"/>
                <a:gd name="T38" fmla="*/ 4 w 170"/>
                <a:gd name="T39" fmla="*/ 131 h 323"/>
                <a:gd name="T40" fmla="*/ 0 w 170"/>
                <a:gd name="T41" fmla="*/ 157 h 323"/>
                <a:gd name="T42" fmla="*/ 3 w 170"/>
                <a:gd name="T43" fmla="*/ 170 h 323"/>
                <a:gd name="T44" fmla="*/ 11 w 170"/>
                <a:gd name="T45" fmla="*/ 188 h 323"/>
                <a:gd name="T46" fmla="*/ 23 w 170"/>
                <a:gd name="T47" fmla="*/ 207 h 323"/>
                <a:gd name="T48" fmla="*/ 37 w 170"/>
                <a:gd name="T49" fmla="*/ 229 h 323"/>
                <a:gd name="T50" fmla="*/ 52 w 170"/>
                <a:gd name="T51" fmla="*/ 251 h 323"/>
                <a:gd name="T52" fmla="*/ 67 w 170"/>
                <a:gd name="T53" fmla="*/ 271 h 323"/>
                <a:gd name="T54" fmla="*/ 81 w 170"/>
                <a:gd name="T55" fmla="*/ 289 h 323"/>
                <a:gd name="T56" fmla="*/ 93 w 170"/>
                <a:gd name="T57" fmla="*/ 302 h 323"/>
                <a:gd name="T58" fmla="*/ 104 w 170"/>
                <a:gd name="T59" fmla="*/ 312 h 323"/>
                <a:gd name="T60" fmla="*/ 117 w 170"/>
                <a:gd name="T61" fmla="*/ 319 h 323"/>
                <a:gd name="T62" fmla="*/ 132 w 170"/>
                <a:gd name="T63" fmla="*/ 323 h 323"/>
                <a:gd name="T64" fmla="*/ 145 w 170"/>
                <a:gd name="T65" fmla="*/ 323 h 323"/>
                <a:gd name="T66" fmla="*/ 157 w 170"/>
                <a:gd name="T67" fmla="*/ 317 h 323"/>
                <a:gd name="T68" fmla="*/ 165 w 170"/>
                <a:gd name="T69" fmla="*/ 303 h 323"/>
                <a:gd name="T70" fmla="*/ 170 w 170"/>
                <a:gd name="T71" fmla="*/ 280 h 323"/>
                <a:gd name="T72" fmla="*/ 170 w 170"/>
                <a:gd name="T73" fmla="*/ 246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70" h="323">
                  <a:moveTo>
                    <a:pt x="170" y="246"/>
                  </a:moveTo>
                  <a:lnTo>
                    <a:pt x="169" y="242"/>
                  </a:lnTo>
                  <a:lnTo>
                    <a:pt x="166" y="232"/>
                  </a:lnTo>
                  <a:lnTo>
                    <a:pt x="163" y="217"/>
                  </a:lnTo>
                  <a:lnTo>
                    <a:pt x="160" y="199"/>
                  </a:lnTo>
                  <a:lnTo>
                    <a:pt x="154" y="178"/>
                  </a:lnTo>
                  <a:lnTo>
                    <a:pt x="149" y="156"/>
                  </a:lnTo>
                  <a:lnTo>
                    <a:pt x="142" y="135"/>
                  </a:lnTo>
                  <a:lnTo>
                    <a:pt x="136" y="116"/>
                  </a:lnTo>
                  <a:lnTo>
                    <a:pt x="125" y="95"/>
                  </a:lnTo>
                  <a:lnTo>
                    <a:pt x="105" y="73"/>
                  </a:lnTo>
                  <a:lnTo>
                    <a:pt x="83" y="49"/>
                  </a:lnTo>
                  <a:lnTo>
                    <a:pt x="59" y="27"/>
                  </a:lnTo>
                  <a:lnTo>
                    <a:pt x="36" y="11"/>
                  </a:lnTo>
                  <a:lnTo>
                    <a:pt x="18" y="0"/>
                  </a:lnTo>
                  <a:lnTo>
                    <a:pt x="8" y="0"/>
                  </a:lnTo>
                  <a:lnTo>
                    <a:pt x="10" y="12"/>
                  </a:lnTo>
                  <a:lnTo>
                    <a:pt x="17" y="52"/>
                  </a:lnTo>
                  <a:lnTo>
                    <a:pt x="13" y="94"/>
                  </a:lnTo>
                  <a:lnTo>
                    <a:pt x="4" y="131"/>
                  </a:lnTo>
                  <a:lnTo>
                    <a:pt x="0" y="157"/>
                  </a:lnTo>
                  <a:lnTo>
                    <a:pt x="3" y="170"/>
                  </a:lnTo>
                  <a:lnTo>
                    <a:pt x="11" y="188"/>
                  </a:lnTo>
                  <a:lnTo>
                    <a:pt x="23" y="207"/>
                  </a:lnTo>
                  <a:lnTo>
                    <a:pt x="37" y="229"/>
                  </a:lnTo>
                  <a:lnTo>
                    <a:pt x="52" y="251"/>
                  </a:lnTo>
                  <a:lnTo>
                    <a:pt x="67" y="271"/>
                  </a:lnTo>
                  <a:lnTo>
                    <a:pt x="81" y="289"/>
                  </a:lnTo>
                  <a:lnTo>
                    <a:pt x="93" y="302"/>
                  </a:lnTo>
                  <a:lnTo>
                    <a:pt x="104" y="312"/>
                  </a:lnTo>
                  <a:lnTo>
                    <a:pt x="117" y="319"/>
                  </a:lnTo>
                  <a:lnTo>
                    <a:pt x="132" y="323"/>
                  </a:lnTo>
                  <a:lnTo>
                    <a:pt x="145" y="323"/>
                  </a:lnTo>
                  <a:lnTo>
                    <a:pt x="157" y="317"/>
                  </a:lnTo>
                  <a:lnTo>
                    <a:pt x="165" y="303"/>
                  </a:lnTo>
                  <a:lnTo>
                    <a:pt x="170" y="280"/>
                  </a:lnTo>
                  <a:lnTo>
                    <a:pt x="170" y="246"/>
                  </a:lnTo>
                  <a:close/>
                </a:path>
              </a:pathLst>
            </a:custGeom>
            <a:solidFill>
              <a:srgbClr val="B563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" name="Freeform 47"/>
            <p:cNvSpPr>
              <a:spLocks/>
            </p:cNvSpPr>
            <p:nvPr/>
          </p:nvSpPr>
          <p:spPr bwMode="auto">
            <a:xfrm>
              <a:off x="693" y="575"/>
              <a:ext cx="126" cy="246"/>
            </a:xfrm>
            <a:custGeom>
              <a:avLst/>
              <a:gdLst>
                <a:gd name="T0" fmla="*/ 198 w 376"/>
                <a:gd name="T1" fmla="*/ 1 h 739"/>
                <a:gd name="T2" fmla="*/ 185 w 376"/>
                <a:gd name="T3" fmla="*/ 0 h 739"/>
                <a:gd name="T4" fmla="*/ 162 w 376"/>
                <a:gd name="T5" fmla="*/ 1 h 739"/>
                <a:gd name="T6" fmla="*/ 134 w 376"/>
                <a:gd name="T7" fmla="*/ 7 h 739"/>
                <a:gd name="T8" fmla="*/ 101 w 376"/>
                <a:gd name="T9" fmla="*/ 25 h 739"/>
                <a:gd name="T10" fmla="*/ 69 w 376"/>
                <a:gd name="T11" fmla="*/ 58 h 739"/>
                <a:gd name="T12" fmla="*/ 39 w 376"/>
                <a:gd name="T13" fmla="*/ 107 h 739"/>
                <a:gd name="T14" fmla="*/ 17 w 376"/>
                <a:gd name="T15" fmla="*/ 179 h 739"/>
                <a:gd name="T16" fmla="*/ 1 w 376"/>
                <a:gd name="T17" fmla="*/ 316 h 739"/>
                <a:gd name="T18" fmla="*/ 4 w 376"/>
                <a:gd name="T19" fmla="*/ 460 h 739"/>
                <a:gd name="T20" fmla="*/ 28 w 376"/>
                <a:gd name="T21" fmla="*/ 556 h 739"/>
                <a:gd name="T22" fmla="*/ 69 w 376"/>
                <a:gd name="T23" fmla="*/ 612 h 739"/>
                <a:gd name="T24" fmla="*/ 98 w 376"/>
                <a:gd name="T25" fmla="*/ 631 h 739"/>
                <a:gd name="T26" fmla="*/ 111 w 376"/>
                <a:gd name="T27" fmla="*/ 666 h 739"/>
                <a:gd name="T28" fmla="*/ 110 w 376"/>
                <a:gd name="T29" fmla="*/ 709 h 739"/>
                <a:gd name="T30" fmla="*/ 121 w 376"/>
                <a:gd name="T31" fmla="*/ 730 h 739"/>
                <a:gd name="T32" fmla="*/ 146 w 376"/>
                <a:gd name="T33" fmla="*/ 739 h 739"/>
                <a:gd name="T34" fmla="*/ 181 w 376"/>
                <a:gd name="T35" fmla="*/ 734 h 739"/>
                <a:gd name="T36" fmla="*/ 221 w 376"/>
                <a:gd name="T37" fmla="*/ 715 h 739"/>
                <a:gd name="T38" fmla="*/ 265 w 376"/>
                <a:gd name="T39" fmla="*/ 683 h 739"/>
                <a:gd name="T40" fmla="*/ 304 w 376"/>
                <a:gd name="T41" fmla="*/ 635 h 739"/>
                <a:gd name="T42" fmla="*/ 330 w 376"/>
                <a:gd name="T43" fmla="*/ 570 h 739"/>
                <a:gd name="T44" fmla="*/ 341 w 376"/>
                <a:gd name="T45" fmla="*/ 489 h 739"/>
                <a:gd name="T46" fmla="*/ 362 w 376"/>
                <a:gd name="T47" fmla="*/ 411 h 739"/>
                <a:gd name="T48" fmla="*/ 376 w 376"/>
                <a:gd name="T49" fmla="*/ 344 h 739"/>
                <a:gd name="T50" fmla="*/ 359 w 376"/>
                <a:gd name="T51" fmla="*/ 296 h 739"/>
                <a:gd name="T52" fmla="*/ 329 w 376"/>
                <a:gd name="T53" fmla="*/ 278 h 739"/>
                <a:gd name="T54" fmla="*/ 317 w 376"/>
                <a:gd name="T55" fmla="*/ 257 h 739"/>
                <a:gd name="T56" fmla="*/ 305 w 376"/>
                <a:gd name="T57" fmla="*/ 222 h 739"/>
                <a:gd name="T58" fmla="*/ 306 w 376"/>
                <a:gd name="T59" fmla="*/ 188 h 739"/>
                <a:gd name="T60" fmla="*/ 324 w 376"/>
                <a:gd name="T61" fmla="*/ 168 h 739"/>
                <a:gd name="T62" fmla="*/ 338 w 376"/>
                <a:gd name="T63" fmla="*/ 149 h 739"/>
                <a:gd name="T64" fmla="*/ 351 w 376"/>
                <a:gd name="T65" fmla="*/ 125 h 739"/>
                <a:gd name="T66" fmla="*/ 357 w 376"/>
                <a:gd name="T67" fmla="*/ 97 h 739"/>
                <a:gd name="T68" fmla="*/ 354 w 376"/>
                <a:gd name="T69" fmla="*/ 71 h 739"/>
                <a:gd name="T70" fmla="*/ 336 w 376"/>
                <a:gd name="T71" fmla="*/ 44 h 739"/>
                <a:gd name="T72" fmla="*/ 299 w 376"/>
                <a:gd name="T73" fmla="*/ 23 h 739"/>
                <a:gd name="T74" fmla="*/ 240 w 376"/>
                <a:gd name="T75" fmla="*/ 6 h 7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76" h="739">
                  <a:moveTo>
                    <a:pt x="201" y="1"/>
                  </a:moveTo>
                  <a:lnTo>
                    <a:pt x="198" y="1"/>
                  </a:lnTo>
                  <a:lnTo>
                    <a:pt x="194" y="0"/>
                  </a:lnTo>
                  <a:lnTo>
                    <a:pt x="185" y="0"/>
                  </a:lnTo>
                  <a:lnTo>
                    <a:pt x="175" y="0"/>
                  </a:lnTo>
                  <a:lnTo>
                    <a:pt x="162" y="1"/>
                  </a:lnTo>
                  <a:lnTo>
                    <a:pt x="149" y="4"/>
                  </a:lnTo>
                  <a:lnTo>
                    <a:pt x="134" y="7"/>
                  </a:lnTo>
                  <a:lnTo>
                    <a:pt x="118" y="15"/>
                  </a:lnTo>
                  <a:lnTo>
                    <a:pt x="101" y="25"/>
                  </a:lnTo>
                  <a:lnTo>
                    <a:pt x="85" y="39"/>
                  </a:lnTo>
                  <a:lnTo>
                    <a:pt x="69" y="58"/>
                  </a:lnTo>
                  <a:lnTo>
                    <a:pt x="53" y="79"/>
                  </a:lnTo>
                  <a:lnTo>
                    <a:pt x="39" y="107"/>
                  </a:lnTo>
                  <a:lnTo>
                    <a:pt x="27" y="140"/>
                  </a:lnTo>
                  <a:lnTo>
                    <a:pt x="17" y="179"/>
                  </a:lnTo>
                  <a:lnTo>
                    <a:pt x="10" y="225"/>
                  </a:lnTo>
                  <a:lnTo>
                    <a:pt x="1" y="316"/>
                  </a:lnTo>
                  <a:lnTo>
                    <a:pt x="0" y="394"/>
                  </a:lnTo>
                  <a:lnTo>
                    <a:pt x="4" y="460"/>
                  </a:lnTo>
                  <a:lnTo>
                    <a:pt x="14" y="513"/>
                  </a:lnTo>
                  <a:lnTo>
                    <a:pt x="28" y="556"/>
                  </a:lnTo>
                  <a:lnTo>
                    <a:pt x="47" y="589"/>
                  </a:lnTo>
                  <a:lnTo>
                    <a:pt x="69" y="612"/>
                  </a:lnTo>
                  <a:lnTo>
                    <a:pt x="94" y="626"/>
                  </a:lnTo>
                  <a:lnTo>
                    <a:pt x="98" y="631"/>
                  </a:lnTo>
                  <a:lnTo>
                    <a:pt x="106" y="644"/>
                  </a:lnTo>
                  <a:lnTo>
                    <a:pt x="111" y="666"/>
                  </a:lnTo>
                  <a:lnTo>
                    <a:pt x="110" y="697"/>
                  </a:lnTo>
                  <a:lnTo>
                    <a:pt x="110" y="709"/>
                  </a:lnTo>
                  <a:lnTo>
                    <a:pt x="113" y="721"/>
                  </a:lnTo>
                  <a:lnTo>
                    <a:pt x="121" y="730"/>
                  </a:lnTo>
                  <a:lnTo>
                    <a:pt x="133" y="736"/>
                  </a:lnTo>
                  <a:lnTo>
                    <a:pt x="146" y="739"/>
                  </a:lnTo>
                  <a:lnTo>
                    <a:pt x="162" y="737"/>
                  </a:lnTo>
                  <a:lnTo>
                    <a:pt x="181" y="734"/>
                  </a:lnTo>
                  <a:lnTo>
                    <a:pt x="201" y="726"/>
                  </a:lnTo>
                  <a:lnTo>
                    <a:pt x="221" y="715"/>
                  </a:lnTo>
                  <a:lnTo>
                    <a:pt x="243" y="701"/>
                  </a:lnTo>
                  <a:lnTo>
                    <a:pt x="265" y="683"/>
                  </a:lnTo>
                  <a:lnTo>
                    <a:pt x="286" y="660"/>
                  </a:lnTo>
                  <a:lnTo>
                    <a:pt x="304" y="635"/>
                  </a:lnTo>
                  <a:lnTo>
                    <a:pt x="319" y="604"/>
                  </a:lnTo>
                  <a:lnTo>
                    <a:pt x="330" y="570"/>
                  </a:lnTo>
                  <a:lnTo>
                    <a:pt x="336" y="531"/>
                  </a:lnTo>
                  <a:lnTo>
                    <a:pt x="341" y="489"/>
                  </a:lnTo>
                  <a:lnTo>
                    <a:pt x="351" y="450"/>
                  </a:lnTo>
                  <a:lnTo>
                    <a:pt x="362" y="411"/>
                  </a:lnTo>
                  <a:lnTo>
                    <a:pt x="372" y="375"/>
                  </a:lnTo>
                  <a:lnTo>
                    <a:pt x="376" y="344"/>
                  </a:lnTo>
                  <a:lnTo>
                    <a:pt x="373" y="317"/>
                  </a:lnTo>
                  <a:lnTo>
                    <a:pt x="359" y="296"/>
                  </a:lnTo>
                  <a:lnTo>
                    <a:pt x="331" y="282"/>
                  </a:lnTo>
                  <a:lnTo>
                    <a:pt x="329" y="278"/>
                  </a:lnTo>
                  <a:lnTo>
                    <a:pt x="324" y="269"/>
                  </a:lnTo>
                  <a:lnTo>
                    <a:pt x="317" y="257"/>
                  </a:lnTo>
                  <a:lnTo>
                    <a:pt x="311" y="240"/>
                  </a:lnTo>
                  <a:lnTo>
                    <a:pt x="305" y="222"/>
                  </a:lnTo>
                  <a:lnTo>
                    <a:pt x="303" y="205"/>
                  </a:lnTo>
                  <a:lnTo>
                    <a:pt x="306" y="188"/>
                  </a:lnTo>
                  <a:lnTo>
                    <a:pt x="316" y="174"/>
                  </a:lnTo>
                  <a:lnTo>
                    <a:pt x="324" y="168"/>
                  </a:lnTo>
                  <a:lnTo>
                    <a:pt x="330" y="159"/>
                  </a:lnTo>
                  <a:lnTo>
                    <a:pt x="338" y="149"/>
                  </a:lnTo>
                  <a:lnTo>
                    <a:pt x="345" y="138"/>
                  </a:lnTo>
                  <a:lnTo>
                    <a:pt x="351" y="125"/>
                  </a:lnTo>
                  <a:lnTo>
                    <a:pt x="355" y="111"/>
                  </a:lnTo>
                  <a:lnTo>
                    <a:pt x="357" y="97"/>
                  </a:lnTo>
                  <a:lnTo>
                    <a:pt x="357" y="83"/>
                  </a:lnTo>
                  <a:lnTo>
                    <a:pt x="354" y="71"/>
                  </a:lnTo>
                  <a:lnTo>
                    <a:pt x="347" y="57"/>
                  </a:lnTo>
                  <a:lnTo>
                    <a:pt x="336" y="44"/>
                  </a:lnTo>
                  <a:lnTo>
                    <a:pt x="319" y="33"/>
                  </a:lnTo>
                  <a:lnTo>
                    <a:pt x="299" y="23"/>
                  </a:lnTo>
                  <a:lnTo>
                    <a:pt x="272" y="12"/>
                  </a:lnTo>
                  <a:lnTo>
                    <a:pt x="240" y="6"/>
                  </a:lnTo>
                  <a:lnTo>
                    <a:pt x="20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" name="Freeform 48"/>
            <p:cNvSpPr>
              <a:spLocks/>
            </p:cNvSpPr>
            <p:nvPr/>
          </p:nvSpPr>
          <p:spPr bwMode="auto">
            <a:xfrm>
              <a:off x="695" y="576"/>
              <a:ext cx="121" cy="240"/>
            </a:xfrm>
            <a:custGeom>
              <a:avLst/>
              <a:gdLst>
                <a:gd name="T0" fmla="*/ 90 w 362"/>
                <a:gd name="T1" fmla="*/ 617 h 720"/>
                <a:gd name="T2" fmla="*/ 106 w 362"/>
                <a:gd name="T3" fmla="*/ 649 h 720"/>
                <a:gd name="T4" fmla="*/ 107 w 362"/>
                <a:gd name="T5" fmla="*/ 683 h 720"/>
                <a:gd name="T6" fmla="*/ 112 w 362"/>
                <a:gd name="T7" fmla="*/ 697 h 720"/>
                <a:gd name="T8" fmla="*/ 120 w 362"/>
                <a:gd name="T9" fmla="*/ 710 h 720"/>
                <a:gd name="T10" fmla="*/ 134 w 362"/>
                <a:gd name="T11" fmla="*/ 717 h 720"/>
                <a:gd name="T12" fmla="*/ 154 w 362"/>
                <a:gd name="T13" fmla="*/ 720 h 720"/>
                <a:gd name="T14" fmla="*/ 179 w 362"/>
                <a:gd name="T15" fmla="*/ 713 h 720"/>
                <a:gd name="T16" fmla="*/ 212 w 362"/>
                <a:gd name="T17" fmla="*/ 697 h 720"/>
                <a:gd name="T18" fmla="*/ 254 w 362"/>
                <a:gd name="T19" fmla="*/ 667 h 720"/>
                <a:gd name="T20" fmla="*/ 293 w 362"/>
                <a:gd name="T21" fmla="*/ 621 h 720"/>
                <a:gd name="T22" fmla="*/ 319 w 362"/>
                <a:gd name="T23" fmla="*/ 559 h 720"/>
                <a:gd name="T24" fmla="*/ 330 w 362"/>
                <a:gd name="T25" fmla="*/ 481 h 720"/>
                <a:gd name="T26" fmla="*/ 349 w 362"/>
                <a:gd name="T27" fmla="*/ 406 h 720"/>
                <a:gd name="T28" fmla="*/ 362 w 362"/>
                <a:gd name="T29" fmla="*/ 343 h 720"/>
                <a:gd name="T30" fmla="*/ 346 w 362"/>
                <a:gd name="T31" fmla="*/ 295 h 720"/>
                <a:gd name="T32" fmla="*/ 318 w 362"/>
                <a:gd name="T33" fmla="*/ 276 h 720"/>
                <a:gd name="T34" fmla="*/ 306 w 362"/>
                <a:gd name="T35" fmla="*/ 253 h 720"/>
                <a:gd name="T36" fmla="*/ 294 w 362"/>
                <a:gd name="T37" fmla="*/ 219 h 720"/>
                <a:gd name="T38" fmla="*/ 294 w 362"/>
                <a:gd name="T39" fmla="*/ 185 h 720"/>
                <a:gd name="T40" fmla="*/ 310 w 362"/>
                <a:gd name="T41" fmla="*/ 164 h 720"/>
                <a:gd name="T42" fmla="*/ 324 w 362"/>
                <a:gd name="T43" fmla="*/ 145 h 720"/>
                <a:gd name="T44" fmla="*/ 336 w 362"/>
                <a:gd name="T45" fmla="*/ 123 h 720"/>
                <a:gd name="T46" fmla="*/ 343 w 362"/>
                <a:gd name="T47" fmla="*/ 96 h 720"/>
                <a:gd name="T48" fmla="*/ 339 w 362"/>
                <a:gd name="T49" fmla="*/ 68 h 720"/>
                <a:gd name="T50" fmla="*/ 322 w 362"/>
                <a:gd name="T51" fmla="*/ 43 h 720"/>
                <a:gd name="T52" fmla="*/ 286 w 362"/>
                <a:gd name="T53" fmla="*/ 21 h 720"/>
                <a:gd name="T54" fmla="*/ 229 w 362"/>
                <a:gd name="T55" fmla="*/ 6 h 720"/>
                <a:gd name="T56" fmla="*/ 190 w 362"/>
                <a:gd name="T57" fmla="*/ 1 h 720"/>
                <a:gd name="T58" fmla="*/ 178 w 362"/>
                <a:gd name="T59" fmla="*/ 0 h 720"/>
                <a:gd name="T60" fmla="*/ 156 w 362"/>
                <a:gd name="T61" fmla="*/ 1 h 720"/>
                <a:gd name="T62" fmla="*/ 128 w 362"/>
                <a:gd name="T63" fmla="*/ 7 h 720"/>
                <a:gd name="T64" fmla="*/ 97 w 362"/>
                <a:gd name="T65" fmla="*/ 25 h 720"/>
                <a:gd name="T66" fmla="*/ 67 w 362"/>
                <a:gd name="T67" fmla="*/ 57 h 720"/>
                <a:gd name="T68" fmla="*/ 39 w 362"/>
                <a:gd name="T69" fmla="*/ 105 h 720"/>
                <a:gd name="T70" fmla="*/ 18 w 362"/>
                <a:gd name="T71" fmla="*/ 176 h 720"/>
                <a:gd name="T72" fmla="*/ 3 w 362"/>
                <a:gd name="T73" fmla="*/ 308 h 720"/>
                <a:gd name="T74" fmla="*/ 4 w 362"/>
                <a:gd name="T75" fmla="*/ 449 h 720"/>
                <a:gd name="T76" fmla="*/ 27 w 362"/>
                <a:gd name="T77" fmla="*/ 545 h 720"/>
                <a:gd name="T78" fmla="*/ 64 w 362"/>
                <a:gd name="T79" fmla="*/ 599 h 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62" h="720">
                  <a:moveTo>
                    <a:pt x="85" y="613"/>
                  </a:moveTo>
                  <a:lnTo>
                    <a:pt x="90" y="617"/>
                  </a:lnTo>
                  <a:lnTo>
                    <a:pt x="99" y="629"/>
                  </a:lnTo>
                  <a:lnTo>
                    <a:pt x="106" y="649"/>
                  </a:lnTo>
                  <a:lnTo>
                    <a:pt x="107" y="675"/>
                  </a:lnTo>
                  <a:lnTo>
                    <a:pt x="107" y="683"/>
                  </a:lnTo>
                  <a:lnTo>
                    <a:pt x="108" y="691"/>
                  </a:lnTo>
                  <a:lnTo>
                    <a:pt x="112" y="697"/>
                  </a:lnTo>
                  <a:lnTo>
                    <a:pt x="115" y="703"/>
                  </a:lnTo>
                  <a:lnTo>
                    <a:pt x="120" y="710"/>
                  </a:lnTo>
                  <a:lnTo>
                    <a:pt x="127" y="713"/>
                  </a:lnTo>
                  <a:lnTo>
                    <a:pt x="134" y="717"/>
                  </a:lnTo>
                  <a:lnTo>
                    <a:pt x="144" y="718"/>
                  </a:lnTo>
                  <a:lnTo>
                    <a:pt x="154" y="720"/>
                  </a:lnTo>
                  <a:lnTo>
                    <a:pt x="166" y="717"/>
                  </a:lnTo>
                  <a:lnTo>
                    <a:pt x="179" y="713"/>
                  </a:lnTo>
                  <a:lnTo>
                    <a:pt x="192" y="708"/>
                  </a:lnTo>
                  <a:lnTo>
                    <a:pt x="212" y="697"/>
                  </a:lnTo>
                  <a:lnTo>
                    <a:pt x="234" y="683"/>
                  </a:lnTo>
                  <a:lnTo>
                    <a:pt x="254" y="667"/>
                  </a:lnTo>
                  <a:lnTo>
                    <a:pt x="275" y="645"/>
                  </a:lnTo>
                  <a:lnTo>
                    <a:pt x="293" y="621"/>
                  </a:lnTo>
                  <a:lnTo>
                    <a:pt x="308" y="592"/>
                  </a:lnTo>
                  <a:lnTo>
                    <a:pt x="319" y="559"/>
                  </a:lnTo>
                  <a:lnTo>
                    <a:pt x="324" y="521"/>
                  </a:lnTo>
                  <a:lnTo>
                    <a:pt x="330" y="481"/>
                  </a:lnTo>
                  <a:lnTo>
                    <a:pt x="338" y="443"/>
                  </a:lnTo>
                  <a:lnTo>
                    <a:pt x="349" y="406"/>
                  </a:lnTo>
                  <a:lnTo>
                    <a:pt x="358" y="373"/>
                  </a:lnTo>
                  <a:lnTo>
                    <a:pt x="362" y="343"/>
                  </a:lnTo>
                  <a:lnTo>
                    <a:pt x="359" y="316"/>
                  </a:lnTo>
                  <a:lnTo>
                    <a:pt x="346" y="295"/>
                  </a:lnTo>
                  <a:lnTo>
                    <a:pt x="320" y="279"/>
                  </a:lnTo>
                  <a:lnTo>
                    <a:pt x="318" y="276"/>
                  </a:lnTo>
                  <a:lnTo>
                    <a:pt x="312" y="267"/>
                  </a:lnTo>
                  <a:lnTo>
                    <a:pt x="306" y="253"/>
                  </a:lnTo>
                  <a:lnTo>
                    <a:pt x="299" y="236"/>
                  </a:lnTo>
                  <a:lnTo>
                    <a:pt x="294" y="219"/>
                  </a:lnTo>
                  <a:lnTo>
                    <a:pt x="291" y="201"/>
                  </a:lnTo>
                  <a:lnTo>
                    <a:pt x="294" y="185"/>
                  </a:lnTo>
                  <a:lnTo>
                    <a:pt x="303" y="171"/>
                  </a:lnTo>
                  <a:lnTo>
                    <a:pt x="310" y="164"/>
                  </a:lnTo>
                  <a:lnTo>
                    <a:pt x="318" y="155"/>
                  </a:lnTo>
                  <a:lnTo>
                    <a:pt x="324" y="145"/>
                  </a:lnTo>
                  <a:lnTo>
                    <a:pt x="331" y="134"/>
                  </a:lnTo>
                  <a:lnTo>
                    <a:pt x="336" y="123"/>
                  </a:lnTo>
                  <a:lnTo>
                    <a:pt x="340" y="109"/>
                  </a:lnTo>
                  <a:lnTo>
                    <a:pt x="343" y="96"/>
                  </a:lnTo>
                  <a:lnTo>
                    <a:pt x="343" y="82"/>
                  </a:lnTo>
                  <a:lnTo>
                    <a:pt x="339" y="68"/>
                  </a:lnTo>
                  <a:lnTo>
                    <a:pt x="332" y="55"/>
                  </a:lnTo>
                  <a:lnTo>
                    <a:pt x="322" y="43"/>
                  </a:lnTo>
                  <a:lnTo>
                    <a:pt x="307" y="31"/>
                  </a:lnTo>
                  <a:lnTo>
                    <a:pt x="286" y="21"/>
                  </a:lnTo>
                  <a:lnTo>
                    <a:pt x="261" y="12"/>
                  </a:lnTo>
                  <a:lnTo>
                    <a:pt x="229" y="6"/>
                  </a:lnTo>
                  <a:lnTo>
                    <a:pt x="192" y="1"/>
                  </a:lnTo>
                  <a:lnTo>
                    <a:pt x="190" y="1"/>
                  </a:lnTo>
                  <a:lnTo>
                    <a:pt x="186" y="0"/>
                  </a:lnTo>
                  <a:lnTo>
                    <a:pt x="178" y="0"/>
                  </a:lnTo>
                  <a:lnTo>
                    <a:pt x="168" y="0"/>
                  </a:lnTo>
                  <a:lnTo>
                    <a:pt x="156" y="1"/>
                  </a:lnTo>
                  <a:lnTo>
                    <a:pt x="143" y="4"/>
                  </a:lnTo>
                  <a:lnTo>
                    <a:pt x="128" y="7"/>
                  </a:lnTo>
                  <a:lnTo>
                    <a:pt x="113" y="15"/>
                  </a:lnTo>
                  <a:lnTo>
                    <a:pt x="97" y="25"/>
                  </a:lnTo>
                  <a:lnTo>
                    <a:pt x="82" y="39"/>
                  </a:lnTo>
                  <a:lnTo>
                    <a:pt x="67" y="57"/>
                  </a:lnTo>
                  <a:lnTo>
                    <a:pt x="52" y="78"/>
                  </a:lnTo>
                  <a:lnTo>
                    <a:pt x="39" y="105"/>
                  </a:lnTo>
                  <a:lnTo>
                    <a:pt x="28" y="138"/>
                  </a:lnTo>
                  <a:lnTo>
                    <a:pt x="18" y="176"/>
                  </a:lnTo>
                  <a:lnTo>
                    <a:pt x="10" y="220"/>
                  </a:lnTo>
                  <a:lnTo>
                    <a:pt x="3" y="308"/>
                  </a:lnTo>
                  <a:lnTo>
                    <a:pt x="0" y="386"/>
                  </a:lnTo>
                  <a:lnTo>
                    <a:pt x="4" y="449"/>
                  </a:lnTo>
                  <a:lnTo>
                    <a:pt x="14" y="502"/>
                  </a:lnTo>
                  <a:lnTo>
                    <a:pt x="27" y="545"/>
                  </a:lnTo>
                  <a:lnTo>
                    <a:pt x="43" y="577"/>
                  </a:lnTo>
                  <a:lnTo>
                    <a:pt x="64" y="599"/>
                  </a:lnTo>
                  <a:lnTo>
                    <a:pt x="85" y="613"/>
                  </a:lnTo>
                  <a:close/>
                </a:path>
              </a:pathLst>
            </a:custGeom>
            <a:solidFill>
              <a:srgbClr val="F4E5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" name="Freeform 49"/>
            <p:cNvSpPr>
              <a:spLocks/>
            </p:cNvSpPr>
            <p:nvPr/>
          </p:nvSpPr>
          <p:spPr bwMode="auto">
            <a:xfrm>
              <a:off x="697" y="578"/>
              <a:ext cx="116" cy="234"/>
            </a:xfrm>
            <a:custGeom>
              <a:avLst/>
              <a:gdLst>
                <a:gd name="T0" fmla="*/ 80 w 348"/>
                <a:gd name="T1" fmla="*/ 605 h 701"/>
                <a:gd name="T2" fmla="*/ 99 w 348"/>
                <a:gd name="T3" fmla="*/ 631 h 701"/>
                <a:gd name="T4" fmla="*/ 105 w 348"/>
                <a:gd name="T5" fmla="*/ 663 h 701"/>
                <a:gd name="T6" fmla="*/ 108 w 348"/>
                <a:gd name="T7" fmla="*/ 676 h 701"/>
                <a:gd name="T8" fmla="*/ 115 w 348"/>
                <a:gd name="T9" fmla="*/ 688 h 701"/>
                <a:gd name="T10" fmla="*/ 129 w 348"/>
                <a:gd name="T11" fmla="*/ 698 h 701"/>
                <a:gd name="T12" fmla="*/ 147 w 348"/>
                <a:gd name="T13" fmla="*/ 701 h 701"/>
                <a:gd name="T14" fmla="*/ 170 w 348"/>
                <a:gd name="T15" fmla="*/ 696 h 701"/>
                <a:gd name="T16" fmla="*/ 202 w 348"/>
                <a:gd name="T17" fmla="*/ 680 h 701"/>
                <a:gd name="T18" fmla="*/ 243 w 348"/>
                <a:gd name="T19" fmla="*/ 650 h 701"/>
                <a:gd name="T20" fmla="*/ 280 w 348"/>
                <a:gd name="T21" fmla="*/ 607 h 701"/>
                <a:gd name="T22" fmla="*/ 305 w 348"/>
                <a:gd name="T23" fmla="*/ 548 h 701"/>
                <a:gd name="T24" fmla="*/ 316 w 348"/>
                <a:gd name="T25" fmla="*/ 473 h 701"/>
                <a:gd name="T26" fmla="*/ 335 w 348"/>
                <a:gd name="T27" fmla="*/ 402 h 701"/>
                <a:gd name="T28" fmla="*/ 348 w 348"/>
                <a:gd name="T29" fmla="*/ 342 h 701"/>
                <a:gd name="T30" fmla="*/ 332 w 348"/>
                <a:gd name="T31" fmla="*/ 295 h 701"/>
                <a:gd name="T32" fmla="*/ 305 w 348"/>
                <a:gd name="T33" fmla="*/ 273 h 701"/>
                <a:gd name="T34" fmla="*/ 292 w 348"/>
                <a:gd name="T35" fmla="*/ 251 h 701"/>
                <a:gd name="T36" fmla="*/ 280 w 348"/>
                <a:gd name="T37" fmla="*/ 215 h 701"/>
                <a:gd name="T38" fmla="*/ 280 w 348"/>
                <a:gd name="T39" fmla="*/ 180 h 701"/>
                <a:gd name="T40" fmla="*/ 295 w 348"/>
                <a:gd name="T41" fmla="*/ 161 h 701"/>
                <a:gd name="T42" fmla="*/ 308 w 348"/>
                <a:gd name="T43" fmla="*/ 143 h 701"/>
                <a:gd name="T44" fmla="*/ 320 w 348"/>
                <a:gd name="T45" fmla="*/ 120 h 701"/>
                <a:gd name="T46" fmla="*/ 326 w 348"/>
                <a:gd name="T47" fmla="*/ 94 h 701"/>
                <a:gd name="T48" fmla="*/ 323 w 348"/>
                <a:gd name="T49" fmla="*/ 67 h 701"/>
                <a:gd name="T50" fmla="*/ 305 w 348"/>
                <a:gd name="T51" fmla="*/ 43 h 701"/>
                <a:gd name="T52" fmla="*/ 272 w 348"/>
                <a:gd name="T53" fmla="*/ 22 h 701"/>
                <a:gd name="T54" fmla="*/ 218 w 348"/>
                <a:gd name="T55" fmla="*/ 6 h 701"/>
                <a:gd name="T56" fmla="*/ 175 w 348"/>
                <a:gd name="T57" fmla="*/ 0 h 701"/>
                <a:gd name="T58" fmla="*/ 135 w 348"/>
                <a:gd name="T59" fmla="*/ 4 h 701"/>
                <a:gd name="T60" fmla="*/ 77 w 348"/>
                <a:gd name="T61" fmla="*/ 38 h 701"/>
                <a:gd name="T62" fmla="*/ 26 w 348"/>
                <a:gd name="T63" fmla="*/ 134 h 701"/>
                <a:gd name="T64" fmla="*/ 2 w 348"/>
                <a:gd name="T65" fmla="*/ 301 h 701"/>
                <a:gd name="T66" fmla="*/ 3 w 348"/>
                <a:gd name="T67" fmla="*/ 439 h 701"/>
                <a:gd name="T68" fmla="*/ 23 w 348"/>
                <a:gd name="T69" fmla="*/ 534 h 701"/>
                <a:gd name="T70" fmla="*/ 56 w 348"/>
                <a:gd name="T71" fmla="*/ 587 h 7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48" h="701">
                  <a:moveTo>
                    <a:pt x="75" y="601"/>
                  </a:moveTo>
                  <a:lnTo>
                    <a:pt x="80" y="605"/>
                  </a:lnTo>
                  <a:lnTo>
                    <a:pt x="89" y="615"/>
                  </a:lnTo>
                  <a:lnTo>
                    <a:pt x="99" y="631"/>
                  </a:lnTo>
                  <a:lnTo>
                    <a:pt x="104" y="655"/>
                  </a:lnTo>
                  <a:lnTo>
                    <a:pt x="105" y="663"/>
                  </a:lnTo>
                  <a:lnTo>
                    <a:pt x="106" y="669"/>
                  </a:lnTo>
                  <a:lnTo>
                    <a:pt x="108" y="676"/>
                  </a:lnTo>
                  <a:lnTo>
                    <a:pt x="111" y="682"/>
                  </a:lnTo>
                  <a:lnTo>
                    <a:pt x="115" y="688"/>
                  </a:lnTo>
                  <a:lnTo>
                    <a:pt x="122" y="695"/>
                  </a:lnTo>
                  <a:lnTo>
                    <a:pt x="129" y="698"/>
                  </a:lnTo>
                  <a:lnTo>
                    <a:pt x="137" y="701"/>
                  </a:lnTo>
                  <a:lnTo>
                    <a:pt x="147" y="701"/>
                  </a:lnTo>
                  <a:lnTo>
                    <a:pt x="158" y="700"/>
                  </a:lnTo>
                  <a:lnTo>
                    <a:pt x="170" y="696"/>
                  </a:lnTo>
                  <a:lnTo>
                    <a:pt x="183" y="690"/>
                  </a:lnTo>
                  <a:lnTo>
                    <a:pt x="202" y="680"/>
                  </a:lnTo>
                  <a:lnTo>
                    <a:pt x="222" y="667"/>
                  </a:lnTo>
                  <a:lnTo>
                    <a:pt x="243" y="650"/>
                  </a:lnTo>
                  <a:lnTo>
                    <a:pt x="263" y="630"/>
                  </a:lnTo>
                  <a:lnTo>
                    <a:pt x="280" y="607"/>
                  </a:lnTo>
                  <a:lnTo>
                    <a:pt x="295" y="580"/>
                  </a:lnTo>
                  <a:lnTo>
                    <a:pt x="305" y="548"/>
                  </a:lnTo>
                  <a:lnTo>
                    <a:pt x="311" y="511"/>
                  </a:lnTo>
                  <a:lnTo>
                    <a:pt x="316" y="473"/>
                  </a:lnTo>
                  <a:lnTo>
                    <a:pt x="325" y="437"/>
                  </a:lnTo>
                  <a:lnTo>
                    <a:pt x="335" y="402"/>
                  </a:lnTo>
                  <a:lnTo>
                    <a:pt x="343" y="371"/>
                  </a:lnTo>
                  <a:lnTo>
                    <a:pt x="348" y="342"/>
                  </a:lnTo>
                  <a:lnTo>
                    <a:pt x="344" y="316"/>
                  </a:lnTo>
                  <a:lnTo>
                    <a:pt x="332" y="295"/>
                  </a:lnTo>
                  <a:lnTo>
                    <a:pt x="307" y="277"/>
                  </a:lnTo>
                  <a:lnTo>
                    <a:pt x="305" y="273"/>
                  </a:lnTo>
                  <a:lnTo>
                    <a:pt x="300" y="265"/>
                  </a:lnTo>
                  <a:lnTo>
                    <a:pt x="292" y="251"/>
                  </a:lnTo>
                  <a:lnTo>
                    <a:pt x="286" y="233"/>
                  </a:lnTo>
                  <a:lnTo>
                    <a:pt x="280" y="215"/>
                  </a:lnTo>
                  <a:lnTo>
                    <a:pt x="278" y="196"/>
                  </a:lnTo>
                  <a:lnTo>
                    <a:pt x="280" y="180"/>
                  </a:lnTo>
                  <a:lnTo>
                    <a:pt x="289" y="167"/>
                  </a:lnTo>
                  <a:lnTo>
                    <a:pt x="295" y="161"/>
                  </a:lnTo>
                  <a:lnTo>
                    <a:pt x="302" y="152"/>
                  </a:lnTo>
                  <a:lnTo>
                    <a:pt x="308" y="143"/>
                  </a:lnTo>
                  <a:lnTo>
                    <a:pt x="315" y="132"/>
                  </a:lnTo>
                  <a:lnTo>
                    <a:pt x="320" y="120"/>
                  </a:lnTo>
                  <a:lnTo>
                    <a:pt x="325" y="108"/>
                  </a:lnTo>
                  <a:lnTo>
                    <a:pt x="326" y="94"/>
                  </a:lnTo>
                  <a:lnTo>
                    <a:pt x="326" y="81"/>
                  </a:lnTo>
                  <a:lnTo>
                    <a:pt x="323" y="67"/>
                  </a:lnTo>
                  <a:lnTo>
                    <a:pt x="316" y="55"/>
                  </a:lnTo>
                  <a:lnTo>
                    <a:pt x="305" y="43"/>
                  </a:lnTo>
                  <a:lnTo>
                    <a:pt x="291" y="32"/>
                  </a:lnTo>
                  <a:lnTo>
                    <a:pt x="272" y="22"/>
                  </a:lnTo>
                  <a:lnTo>
                    <a:pt x="247" y="13"/>
                  </a:lnTo>
                  <a:lnTo>
                    <a:pt x="218" y="6"/>
                  </a:lnTo>
                  <a:lnTo>
                    <a:pt x="182" y="1"/>
                  </a:lnTo>
                  <a:lnTo>
                    <a:pt x="175" y="0"/>
                  </a:lnTo>
                  <a:lnTo>
                    <a:pt x="159" y="0"/>
                  </a:lnTo>
                  <a:lnTo>
                    <a:pt x="135" y="4"/>
                  </a:lnTo>
                  <a:lnTo>
                    <a:pt x="107" y="15"/>
                  </a:lnTo>
                  <a:lnTo>
                    <a:pt x="77" y="38"/>
                  </a:lnTo>
                  <a:lnTo>
                    <a:pt x="49" y="77"/>
                  </a:lnTo>
                  <a:lnTo>
                    <a:pt x="26" y="134"/>
                  </a:lnTo>
                  <a:lnTo>
                    <a:pt x="10" y="215"/>
                  </a:lnTo>
                  <a:lnTo>
                    <a:pt x="2" y="301"/>
                  </a:lnTo>
                  <a:lnTo>
                    <a:pt x="0" y="376"/>
                  </a:lnTo>
                  <a:lnTo>
                    <a:pt x="3" y="439"/>
                  </a:lnTo>
                  <a:lnTo>
                    <a:pt x="11" y="491"/>
                  </a:lnTo>
                  <a:lnTo>
                    <a:pt x="23" y="534"/>
                  </a:lnTo>
                  <a:lnTo>
                    <a:pt x="38" y="566"/>
                  </a:lnTo>
                  <a:lnTo>
                    <a:pt x="56" y="587"/>
                  </a:lnTo>
                  <a:lnTo>
                    <a:pt x="75" y="601"/>
                  </a:lnTo>
                  <a:close/>
                </a:path>
              </a:pathLst>
            </a:custGeom>
            <a:solidFill>
              <a:srgbClr val="E5C9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3" name="Freeform 50"/>
            <p:cNvSpPr>
              <a:spLocks/>
            </p:cNvSpPr>
            <p:nvPr/>
          </p:nvSpPr>
          <p:spPr bwMode="auto">
            <a:xfrm>
              <a:off x="698" y="581"/>
              <a:ext cx="110" cy="227"/>
            </a:xfrm>
            <a:custGeom>
              <a:avLst/>
              <a:gdLst>
                <a:gd name="T0" fmla="*/ 68 w 332"/>
                <a:gd name="T1" fmla="*/ 589 h 680"/>
                <a:gd name="T2" fmla="*/ 75 w 332"/>
                <a:gd name="T3" fmla="*/ 594 h 680"/>
                <a:gd name="T4" fmla="*/ 87 w 332"/>
                <a:gd name="T5" fmla="*/ 606 h 680"/>
                <a:gd name="T6" fmla="*/ 97 w 332"/>
                <a:gd name="T7" fmla="*/ 622 h 680"/>
                <a:gd name="T8" fmla="*/ 101 w 332"/>
                <a:gd name="T9" fmla="*/ 640 h 680"/>
                <a:gd name="T10" fmla="*/ 107 w 332"/>
                <a:gd name="T11" fmla="*/ 651 h 680"/>
                <a:gd name="T12" fmla="*/ 112 w 332"/>
                <a:gd name="T13" fmla="*/ 665 h 680"/>
                <a:gd name="T14" fmla="*/ 123 w 332"/>
                <a:gd name="T15" fmla="*/ 677 h 680"/>
                <a:gd name="T16" fmla="*/ 138 w 332"/>
                <a:gd name="T17" fmla="*/ 680 h 680"/>
                <a:gd name="T18" fmla="*/ 161 w 332"/>
                <a:gd name="T19" fmla="*/ 677 h 680"/>
                <a:gd name="T20" fmla="*/ 193 w 332"/>
                <a:gd name="T21" fmla="*/ 660 h 680"/>
                <a:gd name="T22" fmla="*/ 232 w 332"/>
                <a:gd name="T23" fmla="*/ 632 h 680"/>
                <a:gd name="T24" fmla="*/ 269 w 332"/>
                <a:gd name="T25" fmla="*/ 592 h 680"/>
                <a:gd name="T26" fmla="*/ 293 w 332"/>
                <a:gd name="T27" fmla="*/ 535 h 680"/>
                <a:gd name="T28" fmla="*/ 302 w 332"/>
                <a:gd name="T29" fmla="*/ 463 h 680"/>
                <a:gd name="T30" fmla="*/ 320 w 332"/>
                <a:gd name="T31" fmla="*/ 396 h 680"/>
                <a:gd name="T32" fmla="*/ 332 w 332"/>
                <a:gd name="T33" fmla="*/ 338 h 680"/>
                <a:gd name="T34" fmla="*/ 319 w 332"/>
                <a:gd name="T35" fmla="*/ 292 h 680"/>
                <a:gd name="T36" fmla="*/ 293 w 332"/>
                <a:gd name="T37" fmla="*/ 269 h 680"/>
                <a:gd name="T38" fmla="*/ 280 w 332"/>
                <a:gd name="T39" fmla="*/ 245 h 680"/>
                <a:gd name="T40" fmla="*/ 267 w 332"/>
                <a:gd name="T41" fmla="*/ 210 h 680"/>
                <a:gd name="T42" fmla="*/ 266 w 332"/>
                <a:gd name="T43" fmla="*/ 174 h 680"/>
                <a:gd name="T44" fmla="*/ 281 w 332"/>
                <a:gd name="T45" fmla="*/ 155 h 680"/>
                <a:gd name="T46" fmla="*/ 294 w 332"/>
                <a:gd name="T47" fmla="*/ 138 h 680"/>
                <a:gd name="T48" fmla="*/ 305 w 332"/>
                <a:gd name="T49" fmla="*/ 115 h 680"/>
                <a:gd name="T50" fmla="*/ 311 w 332"/>
                <a:gd name="T51" fmla="*/ 91 h 680"/>
                <a:gd name="T52" fmla="*/ 307 w 332"/>
                <a:gd name="T53" fmla="*/ 64 h 680"/>
                <a:gd name="T54" fmla="*/ 291 w 332"/>
                <a:gd name="T55" fmla="*/ 40 h 680"/>
                <a:gd name="T56" fmla="*/ 259 w 332"/>
                <a:gd name="T57" fmla="*/ 20 h 680"/>
                <a:gd name="T58" fmla="*/ 208 w 332"/>
                <a:gd name="T59" fmla="*/ 6 h 680"/>
                <a:gd name="T60" fmla="*/ 169 w 332"/>
                <a:gd name="T61" fmla="*/ 0 h 680"/>
                <a:gd name="T62" fmla="*/ 130 w 332"/>
                <a:gd name="T63" fmla="*/ 4 h 680"/>
                <a:gd name="T64" fmla="*/ 74 w 332"/>
                <a:gd name="T65" fmla="*/ 36 h 680"/>
                <a:gd name="T66" fmla="*/ 24 w 332"/>
                <a:gd name="T67" fmla="*/ 130 h 680"/>
                <a:gd name="T68" fmla="*/ 1 w 332"/>
                <a:gd name="T69" fmla="*/ 293 h 680"/>
                <a:gd name="T70" fmla="*/ 2 w 332"/>
                <a:gd name="T71" fmla="*/ 427 h 680"/>
                <a:gd name="T72" fmla="*/ 20 w 332"/>
                <a:gd name="T73" fmla="*/ 521 h 680"/>
                <a:gd name="T74" fmla="*/ 49 w 332"/>
                <a:gd name="T75" fmla="*/ 574 h 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32" h="680">
                  <a:moveTo>
                    <a:pt x="67" y="588"/>
                  </a:moveTo>
                  <a:lnTo>
                    <a:pt x="68" y="589"/>
                  </a:lnTo>
                  <a:lnTo>
                    <a:pt x="71" y="591"/>
                  </a:lnTo>
                  <a:lnTo>
                    <a:pt x="75" y="594"/>
                  </a:lnTo>
                  <a:lnTo>
                    <a:pt x="82" y="599"/>
                  </a:lnTo>
                  <a:lnTo>
                    <a:pt x="87" y="606"/>
                  </a:lnTo>
                  <a:lnTo>
                    <a:pt x="93" y="613"/>
                  </a:lnTo>
                  <a:lnTo>
                    <a:pt x="97" y="622"/>
                  </a:lnTo>
                  <a:lnTo>
                    <a:pt x="100" y="634"/>
                  </a:lnTo>
                  <a:lnTo>
                    <a:pt x="101" y="640"/>
                  </a:lnTo>
                  <a:lnTo>
                    <a:pt x="104" y="646"/>
                  </a:lnTo>
                  <a:lnTo>
                    <a:pt x="107" y="651"/>
                  </a:lnTo>
                  <a:lnTo>
                    <a:pt x="109" y="658"/>
                  </a:lnTo>
                  <a:lnTo>
                    <a:pt x="112" y="665"/>
                  </a:lnTo>
                  <a:lnTo>
                    <a:pt x="117" y="673"/>
                  </a:lnTo>
                  <a:lnTo>
                    <a:pt x="123" y="677"/>
                  </a:lnTo>
                  <a:lnTo>
                    <a:pt x="131" y="680"/>
                  </a:lnTo>
                  <a:lnTo>
                    <a:pt x="138" y="680"/>
                  </a:lnTo>
                  <a:lnTo>
                    <a:pt x="149" y="679"/>
                  </a:lnTo>
                  <a:lnTo>
                    <a:pt x="161" y="677"/>
                  </a:lnTo>
                  <a:lnTo>
                    <a:pt x="174" y="670"/>
                  </a:lnTo>
                  <a:lnTo>
                    <a:pt x="193" y="660"/>
                  </a:lnTo>
                  <a:lnTo>
                    <a:pt x="213" y="647"/>
                  </a:lnTo>
                  <a:lnTo>
                    <a:pt x="232" y="632"/>
                  </a:lnTo>
                  <a:lnTo>
                    <a:pt x="252" y="615"/>
                  </a:lnTo>
                  <a:lnTo>
                    <a:pt x="269" y="592"/>
                  </a:lnTo>
                  <a:lnTo>
                    <a:pt x="283" y="567"/>
                  </a:lnTo>
                  <a:lnTo>
                    <a:pt x="293" y="535"/>
                  </a:lnTo>
                  <a:lnTo>
                    <a:pt x="298" y="499"/>
                  </a:lnTo>
                  <a:lnTo>
                    <a:pt x="302" y="463"/>
                  </a:lnTo>
                  <a:lnTo>
                    <a:pt x="311" y="427"/>
                  </a:lnTo>
                  <a:lnTo>
                    <a:pt x="320" y="396"/>
                  </a:lnTo>
                  <a:lnTo>
                    <a:pt x="329" y="365"/>
                  </a:lnTo>
                  <a:lnTo>
                    <a:pt x="332" y="338"/>
                  </a:lnTo>
                  <a:lnTo>
                    <a:pt x="330" y="313"/>
                  </a:lnTo>
                  <a:lnTo>
                    <a:pt x="319" y="292"/>
                  </a:lnTo>
                  <a:lnTo>
                    <a:pt x="295" y="273"/>
                  </a:lnTo>
                  <a:lnTo>
                    <a:pt x="293" y="269"/>
                  </a:lnTo>
                  <a:lnTo>
                    <a:pt x="288" y="259"/>
                  </a:lnTo>
                  <a:lnTo>
                    <a:pt x="280" y="245"/>
                  </a:lnTo>
                  <a:lnTo>
                    <a:pt x="274" y="227"/>
                  </a:lnTo>
                  <a:lnTo>
                    <a:pt x="267" y="210"/>
                  </a:lnTo>
                  <a:lnTo>
                    <a:pt x="265" y="191"/>
                  </a:lnTo>
                  <a:lnTo>
                    <a:pt x="266" y="174"/>
                  </a:lnTo>
                  <a:lnTo>
                    <a:pt x="275" y="162"/>
                  </a:lnTo>
                  <a:lnTo>
                    <a:pt x="281" y="155"/>
                  </a:lnTo>
                  <a:lnTo>
                    <a:pt x="288" y="148"/>
                  </a:lnTo>
                  <a:lnTo>
                    <a:pt x="294" y="138"/>
                  </a:lnTo>
                  <a:lnTo>
                    <a:pt x="300" y="127"/>
                  </a:lnTo>
                  <a:lnTo>
                    <a:pt x="305" y="115"/>
                  </a:lnTo>
                  <a:lnTo>
                    <a:pt x="309" y="103"/>
                  </a:lnTo>
                  <a:lnTo>
                    <a:pt x="311" y="91"/>
                  </a:lnTo>
                  <a:lnTo>
                    <a:pt x="311" y="77"/>
                  </a:lnTo>
                  <a:lnTo>
                    <a:pt x="307" y="64"/>
                  </a:lnTo>
                  <a:lnTo>
                    <a:pt x="301" y="53"/>
                  </a:lnTo>
                  <a:lnTo>
                    <a:pt x="291" y="40"/>
                  </a:lnTo>
                  <a:lnTo>
                    <a:pt x="278" y="30"/>
                  </a:lnTo>
                  <a:lnTo>
                    <a:pt x="259" y="20"/>
                  </a:lnTo>
                  <a:lnTo>
                    <a:pt x="237" y="12"/>
                  </a:lnTo>
                  <a:lnTo>
                    <a:pt x="208" y="6"/>
                  </a:lnTo>
                  <a:lnTo>
                    <a:pt x="174" y="1"/>
                  </a:lnTo>
                  <a:lnTo>
                    <a:pt x="169" y="0"/>
                  </a:lnTo>
                  <a:lnTo>
                    <a:pt x="153" y="0"/>
                  </a:lnTo>
                  <a:lnTo>
                    <a:pt x="130" y="4"/>
                  </a:lnTo>
                  <a:lnTo>
                    <a:pt x="103" y="14"/>
                  </a:lnTo>
                  <a:lnTo>
                    <a:pt x="74" y="36"/>
                  </a:lnTo>
                  <a:lnTo>
                    <a:pt x="47" y="74"/>
                  </a:lnTo>
                  <a:lnTo>
                    <a:pt x="24" y="130"/>
                  </a:lnTo>
                  <a:lnTo>
                    <a:pt x="9" y="208"/>
                  </a:lnTo>
                  <a:lnTo>
                    <a:pt x="1" y="293"/>
                  </a:lnTo>
                  <a:lnTo>
                    <a:pt x="0" y="365"/>
                  </a:lnTo>
                  <a:lnTo>
                    <a:pt x="2" y="427"/>
                  </a:lnTo>
                  <a:lnTo>
                    <a:pt x="10" y="479"/>
                  </a:lnTo>
                  <a:lnTo>
                    <a:pt x="20" y="521"/>
                  </a:lnTo>
                  <a:lnTo>
                    <a:pt x="34" y="553"/>
                  </a:lnTo>
                  <a:lnTo>
                    <a:pt x="49" y="574"/>
                  </a:lnTo>
                  <a:lnTo>
                    <a:pt x="67" y="588"/>
                  </a:lnTo>
                  <a:close/>
                </a:path>
              </a:pathLst>
            </a:custGeom>
            <a:solidFill>
              <a:srgbClr val="DBA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4" name="Freeform 51"/>
            <p:cNvSpPr>
              <a:spLocks/>
            </p:cNvSpPr>
            <p:nvPr/>
          </p:nvSpPr>
          <p:spPr bwMode="auto">
            <a:xfrm>
              <a:off x="700" y="583"/>
              <a:ext cx="106" cy="221"/>
            </a:xfrm>
            <a:custGeom>
              <a:avLst/>
              <a:gdLst>
                <a:gd name="T0" fmla="*/ 57 w 319"/>
                <a:gd name="T1" fmla="*/ 576 h 663"/>
                <a:gd name="T2" fmla="*/ 66 w 319"/>
                <a:gd name="T3" fmla="*/ 581 h 663"/>
                <a:gd name="T4" fmla="*/ 79 w 319"/>
                <a:gd name="T5" fmla="*/ 590 h 663"/>
                <a:gd name="T6" fmla="*/ 92 w 319"/>
                <a:gd name="T7" fmla="*/ 604 h 663"/>
                <a:gd name="T8" fmla="*/ 99 w 319"/>
                <a:gd name="T9" fmla="*/ 619 h 663"/>
                <a:gd name="T10" fmla="*/ 104 w 319"/>
                <a:gd name="T11" fmla="*/ 630 h 663"/>
                <a:gd name="T12" fmla="*/ 109 w 319"/>
                <a:gd name="T13" fmla="*/ 645 h 663"/>
                <a:gd name="T14" fmla="*/ 117 w 319"/>
                <a:gd name="T15" fmla="*/ 659 h 663"/>
                <a:gd name="T16" fmla="*/ 131 w 319"/>
                <a:gd name="T17" fmla="*/ 663 h 663"/>
                <a:gd name="T18" fmla="*/ 152 w 319"/>
                <a:gd name="T19" fmla="*/ 658 h 663"/>
                <a:gd name="T20" fmla="*/ 183 w 319"/>
                <a:gd name="T21" fmla="*/ 643 h 663"/>
                <a:gd name="T22" fmla="*/ 221 w 319"/>
                <a:gd name="T23" fmla="*/ 616 h 663"/>
                <a:gd name="T24" fmla="*/ 257 w 319"/>
                <a:gd name="T25" fmla="*/ 578 h 663"/>
                <a:gd name="T26" fmla="*/ 280 w 319"/>
                <a:gd name="T27" fmla="*/ 524 h 663"/>
                <a:gd name="T28" fmla="*/ 290 w 319"/>
                <a:gd name="T29" fmla="*/ 454 h 663"/>
                <a:gd name="T30" fmla="*/ 307 w 319"/>
                <a:gd name="T31" fmla="*/ 391 h 663"/>
                <a:gd name="T32" fmla="*/ 319 w 319"/>
                <a:gd name="T33" fmla="*/ 337 h 663"/>
                <a:gd name="T34" fmla="*/ 306 w 319"/>
                <a:gd name="T35" fmla="*/ 291 h 663"/>
                <a:gd name="T36" fmla="*/ 282 w 319"/>
                <a:gd name="T37" fmla="*/ 267 h 663"/>
                <a:gd name="T38" fmla="*/ 269 w 319"/>
                <a:gd name="T39" fmla="*/ 243 h 663"/>
                <a:gd name="T40" fmla="*/ 255 w 319"/>
                <a:gd name="T41" fmla="*/ 206 h 663"/>
                <a:gd name="T42" fmla="*/ 252 w 319"/>
                <a:gd name="T43" fmla="*/ 171 h 663"/>
                <a:gd name="T44" fmla="*/ 266 w 319"/>
                <a:gd name="T45" fmla="*/ 152 h 663"/>
                <a:gd name="T46" fmla="*/ 279 w 319"/>
                <a:gd name="T47" fmla="*/ 135 h 663"/>
                <a:gd name="T48" fmla="*/ 288 w 319"/>
                <a:gd name="T49" fmla="*/ 114 h 663"/>
                <a:gd name="T50" fmla="*/ 294 w 319"/>
                <a:gd name="T51" fmla="*/ 89 h 663"/>
                <a:gd name="T52" fmla="*/ 292 w 319"/>
                <a:gd name="T53" fmla="*/ 65 h 663"/>
                <a:gd name="T54" fmla="*/ 276 w 319"/>
                <a:gd name="T55" fmla="*/ 41 h 663"/>
                <a:gd name="T56" fmla="*/ 246 w 319"/>
                <a:gd name="T57" fmla="*/ 20 h 663"/>
                <a:gd name="T58" fmla="*/ 198 w 319"/>
                <a:gd name="T59" fmla="*/ 6 h 663"/>
                <a:gd name="T60" fmla="*/ 160 w 319"/>
                <a:gd name="T61" fmla="*/ 0 h 663"/>
                <a:gd name="T62" fmla="*/ 123 w 319"/>
                <a:gd name="T63" fmla="*/ 4 h 663"/>
                <a:gd name="T64" fmla="*/ 69 w 319"/>
                <a:gd name="T65" fmla="*/ 35 h 663"/>
                <a:gd name="T66" fmla="*/ 22 w 319"/>
                <a:gd name="T67" fmla="*/ 127 h 663"/>
                <a:gd name="T68" fmla="*/ 1 w 319"/>
                <a:gd name="T69" fmla="*/ 285 h 663"/>
                <a:gd name="T70" fmla="*/ 2 w 319"/>
                <a:gd name="T71" fmla="*/ 418 h 663"/>
                <a:gd name="T72" fmla="*/ 16 w 319"/>
                <a:gd name="T73" fmla="*/ 510 h 663"/>
                <a:gd name="T74" fmla="*/ 42 w 319"/>
                <a:gd name="T75" fmla="*/ 563 h 6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19" h="663">
                  <a:moveTo>
                    <a:pt x="56" y="576"/>
                  </a:moveTo>
                  <a:lnTo>
                    <a:pt x="57" y="576"/>
                  </a:lnTo>
                  <a:lnTo>
                    <a:pt x="62" y="578"/>
                  </a:lnTo>
                  <a:lnTo>
                    <a:pt x="66" y="581"/>
                  </a:lnTo>
                  <a:lnTo>
                    <a:pt x="73" y="585"/>
                  </a:lnTo>
                  <a:lnTo>
                    <a:pt x="79" y="590"/>
                  </a:lnTo>
                  <a:lnTo>
                    <a:pt x="86" y="596"/>
                  </a:lnTo>
                  <a:lnTo>
                    <a:pt x="92" y="604"/>
                  </a:lnTo>
                  <a:lnTo>
                    <a:pt x="97" y="612"/>
                  </a:lnTo>
                  <a:lnTo>
                    <a:pt x="99" y="619"/>
                  </a:lnTo>
                  <a:lnTo>
                    <a:pt x="102" y="624"/>
                  </a:lnTo>
                  <a:lnTo>
                    <a:pt x="104" y="630"/>
                  </a:lnTo>
                  <a:lnTo>
                    <a:pt x="105" y="636"/>
                  </a:lnTo>
                  <a:lnTo>
                    <a:pt x="109" y="645"/>
                  </a:lnTo>
                  <a:lnTo>
                    <a:pt x="112" y="653"/>
                  </a:lnTo>
                  <a:lnTo>
                    <a:pt x="117" y="659"/>
                  </a:lnTo>
                  <a:lnTo>
                    <a:pt x="124" y="662"/>
                  </a:lnTo>
                  <a:lnTo>
                    <a:pt x="131" y="663"/>
                  </a:lnTo>
                  <a:lnTo>
                    <a:pt x="140" y="662"/>
                  </a:lnTo>
                  <a:lnTo>
                    <a:pt x="152" y="658"/>
                  </a:lnTo>
                  <a:lnTo>
                    <a:pt x="165" y="652"/>
                  </a:lnTo>
                  <a:lnTo>
                    <a:pt x="183" y="643"/>
                  </a:lnTo>
                  <a:lnTo>
                    <a:pt x="201" y="631"/>
                  </a:lnTo>
                  <a:lnTo>
                    <a:pt x="221" y="616"/>
                  </a:lnTo>
                  <a:lnTo>
                    <a:pt x="239" y="600"/>
                  </a:lnTo>
                  <a:lnTo>
                    <a:pt x="257" y="578"/>
                  </a:lnTo>
                  <a:lnTo>
                    <a:pt x="270" y="554"/>
                  </a:lnTo>
                  <a:lnTo>
                    <a:pt x="280" y="524"/>
                  </a:lnTo>
                  <a:lnTo>
                    <a:pt x="285" y="490"/>
                  </a:lnTo>
                  <a:lnTo>
                    <a:pt x="290" y="454"/>
                  </a:lnTo>
                  <a:lnTo>
                    <a:pt x="297" y="421"/>
                  </a:lnTo>
                  <a:lnTo>
                    <a:pt x="307" y="391"/>
                  </a:lnTo>
                  <a:lnTo>
                    <a:pt x="315" y="362"/>
                  </a:lnTo>
                  <a:lnTo>
                    <a:pt x="319" y="337"/>
                  </a:lnTo>
                  <a:lnTo>
                    <a:pt x="317" y="313"/>
                  </a:lnTo>
                  <a:lnTo>
                    <a:pt x="306" y="291"/>
                  </a:lnTo>
                  <a:lnTo>
                    <a:pt x="284" y="271"/>
                  </a:lnTo>
                  <a:lnTo>
                    <a:pt x="282" y="267"/>
                  </a:lnTo>
                  <a:lnTo>
                    <a:pt x="276" y="257"/>
                  </a:lnTo>
                  <a:lnTo>
                    <a:pt x="269" y="243"/>
                  </a:lnTo>
                  <a:lnTo>
                    <a:pt x="261" y="225"/>
                  </a:lnTo>
                  <a:lnTo>
                    <a:pt x="255" y="206"/>
                  </a:lnTo>
                  <a:lnTo>
                    <a:pt x="251" y="187"/>
                  </a:lnTo>
                  <a:lnTo>
                    <a:pt x="252" y="171"/>
                  </a:lnTo>
                  <a:lnTo>
                    <a:pt x="260" y="158"/>
                  </a:lnTo>
                  <a:lnTo>
                    <a:pt x="266" y="152"/>
                  </a:lnTo>
                  <a:lnTo>
                    <a:pt x="272" y="144"/>
                  </a:lnTo>
                  <a:lnTo>
                    <a:pt x="279" y="135"/>
                  </a:lnTo>
                  <a:lnTo>
                    <a:pt x="284" y="124"/>
                  </a:lnTo>
                  <a:lnTo>
                    <a:pt x="288" y="114"/>
                  </a:lnTo>
                  <a:lnTo>
                    <a:pt x="293" y="101"/>
                  </a:lnTo>
                  <a:lnTo>
                    <a:pt x="294" y="89"/>
                  </a:lnTo>
                  <a:lnTo>
                    <a:pt x="294" y="76"/>
                  </a:lnTo>
                  <a:lnTo>
                    <a:pt x="292" y="65"/>
                  </a:lnTo>
                  <a:lnTo>
                    <a:pt x="285" y="52"/>
                  </a:lnTo>
                  <a:lnTo>
                    <a:pt x="276" y="41"/>
                  </a:lnTo>
                  <a:lnTo>
                    <a:pt x="263" y="30"/>
                  </a:lnTo>
                  <a:lnTo>
                    <a:pt x="246" y="20"/>
                  </a:lnTo>
                  <a:lnTo>
                    <a:pt x="224" y="13"/>
                  </a:lnTo>
                  <a:lnTo>
                    <a:pt x="198" y="6"/>
                  </a:lnTo>
                  <a:lnTo>
                    <a:pt x="165" y="1"/>
                  </a:lnTo>
                  <a:lnTo>
                    <a:pt x="160" y="0"/>
                  </a:lnTo>
                  <a:lnTo>
                    <a:pt x="145" y="0"/>
                  </a:lnTo>
                  <a:lnTo>
                    <a:pt x="123" y="4"/>
                  </a:lnTo>
                  <a:lnTo>
                    <a:pt x="97" y="14"/>
                  </a:lnTo>
                  <a:lnTo>
                    <a:pt x="69" y="35"/>
                  </a:lnTo>
                  <a:lnTo>
                    <a:pt x="44" y="72"/>
                  </a:lnTo>
                  <a:lnTo>
                    <a:pt x="22" y="127"/>
                  </a:lnTo>
                  <a:lnTo>
                    <a:pt x="8" y="202"/>
                  </a:lnTo>
                  <a:lnTo>
                    <a:pt x="1" y="285"/>
                  </a:lnTo>
                  <a:lnTo>
                    <a:pt x="0" y="357"/>
                  </a:lnTo>
                  <a:lnTo>
                    <a:pt x="2" y="418"/>
                  </a:lnTo>
                  <a:lnTo>
                    <a:pt x="7" y="468"/>
                  </a:lnTo>
                  <a:lnTo>
                    <a:pt x="16" y="510"/>
                  </a:lnTo>
                  <a:lnTo>
                    <a:pt x="28" y="540"/>
                  </a:lnTo>
                  <a:lnTo>
                    <a:pt x="42" y="563"/>
                  </a:lnTo>
                  <a:lnTo>
                    <a:pt x="56" y="576"/>
                  </a:lnTo>
                  <a:close/>
                </a:path>
              </a:pathLst>
            </a:custGeom>
            <a:solidFill>
              <a:srgbClr val="CE99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5" name="Freeform 52"/>
            <p:cNvSpPr>
              <a:spLocks/>
            </p:cNvSpPr>
            <p:nvPr/>
          </p:nvSpPr>
          <p:spPr bwMode="auto">
            <a:xfrm>
              <a:off x="702" y="586"/>
              <a:ext cx="102" cy="214"/>
            </a:xfrm>
            <a:custGeom>
              <a:avLst/>
              <a:gdLst>
                <a:gd name="T0" fmla="*/ 49 w 305"/>
                <a:gd name="T1" fmla="*/ 561 h 644"/>
                <a:gd name="T2" fmla="*/ 59 w 305"/>
                <a:gd name="T3" fmla="*/ 565 h 644"/>
                <a:gd name="T4" fmla="*/ 73 w 305"/>
                <a:gd name="T5" fmla="*/ 573 h 644"/>
                <a:gd name="T6" fmla="*/ 87 w 305"/>
                <a:gd name="T7" fmla="*/ 583 h 644"/>
                <a:gd name="T8" fmla="*/ 97 w 305"/>
                <a:gd name="T9" fmla="*/ 596 h 644"/>
                <a:gd name="T10" fmla="*/ 103 w 305"/>
                <a:gd name="T11" fmla="*/ 607 h 644"/>
                <a:gd name="T12" fmla="*/ 106 w 305"/>
                <a:gd name="T13" fmla="*/ 623 h 644"/>
                <a:gd name="T14" fmla="*/ 112 w 305"/>
                <a:gd name="T15" fmla="*/ 637 h 644"/>
                <a:gd name="T16" fmla="*/ 124 w 305"/>
                <a:gd name="T17" fmla="*/ 644 h 644"/>
                <a:gd name="T18" fmla="*/ 144 w 305"/>
                <a:gd name="T19" fmla="*/ 639 h 644"/>
                <a:gd name="T20" fmla="*/ 173 w 305"/>
                <a:gd name="T21" fmla="*/ 623 h 644"/>
                <a:gd name="T22" fmla="*/ 210 w 305"/>
                <a:gd name="T23" fmla="*/ 599 h 644"/>
                <a:gd name="T24" fmla="*/ 245 w 305"/>
                <a:gd name="T25" fmla="*/ 563 h 644"/>
                <a:gd name="T26" fmla="*/ 268 w 305"/>
                <a:gd name="T27" fmla="*/ 511 h 644"/>
                <a:gd name="T28" fmla="*/ 277 w 305"/>
                <a:gd name="T29" fmla="*/ 444 h 644"/>
                <a:gd name="T30" fmla="*/ 293 w 305"/>
                <a:gd name="T31" fmla="*/ 384 h 644"/>
                <a:gd name="T32" fmla="*/ 305 w 305"/>
                <a:gd name="T33" fmla="*/ 334 h 644"/>
                <a:gd name="T34" fmla="*/ 293 w 305"/>
                <a:gd name="T35" fmla="*/ 288 h 644"/>
                <a:gd name="T36" fmla="*/ 270 w 305"/>
                <a:gd name="T37" fmla="*/ 263 h 644"/>
                <a:gd name="T38" fmla="*/ 257 w 305"/>
                <a:gd name="T39" fmla="*/ 237 h 644"/>
                <a:gd name="T40" fmla="*/ 243 w 305"/>
                <a:gd name="T41" fmla="*/ 201 h 644"/>
                <a:gd name="T42" fmla="*/ 241 w 305"/>
                <a:gd name="T43" fmla="*/ 165 h 644"/>
                <a:gd name="T44" fmla="*/ 253 w 305"/>
                <a:gd name="T45" fmla="*/ 146 h 644"/>
                <a:gd name="T46" fmla="*/ 265 w 305"/>
                <a:gd name="T47" fmla="*/ 130 h 644"/>
                <a:gd name="T48" fmla="*/ 275 w 305"/>
                <a:gd name="T49" fmla="*/ 108 h 644"/>
                <a:gd name="T50" fmla="*/ 279 w 305"/>
                <a:gd name="T51" fmla="*/ 86 h 644"/>
                <a:gd name="T52" fmla="*/ 277 w 305"/>
                <a:gd name="T53" fmla="*/ 62 h 644"/>
                <a:gd name="T54" fmla="*/ 263 w 305"/>
                <a:gd name="T55" fmla="*/ 39 h 644"/>
                <a:gd name="T56" fmla="*/ 233 w 305"/>
                <a:gd name="T57" fmla="*/ 19 h 644"/>
                <a:gd name="T58" fmla="*/ 188 w 305"/>
                <a:gd name="T59" fmla="*/ 5 h 644"/>
                <a:gd name="T60" fmla="*/ 152 w 305"/>
                <a:gd name="T61" fmla="*/ 0 h 644"/>
                <a:gd name="T62" fmla="*/ 117 w 305"/>
                <a:gd name="T63" fmla="*/ 2 h 644"/>
                <a:gd name="T64" fmla="*/ 67 w 305"/>
                <a:gd name="T65" fmla="*/ 34 h 644"/>
                <a:gd name="T66" fmla="*/ 22 w 305"/>
                <a:gd name="T67" fmla="*/ 122 h 644"/>
                <a:gd name="T68" fmla="*/ 2 w 305"/>
                <a:gd name="T69" fmla="*/ 275 h 644"/>
                <a:gd name="T70" fmla="*/ 1 w 305"/>
                <a:gd name="T71" fmla="*/ 406 h 644"/>
                <a:gd name="T72" fmla="*/ 14 w 305"/>
                <a:gd name="T73" fmla="*/ 496 h 644"/>
                <a:gd name="T74" fmla="*/ 36 w 305"/>
                <a:gd name="T75" fmla="*/ 549 h 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05" h="644">
                  <a:moveTo>
                    <a:pt x="48" y="561"/>
                  </a:moveTo>
                  <a:lnTo>
                    <a:pt x="49" y="561"/>
                  </a:lnTo>
                  <a:lnTo>
                    <a:pt x="54" y="563"/>
                  </a:lnTo>
                  <a:lnTo>
                    <a:pt x="59" y="565"/>
                  </a:lnTo>
                  <a:lnTo>
                    <a:pt x="66" y="568"/>
                  </a:lnTo>
                  <a:lnTo>
                    <a:pt x="73" y="573"/>
                  </a:lnTo>
                  <a:lnTo>
                    <a:pt x="81" y="578"/>
                  </a:lnTo>
                  <a:lnTo>
                    <a:pt x="87" y="583"/>
                  </a:lnTo>
                  <a:lnTo>
                    <a:pt x="94" y="590"/>
                  </a:lnTo>
                  <a:lnTo>
                    <a:pt x="97" y="596"/>
                  </a:lnTo>
                  <a:lnTo>
                    <a:pt x="100" y="601"/>
                  </a:lnTo>
                  <a:lnTo>
                    <a:pt x="103" y="607"/>
                  </a:lnTo>
                  <a:lnTo>
                    <a:pt x="104" y="613"/>
                  </a:lnTo>
                  <a:lnTo>
                    <a:pt x="106" y="623"/>
                  </a:lnTo>
                  <a:lnTo>
                    <a:pt x="108" y="631"/>
                  </a:lnTo>
                  <a:lnTo>
                    <a:pt x="112" y="637"/>
                  </a:lnTo>
                  <a:lnTo>
                    <a:pt x="118" y="641"/>
                  </a:lnTo>
                  <a:lnTo>
                    <a:pt x="124" y="644"/>
                  </a:lnTo>
                  <a:lnTo>
                    <a:pt x="133" y="642"/>
                  </a:lnTo>
                  <a:lnTo>
                    <a:pt x="144" y="639"/>
                  </a:lnTo>
                  <a:lnTo>
                    <a:pt x="157" y="632"/>
                  </a:lnTo>
                  <a:lnTo>
                    <a:pt x="173" y="623"/>
                  </a:lnTo>
                  <a:lnTo>
                    <a:pt x="192" y="612"/>
                  </a:lnTo>
                  <a:lnTo>
                    <a:pt x="210" y="599"/>
                  </a:lnTo>
                  <a:lnTo>
                    <a:pt x="229" y="583"/>
                  </a:lnTo>
                  <a:lnTo>
                    <a:pt x="245" y="563"/>
                  </a:lnTo>
                  <a:lnTo>
                    <a:pt x="258" y="540"/>
                  </a:lnTo>
                  <a:lnTo>
                    <a:pt x="268" y="511"/>
                  </a:lnTo>
                  <a:lnTo>
                    <a:pt x="273" y="478"/>
                  </a:lnTo>
                  <a:lnTo>
                    <a:pt x="277" y="444"/>
                  </a:lnTo>
                  <a:lnTo>
                    <a:pt x="285" y="412"/>
                  </a:lnTo>
                  <a:lnTo>
                    <a:pt x="293" y="384"/>
                  </a:lnTo>
                  <a:lnTo>
                    <a:pt x="301" y="358"/>
                  </a:lnTo>
                  <a:lnTo>
                    <a:pt x="305" y="334"/>
                  </a:lnTo>
                  <a:lnTo>
                    <a:pt x="303" y="310"/>
                  </a:lnTo>
                  <a:lnTo>
                    <a:pt x="293" y="288"/>
                  </a:lnTo>
                  <a:lnTo>
                    <a:pt x="273" y="267"/>
                  </a:lnTo>
                  <a:lnTo>
                    <a:pt x="270" y="263"/>
                  </a:lnTo>
                  <a:lnTo>
                    <a:pt x="265" y="253"/>
                  </a:lnTo>
                  <a:lnTo>
                    <a:pt x="257" y="237"/>
                  </a:lnTo>
                  <a:lnTo>
                    <a:pt x="250" y="220"/>
                  </a:lnTo>
                  <a:lnTo>
                    <a:pt x="243" y="201"/>
                  </a:lnTo>
                  <a:lnTo>
                    <a:pt x="240" y="182"/>
                  </a:lnTo>
                  <a:lnTo>
                    <a:pt x="241" y="165"/>
                  </a:lnTo>
                  <a:lnTo>
                    <a:pt x="248" y="153"/>
                  </a:lnTo>
                  <a:lnTo>
                    <a:pt x="253" y="146"/>
                  </a:lnTo>
                  <a:lnTo>
                    <a:pt x="258" y="139"/>
                  </a:lnTo>
                  <a:lnTo>
                    <a:pt x="265" y="130"/>
                  </a:lnTo>
                  <a:lnTo>
                    <a:pt x="270" y="120"/>
                  </a:lnTo>
                  <a:lnTo>
                    <a:pt x="275" y="108"/>
                  </a:lnTo>
                  <a:lnTo>
                    <a:pt x="278" y="97"/>
                  </a:lnTo>
                  <a:lnTo>
                    <a:pt x="279" y="86"/>
                  </a:lnTo>
                  <a:lnTo>
                    <a:pt x="279" y="73"/>
                  </a:lnTo>
                  <a:lnTo>
                    <a:pt x="277" y="62"/>
                  </a:lnTo>
                  <a:lnTo>
                    <a:pt x="270" y="49"/>
                  </a:lnTo>
                  <a:lnTo>
                    <a:pt x="263" y="39"/>
                  </a:lnTo>
                  <a:lnTo>
                    <a:pt x="250" y="29"/>
                  </a:lnTo>
                  <a:lnTo>
                    <a:pt x="233" y="19"/>
                  </a:lnTo>
                  <a:lnTo>
                    <a:pt x="213" y="11"/>
                  </a:lnTo>
                  <a:lnTo>
                    <a:pt x="188" y="5"/>
                  </a:lnTo>
                  <a:lnTo>
                    <a:pt x="157" y="1"/>
                  </a:lnTo>
                  <a:lnTo>
                    <a:pt x="152" y="0"/>
                  </a:lnTo>
                  <a:lnTo>
                    <a:pt x="137" y="0"/>
                  </a:lnTo>
                  <a:lnTo>
                    <a:pt x="117" y="2"/>
                  </a:lnTo>
                  <a:lnTo>
                    <a:pt x="93" y="12"/>
                  </a:lnTo>
                  <a:lnTo>
                    <a:pt x="67" y="34"/>
                  </a:lnTo>
                  <a:lnTo>
                    <a:pt x="43" y="69"/>
                  </a:lnTo>
                  <a:lnTo>
                    <a:pt x="22" y="122"/>
                  </a:lnTo>
                  <a:lnTo>
                    <a:pt x="9" y="196"/>
                  </a:lnTo>
                  <a:lnTo>
                    <a:pt x="2" y="275"/>
                  </a:lnTo>
                  <a:lnTo>
                    <a:pt x="0" y="346"/>
                  </a:lnTo>
                  <a:lnTo>
                    <a:pt x="1" y="406"/>
                  </a:lnTo>
                  <a:lnTo>
                    <a:pt x="7" y="455"/>
                  </a:lnTo>
                  <a:lnTo>
                    <a:pt x="14" y="496"/>
                  </a:lnTo>
                  <a:lnTo>
                    <a:pt x="24" y="527"/>
                  </a:lnTo>
                  <a:lnTo>
                    <a:pt x="36" y="549"/>
                  </a:lnTo>
                  <a:lnTo>
                    <a:pt x="48" y="561"/>
                  </a:lnTo>
                  <a:close/>
                </a:path>
              </a:pathLst>
            </a:custGeom>
            <a:solidFill>
              <a:srgbClr val="C17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6" name="Freeform 53"/>
            <p:cNvSpPr>
              <a:spLocks/>
            </p:cNvSpPr>
            <p:nvPr/>
          </p:nvSpPr>
          <p:spPr bwMode="auto">
            <a:xfrm>
              <a:off x="704" y="588"/>
              <a:ext cx="97" cy="208"/>
            </a:xfrm>
            <a:custGeom>
              <a:avLst/>
              <a:gdLst>
                <a:gd name="T0" fmla="*/ 142 w 291"/>
                <a:gd name="T1" fmla="*/ 0 h 625"/>
                <a:gd name="T2" fmla="*/ 110 w 291"/>
                <a:gd name="T3" fmla="*/ 4 h 625"/>
                <a:gd name="T4" fmla="*/ 63 w 291"/>
                <a:gd name="T5" fmla="*/ 34 h 625"/>
                <a:gd name="T6" fmla="*/ 21 w 291"/>
                <a:gd name="T7" fmla="*/ 120 h 625"/>
                <a:gd name="T8" fmla="*/ 2 w 291"/>
                <a:gd name="T9" fmla="*/ 268 h 625"/>
                <a:gd name="T10" fmla="*/ 1 w 291"/>
                <a:gd name="T11" fmla="*/ 396 h 625"/>
                <a:gd name="T12" fmla="*/ 12 w 291"/>
                <a:gd name="T13" fmla="*/ 485 h 625"/>
                <a:gd name="T14" fmla="*/ 29 w 291"/>
                <a:gd name="T15" fmla="*/ 538 h 625"/>
                <a:gd name="T16" fmla="*/ 41 w 291"/>
                <a:gd name="T17" fmla="*/ 550 h 625"/>
                <a:gd name="T18" fmla="*/ 59 w 291"/>
                <a:gd name="T19" fmla="*/ 554 h 625"/>
                <a:gd name="T20" fmla="*/ 81 w 291"/>
                <a:gd name="T21" fmla="*/ 563 h 625"/>
                <a:gd name="T22" fmla="*/ 99 w 291"/>
                <a:gd name="T23" fmla="*/ 579 h 625"/>
                <a:gd name="T24" fmla="*/ 101 w 291"/>
                <a:gd name="T25" fmla="*/ 602 h 625"/>
                <a:gd name="T26" fmla="*/ 105 w 291"/>
                <a:gd name="T27" fmla="*/ 619 h 625"/>
                <a:gd name="T28" fmla="*/ 116 w 291"/>
                <a:gd name="T29" fmla="*/ 625 h 625"/>
                <a:gd name="T30" fmla="*/ 135 w 291"/>
                <a:gd name="T31" fmla="*/ 620 h 625"/>
                <a:gd name="T32" fmla="*/ 164 w 291"/>
                <a:gd name="T33" fmla="*/ 605 h 625"/>
                <a:gd name="T34" fmla="*/ 199 w 291"/>
                <a:gd name="T35" fmla="*/ 583 h 625"/>
                <a:gd name="T36" fmla="*/ 233 w 291"/>
                <a:gd name="T37" fmla="*/ 549 h 625"/>
                <a:gd name="T38" fmla="*/ 256 w 291"/>
                <a:gd name="T39" fmla="*/ 500 h 625"/>
                <a:gd name="T40" fmla="*/ 265 w 291"/>
                <a:gd name="T41" fmla="*/ 435 h 625"/>
                <a:gd name="T42" fmla="*/ 280 w 291"/>
                <a:gd name="T43" fmla="*/ 380 h 625"/>
                <a:gd name="T44" fmla="*/ 291 w 291"/>
                <a:gd name="T45" fmla="*/ 331 h 625"/>
                <a:gd name="T46" fmla="*/ 280 w 291"/>
                <a:gd name="T47" fmla="*/ 287 h 625"/>
                <a:gd name="T48" fmla="*/ 259 w 291"/>
                <a:gd name="T49" fmla="*/ 261 h 625"/>
                <a:gd name="T50" fmla="*/ 245 w 291"/>
                <a:gd name="T51" fmla="*/ 234 h 625"/>
                <a:gd name="T52" fmla="*/ 231 w 291"/>
                <a:gd name="T53" fmla="*/ 196 h 625"/>
                <a:gd name="T54" fmla="*/ 226 w 291"/>
                <a:gd name="T55" fmla="*/ 161 h 625"/>
                <a:gd name="T56" fmla="*/ 244 w 291"/>
                <a:gd name="T57" fmla="*/ 135 h 625"/>
                <a:gd name="T58" fmla="*/ 261 w 291"/>
                <a:gd name="T59" fmla="*/ 95 h 625"/>
                <a:gd name="T60" fmla="*/ 256 w 291"/>
                <a:gd name="T61" fmla="*/ 49 h 625"/>
                <a:gd name="T62" fmla="*/ 201 w 291"/>
                <a:gd name="T63" fmla="*/ 11 h 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1" h="625">
                  <a:moveTo>
                    <a:pt x="148" y="1"/>
                  </a:moveTo>
                  <a:lnTo>
                    <a:pt x="142" y="0"/>
                  </a:lnTo>
                  <a:lnTo>
                    <a:pt x="129" y="0"/>
                  </a:lnTo>
                  <a:lnTo>
                    <a:pt x="110" y="4"/>
                  </a:lnTo>
                  <a:lnTo>
                    <a:pt x="87" y="14"/>
                  </a:lnTo>
                  <a:lnTo>
                    <a:pt x="63" y="34"/>
                  </a:lnTo>
                  <a:lnTo>
                    <a:pt x="40" y="68"/>
                  </a:lnTo>
                  <a:lnTo>
                    <a:pt x="21" y="120"/>
                  </a:lnTo>
                  <a:lnTo>
                    <a:pt x="8" y="191"/>
                  </a:lnTo>
                  <a:lnTo>
                    <a:pt x="2" y="268"/>
                  </a:lnTo>
                  <a:lnTo>
                    <a:pt x="0" y="336"/>
                  </a:lnTo>
                  <a:lnTo>
                    <a:pt x="1" y="396"/>
                  </a:lnTo>
                  <a:lnTo>
                    <a:pt x="5" y="444"/>
                  </a:lnTo>
                  <a:lnTo>
                    <a:pt x="12" y="485"/>
                  </a:lnTo>
                  <a:lnTo>
                    <a:pt x="19" y="515"/>
                  </a:lnTo>
                  <a:lnTo>
                    <a:pt x="29" y="538"/>
                  </a:lnTo>
                  <a:lnTo>
                    <a:pt x="39" y="550"/>
                  </a:lnTo>
                  <a:lnTo>
                    <a:pt x="41" y="550"/>
                  </a:lnTo>
                  <a:lnTo>
                    <a:pt x="49" y="552"/>
                  </a:lnTo>
                  <a:lnTo>
                    <a:pt x="59" y="554"/>
                  </a:lnTo>
                  <a:lnTo>
                    <a:pt x="71" y="558"/>
                  </a:lnTo>
                  <a:lnTo>
                    <a:pt x="81" y="563"/>
                  </a:lnTo>
                  <a:lnTo>
                    <a:pt x="91" y="571"/>
                  </a:lnTo>
                  <a:lnTo>
                    <a:pt x="99" y="579"/>
                  </a:lnTo>
                  <a:lnTo>
                    <a:pt x="101" y="591"/>
                  </a:lnTo>
                  <a:lnTo>
                    <a:pt x="101" y="602"/>
                  </a:lnTo>
                  <a:lnTo>
                    <a:pt x="103" y="611"/>
                  </a:lnTo>
                  <a:lnTo>
                    <a:pt x="105" y="619"/>
                  </a:lnTo>
                  <a:lnTo>
                    <a:pt x="110" y="622"/>
                  </a:lnTo>
                  <a:lnTo>
                    <a:pt x="116" y="625"/>
                  </a:lnTo>
                  <a:lnTo>
                    <a:pt x="125" y="624"/>
                  </a:lnTo>
                  <a:lnTo>
                    <a:pt x="135" y="620"/>
                  </a:lnTo>
                  <a:lnTo>
                    <a:pt x="148" y="614"/>
                  </a:lnTo>
                  <a:lnTo>
                    <a:pt x="164" y="605"/>
                  </a:lnTo>
                  <a:lnTo>
                    <a:pt x="182" y="595"/>
                  </a:lnTo>
                  <a:lnTo>
                    <a:pt x="199" y="583"/>
                  </a:lnTo>
                  <a:lnTo>
                    <a:pt x="218" y="568"/>
                  </a:lnTo>
                  <a:lnTo>
                    <a:pt x="233" y="549"/>
                  </a:lnTo>
                  <a:lnTo>
                    <a:pt x="246" y="528"/>
                  </a:lnTo>
                  <a:lnTo>
                    <a:pt x="256" y="500"/>
                  </a:lnTo>
                  <a:lnTo>
                    <a:pt x="260" y="468"/>
                  </a:lnTo>
                  <a:lnTo>
                    <a:pt x="265" y="435"/>
                  </a:lnTo>
                  <a:lnTo>
                    <a:pt x="271" y="406"/>
                  </a:lnTo>
                  <a:lnTo>
                    <a:pt x="280" y="380"/>
                  </a:lnTo>
                  <a:lnTo>
                    <a:pt x="286" y="354"/>
                  </a:lnTo>
                  <a:lnTo>
                    <a:pt x="291" y="331"/>
                  </a:lnTo>
                  <a:lnTo>
                    <a:pt x="289" y="310"/>
                  </a:lnTo>
                  <a:lnTo>
                    <a:pt x="280" y="287"/>
                  </a:lnTo>
                  <a:lnTo>
                    <a:pt x="261" y="264"/>
                  </a:lnTo>
                  <a:lnTo>
                    <a:pt x="259" y="261"/>
                  </a:lnTo>
                  <a:lnTo>
                    <a:pt x="254" y="250"/>
                  </a:lnTo>
                  <a:lnTo>
                    <a:pt x="245" y="234"/>
                  </a:lnTo>
                  <a:lnTo>
                    <a:pt x="237" y="216"/>
                  </a:lnTo>
                  <a:lnTo>
                    <a:pt x="231" y="196"/>
                  </a:lnTo>
                  <a:lnTo>
                    <a:pt x="226" y="177"/>
                  </a:lnTo>
                  <a:lnTo>
                    <a:pt x="226" y="161"/>
                  </a:lnTo>
                  <a:lnTo>
                    <a:pt x="233" y="148"/>
                  </a:lnTo>
                  <a:lnTo>
                    <a:pt x="244" y="135"/>
                  </a:lnTo>
                  <a:lnTo>
                    <a:pt x="255" y="116"/>
                  </a:lnTo>
                  <a:lnTo>
                    <a:pt x="261" y="95"/>
                  </a:lnTo>
                  <a:lnTo>
                    <a:pt x="263" y="72"/>
                  </a:lnTo>
                  <a:lnTo>
                    <a:pt x="256" y="49"/>
                  </a:lnTo>
                  <a:lnTo>
                    <a:pt x="236" y="28"/>
                  </a:lnTo>
                  <a:lnTo>
                    <a:pt x="201" y="11"/>
                  </a:lnTo>
                  <a:lnTo>
                    <a:pt x="148" y="1"/>
                  </a:lnTo>
                  <a:close/>
                </a:path>
              </a:pathLst>
            </a:custGeom>
            <a:solidFill>
              <a:srgbClr val="B563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7" name="Freeform 54"/>
            <p:cNvSpPr>
              <a:spLocks/>
            </p:cNvSpPr>
            <p:nvPr/>
          </p:nvSpPr>
          <p:spPr bwMode="auto">
            <a:xfrm>
              <a:off x="766" y="567"/>
              <a:ext cx="72" cy="103"/>
            </a:xfrm>
            <a:custGeom>
              <a:avLst/>
              <a:gdLst>
                <a:gd name="T0" fmla="*/ 41 w 216"/>
                <a:gd name="T1" fmla="*/ 46 h 310"/>
                <a:gd name="T2" fmla="*/ 38 w 216"/>
                <a:gd name="T3" fmla="*/ 44 h 310"/>
                <a:gd name="T4" fmla="*/ 29 w 216"/>
                <a:gd name="T5" fmla="*/ 39 h 310"/>
                <a:gd name="T6" fmla="*/ 18 w 216"/>
                <a:gd name="T7" fmla="*/ 33 h 310"/>
                <a:gd name="T8" fmla="*/ 8 w 216"/>
                <a:gd name="T9" fmla="*/ 25 h 310"/>
                <a:gd name="T10" fmla="*/ 1 w 216"/>
                <a:gd name="T11" fmla="*/ 18 h 310"/>
                <a:gd name="T12" fmla="*/ 0 w 216"/>
                <a:gd name="T13" fmla="*/ 11 h 310"/>
                <a:gd name="T14" fmla="*/ 9 w 216"/>
                <a:gd name="T15" fmla="*/ 5 h 310"/>
                <a:gd name="T16" fmla="*/ 29 w 216"/>
                <a:gd name="T17" fmla="*/ 1 h 310"/>
                <a:gd name="T18" fmla="*/ 50 w 216"/>
                <a:gd name="T19" fmla="*/ 0 h 310"/>
                <a:gd name="T20" fmla="*/ 71 w 216"/>
                <a:gd name="T21" fmla="*/ 2 h 310"/>
                <a:gd name="T22" fmla="*/ 89 w 216"/>
                <a:gd name="T23" fmla="*/ 6 h 310"/>
                <a:gd name="T24" fmla="*/ 108 w 216"/>
                <a:gd name="T25" fmla="*/ 13 h 310"/>
                <a:gd name="T26" fmla="*/ 125 w 216"/>
                <a:gd name="T27" fmla="*/ 20 h 310"/>
                <a:gd name="T28" fmla="*/ 142 w 216"/>
                <a:gd name="T29" fmla="*/ 30 h 310"/>
                <a:gd name="T30" fmla="*/ 157 w 216"/>
                <a:gd name="T31" fmla="*/ 43 h 310"/>
                <a:gd name="T32" fmla="*/ 170 w 216"/>
                <a:gd name="T33" fmla="*/ 57 h 310"/>
                <a:gd name="T34" fmla="*/ 182 w 216"/>
                <a:gd name="T35" fmla="*/ 73 h 310"/>
                <a:gd name="T36" fmla="*/ 192 w 216"/>
                <a:gd name="T37" fmla="*/ 91 h 310"/>
                <a:gd name="T38" fmla="*/ 200 w 216"/>
                <a:gd name="T39" fmla="*/ 110 h 310"/>
                <a:gd name="T40" fmla="*/ 208 w 216"/>
                <a:gd name="T41" fmla="*/ 130 h 310"/>
                <a:gd name="T42" fmla="*/ 212 w 216"/>
                <a:gd name="T43" fmla="*/ 152 h 310"/>
                <a:gd name="T44" fmla="*/ 216 w 216"/>
                <a:gd name="T45" fmla="*/ 175 h 310"/>
                <a:gd name="T46" fmla="*/ 216 w 216"/>
                <a:gd name="T47" fmla="*/ 200 h 310"/>
                <a:gd name="T48" fmla="*/ 215 w 216"/>
                <a:gd name="T49" fmla="*/ 225 h 310"/>
                <a:gd name="T50" fmla="*/ 214 w 216"/>
                <a:gd name="T51" fmla="*/ 229 h 310"/>
                <a:gd name="T52" fmla="*/ 209 w 216"/>
                <a:gd name="T53" fmla="*/ 240 h 310"/>
                <a:gd name="T54" fmla="*/ 203 w 216"/>
                <a:gd name="T55" fmla="*/ 256 h 310"/>
                <a:gd name="T56" fmla="*/ 195 w 216"/>
                <a:gd name="T57" fmla="*/ 272 h 310"/>
                <a:gd name="T58" fmla="*/ 185 w 216"/>
                <a:gd name="T59" fmla="*/ 288 h 310"/>
                <a:gd name="T60" fmla="*/ 174 w 216"/>
                <a:gd name="T61" fmla="*/ 302 h 310"/>
                <a:gd name="T62" fmla="*/ 163 w 216"/>
                <a:gd name="T63" fmla="*/ 310 h 310"/>
                <a:gd name="T64" fmla="*/ 151 w 216"/>
                <a:gd name="T65" fmla="*/ 309 h 310"/>
                <a:gd name="T66" fmla="*/ 138 w 216"/>
                <a:gd name="T67" fmla="*/ 302 h 310"/>
                <a:gd name="T68" fmla="*/ 125 w 216"/>
                <a:gd name="T69" fmla="*/ 293 h 310"/>
                <a:gd name="T70" fmla="*/ 113 w 216"/>
                <a:gd name="T71" fmla="*/ 282 h 310"/>
                <a:gd name="T72" fmla="*/ 103 w 216"/>
                <a:gd name="T73" fmla="*/ 269 h 310"/>
                <a:gd name="T74" fmla="*/ 97 w 216"/>
                <a:gd name="T75" fmla="*/ 254 h 310"/>
                <a:gd name="T76" fmla="*/ 95 w 216"/>
                <a:gd name="T77" fmla="*/ 238 h 310"/>
                <a:gd name="T78" fmla="*/ 100 w 216"/>
                <a:gd name="T79" fmla="*/ 219 h 310"/>
                <a:gd name="T80" fmla="*/ 113 w 216"/>
                <a:gd name="T81" fmla="*/ 197 h 310"/>
                <a:gd name="T82" fmla="*/ 130 w 216"/>
                <a:gd name="T83" fmla="*/ 175 h 310"/>
                <a:gd name="T84" fmla="*/ 140 w 216"/>
                <a:gd name="T85" fmla="*/ 153 h 310"/>
                <a:gd name="T86" fmla="*/ 146 w 216"/>
                <a:gd name="T87" fmla="*/ 132 h 310"/>
                <a:gd name="T88" fmla="*/ 144 w 216"/>
                <a:gd name="T89" fmla="*/ 111 h 310"/>
                <a:gd name="T90" fmla="*/ 133 w 216"/>
                <a:gd name="T91" fmla="*/ 92 h 310"/>
                <a:gd name="T92" fmla="*/ 113 w 216"/>
                <a:gd name="T93" fmla="*/ 75 h 310"/>
                <a:gd name="T94" fmla="*/ 84 w 216"/>
                <a:gd name="T95" fmla="*/ 58 h 310"/>
                <a:gd name="T96" fmla="*/ 41 w 216"/>
                <a:gd name="T97" fmla="*/ 46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16" h="310">
                  <a:moveTo>
                    <a:pt x="41" y="46"/>
                  </a:moveTo>
                  <a:lnTo>
                    <a:pt x="38" y="44"/>
                  </a:lnTo>
                  <a:lnTo>
                    <a:pt x="29" y="39"/>
                  </a:lnTo>
                  <a:lnTo>
                    <a:pt x="18" y="33"/>
                  </a:lnTo>
                  <a:lnTo>
                    <a:pt x="8" y="25"/>
                  </a:lnTo>
                  <a:lnTo>
                    <a:pt x="1" y="18"/>
                  </a:lnTo>
                  <a:lnTo>
                    <a:pt x="0" y="11"/>
                  </a:lnTo>
                  <a:lnTo>
                    <a:pt x="9" y="5"/>
                  </a:lnTo>
                  <a:lnTo>
                    <a:pt x="29" y="1"/>
                  </a:lnTo>
                  <a:lnTo>
                    <a:pt x="50" y="0"/>
                  </a:lnTo>
                  <a:lnTo>
                    <a:pt x="71" y="2"/>
                  </a:lnTo>
                  <a:lnTo>
                    <a:pt x="89" y="6"/>
                  </a:lnTo>
                  <a:lnTo>
                    <a:pt x="108" y="13"/>
                  </a:lnTo>
                  <a:lnTo>
                    <a:pt x="125" y="20"/>
                  </a:lnTo>
                  <a:lnTo>
                    <a:pt x="142" y="30"/>
                  </a:lnTo>
                  <a:lnTo>
                    <a:pt x="157" y="43"/>
                  </a:lnTo>
                  <a:lnTo>
                    <a:pt x="170" y="57"/>
                  </a:lnTo>
                  <a:lnTo>
                    <a:pt x="182" y="73"/>
                  </a:lnTo>
                  <a:lnTo>
                    <a:pt x="192" y="91"/>
                  </a:lnTo>
                  <a:lnTo>
                    <a:pt x="200" y="110"/>
                  </a:lnTo>
                  <a:lnTo>
                    <a:pt x="208" y="130"/>
                  </a:lnTo>
                  <a:lnTo>
                    <a:pt x="212" y="152"/>
                  </a:lnTo>
                  <a:lnTo>
                    <a:pt x="216" y="175"/>
                  </a:lnTo>
                  <a:lnTo>
                    <a:pt x="216" y="200"/>
                  </a:lnTo>
                  <a:lnTo>
                    <a:pt x="215" y="225"/>
                  </a:lnTo>
                  <a:lnTo>
                    <a:pt x="214" y="229"/>
                  </a:lnTo>
                  <a:lnTo>
                    <a:pt x="209" y="240"/>
                  </a:lnTo>
                  <a:lnTo>
                    <a:pt x="203" y="256"/>
                  </a:lnTo>
                  <a:lnTo>
                    <a:pt x="195" y="272"/>
                  </a:lnTo>
                  <a:lnTo>
                    <a:pt x="185" y="288"/>
                  </a:lnTo>
                  <a:lnTo>
                    <a:pt x="174" y="302"/>
                  </a:lnTo>
                  <a:lnTo>
                    <a:pt x="163" y="310"/>
                  </a:lnTo>
                  <a:lnTo>
                    <a:pt x="151" y="309"/>
                  </a:lnTo>
                  <a:lnTo>
                    <a:pt x="138" y="302"/>
                  </a:lnTo>
                  <a:lnTo>
                    <a:pt x="125" y="293"/>
                  </a:lnTo>
                  <a:lnTo>
                    <a:pt x="113" y="282"/>
                  </a:lnTo>
                  <a:lnTo>
                    <a:pt x="103" y="269"/>
                  </a:lnTo>
                  <a:lnTo>
                    <a:pt x="97" y="254"/>
                  </a:lnTo>
                  <a:lnTo>
                    <a:pt x="95" y="238"/>
                  </a:lnTo>
                  <a:lnTo>
                    <a:pt x="100" y="219"/>
                  </a:lnTo>
                  <a:lnTo>
                    <a:pt x="113" y="197"/>
                  </a:lnTo>
                  <a:lnTo>
                    <a:pt x="130" y="175"/>
                  </a:lnTo>
                  <a:lnTo>
                    <a:pt x="140" y="153"/>
                  </a:lnTo>
                  <a:lnTo>
                    <a:pt x="146" y="132"/>
                  </a:lnTo>
                  <a:lnTo>
                    <a:pt x="144" y="111"/>
                  </a:lnTo>
                  <a:lnTo>
                    <a:pt x="133" y="92"/>
                  </a:lnTo>
                  <a:lnTo>
                    <a:pt x="113" y="75"/>
                  </a:lnTo>
                  <a:lnTo>
                    <a:pt x="84" y="58"/>
                  </a:lnTo>
                  <a:lnTo>
                    <a:pt x="41" y="4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" name="Freeform 55"/>
            <p:cNvSpPr>
              <a:spLocks/>
            </p:cNvSpPr>
            <p:nvPr/>
          </p:nvSpPr>
          <p:spPr bwMode="auto">
            <a:xfrm>
              <a:off x="769" y="568"/>
              <a:ext cx="67" cy="101"/>
            </a:xfrm>
            <a:custGeom>
              <a:avLst/>
              <a:gdLst>
                <a:gd name="T0" fmla="*/ 27 w 202"/>
                <a:gd name="T1" fmla="*/ 1 h 301"/>
                <a:gd name="T2" fmla="*/ 46 w 202"/>
                <a:gd name="T3" fmla="*/ 0 h 301"/>
                <a:gd name="T4" fmla="*/ 65 w 202"/>
                <a:gd name="T5" fmla="*/ 2 h 301"/>
                <a:gd name="T6" fmla="*/ 84 w 202"/>
                <a:gd name="T7" fmla="*/ 6 h 301"/>
                <a:gd name="T8" fmla="*/ 100 w 202"/>
                <a:gd name="T9" fmla="*/ 11 h 301"/>
                <a:gd name="T10" fmla="*/ 116 w 202"/>
                <a:gd name="T11" fmla="*/ 20 h 301"/>
                <a:gd name="T12" fmla="*/ 131 w 202"/>
                <a:gd name="T13" fmla="*/ 30 h 301"/>
                <a:gd name="T14" fmla="*/ 146 w 202"/>
                <a:gd name="T15" fmla="*/ 42 h 301"/>
                <a:gd name="T16" fmla="*/ 159 w 202"/>
                <a:gd name="T17" fmla="*/ 55 h 301"/>
                <a:gd name="T18" fmla="*/ 170 w 202"/>
                <a:gd name="T19" fmla="*/ 71 h 301"/>
                <a:gd name="T20" fmla="*/ 179 w 202"/>
                <a:gd name="T21" fmla="*/ 87 h 301"/>
                <a:gd name="T22" fmla="*/ 187 w 202"/>
                <a:gd name="T23" fmla="*/ 106 h 301"/>
                <a:gd name="T24" fmla="*/ 194 w 202"/>
                <a:gd name="T25" fmla="*/ 126 h 301"/>
                <a:gd name="T26" fmla="*/ 199 w 202"/>
                <a:gd name="T27" fmla="*/ 148 h 301"/>
                <a:gd name="T28" fmla="*/ 201 w 202"/>
                <a:gd name="T29" fmla="*/ 171 h 301"/>
                <a:gd name="T30" fmla="*/ 202 w 202"/>
                <a:gd name="T31" fmla="*/ 193 h 301"/>
                <a:gd name="T32" fmla="*/ 201 w 202"/>
                <a:gd name="T33" fmla="*/ 219 h 301"/>
                <a:gd name="T34" fmla="*/ 200 w 202"/>
                <a:gd name="T35" fmla="*/ 222 h 301"/>
                <a:gd name="T36" fmla="*/ 196 w 202"/>
                <a:gd name="T37" fmla="*/ 234 h 301"/>
                <a:gd name="T38" fmla="*/ 189 w 202"/>
                <a:gd name="T39" fmla="*/ 248 h 301"/>
                <a:gd name="T40" fmla="*/ 182 w 202"/>
                <a:gd name="T41" fmla="*/ 265 h 301"/>
                <a:gd name="T42" fmla="*/ 173 w 202"/>
                <a:gd name="T43" fmla="*/ 281 h 301"/>
                <a:gd name="T44" fmla="*/ 163 w 202"/>
                <a:gd name="T45" fmla="*/ 293 h 301"/>
                <a:gd name="T46" fmla="*/ 152 w 202"/>
                <a:gd name="T47" fmla="*/ 301 h 301"/>
                <a:gd name="T48" fmla="*/ 141 w 202"/>
                <a:gd name="T49" fmla="*/ 301 h 301"/>
                <a:gd name="T50" fmla="*/ 130 w 202"/>
                <a:gd name="T51" fmla="*/ 295 h 301"/>
                <a:gd name="T52" fmla="*/ 119 w 202"/>
                <a:gd name="T53" fmla="*/ 287 h 301"/>
                <a:gd name="T54" fmla="*/ 109 w 202"/>
                <a:gd name="T55" fmla="*/ 278 h 301"/>
                <a:gd name="T56" fmla="*/ 99 w 202"/>
                <a:gd name="T57" fmla="*/ 267 h 301"/>
                <a:gd name="T58" fmla="*/ 92 w 202"/>
                <a:gd name="T59" fmla="*/ 253 h 301"/>
                <a:gd name="T60" fmla="*/ 90 w 202"/>
                <a:gd name="T61" fmla="*/ 238 h 301"/>
                <a:gd name="T62" fmla="*/ 92 w 202"/>
                <a:gd name="T63" fmla="*/ 221 h 301"/>
                <a:gd name="T64" fmla="*/ 101 w 202"/>
                <a:gd name="T65" fmla="*/ 202 h 301"/>
                <a:gd name="T66" fmla="*/ 102 w 202"/>
                <a:gd name="T67" fmla="*/ 200 h 301"/>
                <a:gd name="T68" fmla="*/ 104 w 202"/>
                <a:gd name="T69" fmla="*/ 197 h 301"/>
                <a:gd name="T70" fmla="*/ 105 w 202"/>
                <a:gd name="T71" fmla="*/ 195 h 301"/>
                <a:gd name="T72" fmla="*/ 107 w 202"/>
                <a:gd name="T73" fmla="*/ 192 h 301"/>
                <a:gd name="T74" fmla="*/ 123 w 202"/>
                <a:gd name="T75" fmla="*/ 171 h 301"/>
                <a:gd name="T76" fmla="*/ 133 w 202"/>
                <a:gd name="T77" fmla="*/ 150 h 301"/>
                <a:gd name="T78" fmla="*/ 137 w 202"/>
                <a:gd name="T79" fmla="*/ 130 h 301"/>
                <a:gd name="T80" fmla="*/ 135 w 202"/>
                <a:gd name="T81" fmla="*/ 111 h 301"/>
                <a:gd name="T82" fmla="*/ 125 w 202"/>
                <a:gd name="T83" fmla="*/ 92 h 301"/>
                <a:gd name="T84" fmla="*/ 106 w 202"/>
                <a:gd name="T85" fmla="*/ 74 h 301"/>
                <a:gd name="T86" fmla="*/ 78 w 202"/>
                <a:gd name="T87" fmla="*/ 58 h 301"/>
                <a:gd name="T88" fmla="*/ 40 w 202"/>
                <a:gd name="T89" fmla="*/ 43 h 301"/>
                <a:gd name="T90" fmla="*/ 40 w 202"/>
                <a:gd name="T91" fmla="*/ 43 h 301"/>
                <a:gd name="T92" fmla="*/ 39 w 202"/>
                <a:gd name="T93" fmla="*/ 42 h 301"/>
                <a:gd name="T94" fmla="*/ 37 w 202"/>
                <a:gd name="T95" fmla="*/ 42 h 301"/>
                <a:gd name="T96" fmla="*/ 36 w 202"/>
                <a:gd name="T97" fmla="*/ 40 h 301"/>
                <a:gd name="T98" fmla="*/ 29 w 202"/>
                <a:gd name="T99" fmla="*/ 36 h 301"/>
                <a:gd name="T100" fmla="*/ 20 w 202"/>
                <a:gd name="T101" fmla="*/ 33 h 301"/>
                <a:gd name="T102" fmla="*/ 12 w 202"/>
                <a:gd name="T103" fmla="*/ 26 h 301"/>
                <a:gd name="T104" fmla="*/ 4 w 202"/>
                <a:gd name="T105" fmla="*/ 20 h 301"/>
                <a:gd name="T106" fmla="*/ 0 w 202"/>
                <a:gd name="T107" fmla="*/ 14 h 301"/>
                <a:gd name="T108" fmla="*/ 1 w 202"/>
                <a:gd name="T109" fmla="*/ 9 h 301"/>
                <a:gd name="T110" fmla="*/ 9 w 202"/>
                <a:gd name="T111" fmla="*/ 4 h 301"/>
                <a:gd name="T112" fmla="*/ 27 w 202"/>
                <a:gd name="T113" fmla="*/ 1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02" h="301">
                  <a:moveTo>
                    <a:pt x="27" y="1"/>
                  </a:moveTo>
                  <a:lnTo>
                    <a:pt x="46" y="0"/>
                  </a:lnTo>
                  <a:lnTo>
                    <a:pt x="65" y="2"/>
                  </a:lnTo>
                  <a:lnTo>
                    <a:pt x="84" y="6"/>
                  </a:lnTo>
                  <a:lnTo>
                    <a:pt x="100" y="11"/>
                  </a:lnTo>
                  <a:lnTo>
                    <a:pt x="116" y="20"/>
                  </a:lnTo>
                  <a:lnTo>
                    <a:pt x="131" y="30"/>
                  </a:lnTo>
                  <a:lnTo>
                    <a:pt x="146" y="42"/>
                  </a:lnTo>
                  <a:lnTo>
                    <a:pt x="159" y="55"/>
                  </a:lnTo>
                  <a:lnTo>
                    <a:pt x="170" y="71"/>
                  </a:lnTo>
                  <a:lnTo>
                    <a:pt x="179" y="87"/>
                  </a:lnTo>
                  <a:lnTo>
                    <a:pt x="187" y="106"/>
                  </a:lnTo>
                  <a:lnTo>
                    <a:pt x="194" y="126"/>
                  </a:lnTo>
                  <a:lnTo>
                    <a:pt x="199" y="148"/>
                  </a:lnTo>
                  <a:lnTo>
                    <a:pt x="201" y="171"/>
                  </a:lnTo>
                  <a:lnTo>
                    <a:pt x="202" y="193"/>
                  </a:lnTo>
                  <a:lnTo>
                    <a:pt x="201" y="219"/>
                  </a:lnTo>
                  <a:lnTo>
                    <a:pt x="200" y="222"/>
                  </a:lnTo>
                  <a:lnTo>
                    <a:pt x="196" y="234"/>
                  </a:lnTo>
                  <a:lnTo>
                    <a:pt x="189" y="248"/>
                  </a:lnTo>
                  <a:lnTo>
                    <a:pt x="182" y="265"/>
                  </a:lnTo>
                  <a:lnTo>
                    <a:pt x="173" y="281"/>
                  </a:lnTo>
                  <a:lnTo>
                    <a:pt x="163" y="293"/>
                  </a:lnTo>
                  <a:lnTo>
                    <a:pt x="152" y="301"/>
                  </a:lnTo>
                  <a:lnTo>
                    <a:pt x="141" y="301"/>
                  </a:lnTo>
                  <a:lnTo>
                    <a:pt x="130" y="295"/>
                  </a:lnTo>
                  <a:lnTo>
                    <a:pt x="119" y="287"/>
                  </a:lnTo>
                  <a:lnTo>
                    <a:pt x="109" y="278"/>
                  </a:lnTo>
                  <a:lnTo>
                    <a:pt x="99" y="267"/>
                  </a:lnTo>
                  <a:lnTo>
                    <a:pt x="92" y="253"/>
                  </a:lnTo>
                  <a:lnTo>
                    <a:pt x="90" y="238"/>
                  </a:lnTo>
                  <a:lnTo>
                    <a:pt x="92" y="221"/>
                  </a:lnTo>
                  <a:lnTo>
                    <a:pt x="101" y="202"/>
                  </a:lnTo>
                  <a:lnTo>
                    <a:pt x="102" y="200"/>
                  </a:lnTo>
                  <a:lnTo>
                    <a:pt x="104" y="197"/>
                  </a:lnTo>
                  <a:lnTo>
                    <a:pt x="105" y="195"/>
                  </a:lnTo>
                  <a:lnTo>
                    <a:pt x="107" y="192"/>
                  </a:lnTo>
                  <a:lnTo>
                    <a:pt x="123" y="171"/>
                  </a:lnTo>
                  <a:lnTo>
                    <a:pt x="133" y="150"/>
                  </a:lnTo>
                  <a:lnTo>
                    <a:pt x="137" y="130"/>
                  </a:lnTo>
                  <a:lnTo>
                    <a:pt x="135" y="111"/>
                  </a:lnTo>
                  <a:lnTo>
                    <a:pt x="125" y="92"/>
                  </a:lnTo>
                  <a:lnTo>
                    <a:pt x="106" y="74"/>
                  </a:lnTo>
                  <a:lnTo>
                    <a:pt x="78" y="58"/>
                  </a:lnTo>
                  <a:lnTo>
                    <a:pt x="40" y="43"/>
                  </a:lnTo>
                  <a:lnTo>
                    <a:pt x="40" y="43"/>
                  </a:lnTo>
                  <a:lnTo>
                    <a:pt x="39" y="42"/>
                  </a:lnTo>
                  <a:lnTo>
                    <a:pt x="37" y="42"/>
                  </a:lnTo>
                  <a:lnTo>
                    <a:pt x="36" y="40"/>
                  </a:lnTo>
                  <a:lnTo>
                    <a:pt x="29" y="36"/>
                  </a:lnTo>
                  <a:lnTo>
                    <a:pt x="20" y="33"/>
                  </a:lnTo>
                  <a:lnTo>
                    <a:pt x="12" y="26"/>
                  </a:lnTo>
                  <a:lnTo>
                    <a:pt x="4" y="20"/>
                  </a:lnTo>
                  <a:lnTo>
                    <a:pt x="0" y="14"/>
                  </a:lnTo>
                  <a:lnTo>
                    <a:pt x="1" y="9"/>
                  </a:lnTo>
                  <a:lnTo>
                    <a:pt x="9" y="4"/>
                  </a:lnTo>
                  <a:lnTo>
                    <a:pt x="27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9" name="Freeform 56"/>
            <p:cNvSpPr>
              <a:spLocks/>
            </p:cNvSpPr>
            <p:nvPr/>
          </p:nvSpPr>
          <p:spPr bwMode="auto">
            <a:xfrm>
              <a:off x="773" y="570"/>
              <a:ext cx="62" cy="97"/>
            </a:xfrm>
            <a:custGeom>
              <a:avLst/>
              <a:gdLst>
                <a:gd name="T0" fmla="*/ 25 w 188"/>
                <a:gd name="T1" fmla="*/ 1 h 293"/>
                <a:gd name="T2" fmla="*/ 43 w 188"/>
                <a:gd name="T3" fmla="*/ 0 h 293"/>
                <a:gd name="T4" fmla="*/ 61 w 188"/>
                <a:gd name="T5" fmla="*/ 2 h 293"/>
                <a:gd name="T6" fmla="*/ 77 w 188"/>
                <a:gd name="T7" fmla="*/ 6 h 293"/>
                <a:gd name="T8" fmla="*/ 93 w 188"/>
                <a:gd name="T9" fmla="*/ 11 h 293"/>
                <a:gd name="T10" fmla="*/ 109 w 188"/>
                <a:gd name="T11" fmla="*/ 19 h 293"/>
                <a:gd name="T12" fmla="*/ 123 w 188"/>
                <a:gd name="T13" fmla="*/ 29 h 293"/>
                <a:gd name="T14" fmla="*/ 136 w 188"/>
                <a:gd name="T15" fmla="*/ 40 h 293"/>
                <a:gd name="T16" fmla="*/ 148 w 188"/>
                <a:gd name="T17" fmla="*/ 54 h 293"/>
                <a:gd name="T18" fmla="*/ 158 w 188"/>
                <a:gd name="T19" fmla="*/ 68 h 293"/>
                <a:gd name="T20" fmla="*/ 167 w 188"/>
                <a:gd name="T21" fmla="*/ 86 h 293"/>
                <a:gd name="T22" fmla="*/ 175 w 188"/>
                <a:gd name="T23" fmla="*/ 103 h 293"/>
                <a:gd name="T24" fmla="*/ 181 w 188"/>
                <a:gd name="T25" fmla="*/ 122 h 293"/>
                <a:gd name="T26" fmla="*/ 185 w 188"/>
                <a:gd name="T27" fmla="*/ 144 h 293"/>
                <a:gd name="T28" fmla="*/ 187 w 188"/>
                <a:gd name="T29" fmla="*/ 165 h 293"/>
                <a:gd name="T30" fmla="*/ 188 w 188"/>
                <a:gd name="T31" fmla="*/ 189 h 293"/>
                <a:gd name="T32" fmla="*/ 187 w 188"/>
                <a:gd name="T33" fmla="*/ 213 h 293"/>
                <a:gd name="T34" fmla="*/ 186 w 188"/>
                <a:gd name="T35" fmla="*/ 217 h 293"/>
                <a:gd name="T36" fmla="*/ 183 w 188"/>
                <a:gd name="T37" fmla="*/ 227 h 293"/>
                <a:gd name="T38" fmla="*/ 176 w 188"/>
                <a:gd name="T39" fmla="*/ 242 h 293"/>
                <a:gd name="T40" fmla="*/ 170 w 188"/>
                <a:gd name="T41" fmla="*/ 258 h 293"/>
                <a:gd name="T42" fmla="*/ 161 w 188"/>
                <a:gd name="T43" fmla="*/ 273 h 293"/>
                <a:gd name="T44" fmla="*/ 152 w 188"/>
                <a:gd name="T45" fmla="*/ 285 h 293"/>
                <a:gd name="T46" fmla="*/ 141 w 188"/>
                <a:gd name="T47" fmla="*/ 293 h 293"/>
                <a:gd name="T48" fmla="*/ 131 w 188"/>
                <a:gd name="T49" fmla="*/ 293 h 293"/>
                <a:gd name="T50" fmla="*/ 122 w 188"/>
                <a:gd name="T51" fmla="*/ 288 h 293"/>
                <a:gd name="T52" fmla="*/ 111 w 188"/>
                <a:gd name="T53" fmla="*/ 280 h 293"/>
                <a:gd name="T54" fmla="*/ 101 w 188"/>
                <a:gd name="T55" fmla="*/ 270 h 293"/>
                <a:gd name="T56" fmla="*/ 92 w 188"/>
                <a:gd name="T57" fmla="*/ 259 h 293"/>
                <a:gd name="T58" fmla="*/ 87 w 188"/>
                <a:gd name="T59" fmla="*/ 246 h 293"/>
                <a:gd name="T60" fmla="*/ 85 w 188"/>
                <a:gd name="T61" fmla="*/ 231 h 293"/>
                <a:gd name="T62" fmla="*/ 88 w 188"/>
                <a:gd name="T63" fmla="*/ 215 h 293"/>
                <a:gd name="T64" fmla="*/ 95 w 188"/>
                <a:gd name="T65" fmla="*/ 197 h 293"/>
                <a:gd name="T66" fmla="*/ 98 w 188"/>
                <a:gd name="T67" fmla="*/ 194 h 293"/>
                <a:gd name="T68" fmla="*/ 99 w 188"/>
                <a:gd name="T69" fmla="*/ 192 h 293"/>
                <a:gd name="T70" fmla="*/ 101 w 188"/>
                <a:gd name="T71" fmla="*/ 189 h 293"/>
                <a:gd name="T72" fmla="*/ 103 w 188"/>
                <a:gd name="T73" fmla="*/ 187 h 293"/>
                <a:gd name="T74" fmla="*/ 116 w 188"/>
                <a:gd name="T75" fmla="*/ 165 h 293"/>
                <a:gd name="T76" fmla="*/ 125 w 188"/>
                <a:gd name="T77" fmla="*/ 145 h 293"/>
                <a:gd name="T78" fmla="*/ 129 w 188"/>
                <a:gd name="T79" fmla="*/ 125 h 293"/>
                <a:gd name="T80" fmla="*/ 127 w 188"/>
                <a:gd name="T81" fmla="*/ 106 h 293"/>
                <a:gd name="T82" fmla="*/ 118 w 188"/>
                <a:gd name="T83" fmla="*/ 88 h 293"/>
                <a:gd name="T84" fmla="*/ 101 w 188"/>
                <a:gd name="T85" fmla="*/ 70 h 293"/>
                <a:gd name="T86" fmla="*/ 75 w 188"/>
                <a:gd name="T87" fmla="*/ 55 h 293"/>
                <a:gd name="T88" fmla="*/ 40 w 188"/>
                <a:gd name="T89" fmla="*/ 40 h 293"/>
                <a:gd name="T90" fmla="*/ 39 w 188"/>
                <a:gd name="T91" fmla="*/ 40 h 293"/>
                <a:gd name="T92" fmla="*/ 38 w 188"/>
                <a:gd name="T93" fmla="*/ 39 h 293"/>
                <a:gd name="T94" fmla="*/ 36 w 188"/>
                <a:gd name="T95" fmla="*/ 39 h 293"/>
                <a:gd name="T96" fmla="*/ 34 w 188"/>
                <a:gd name="T97" fmla="*/ 38 h 293"/>
                <a:gd name="T98" fmla="*/ 29 w 188"/>
                <a:gd name="T99" fmla="*/ 35 h 293"/>
                <a:gd name="T100" fmla="*/ 20 w 188"/>
                <a:gd name="T101" fmla="*/ 30 h 293"/>
                <a:gd name="T102" fmla="*/ 12 w 188"/>
                <a:gd name="T103" fmla="*/ 25 h 293"/>
                <a:gd name="T104" fmla="*/ 4 w 188"/>
                <a:gd name="T105" fmla="*/ 19 h 293"/>
                <a:gd name="T106" fmla="*/ 0 w 188"/>
                <a:gd name="T107" fmla="*/ 13 h 293"/>
                <a:gd name="T108" fmla="*/ 1 w 188"/>
                <a:gd name="T109" fmla="*/ 8 h 293"/>
                <a:gd name="T110" fmla="*/ 8 w 188"/>
                <a:gd name="T111" fmla="*/ 3 h 293"/>
                <a:gd name="T112" fmla="*/ 25 w 188"/>
                <a:gd name="T113" fmla="*/ 1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88" h="293">
                  <a:moveTo>
                    <a:pt x="25" y="1"/>
                  </a:moveTo>
                  <a:lnTo>
                    <a:pt x="43" y="0"/>
                  </a:lnTo>
                  <a:lnTo>
                    <a:pt x="61" y="2"/>
                  </a:lnTo>
                  <a:lnTo>
                    <a:pt x="77" y="6"/>
                  </a:lnTo>
                  <a:lnTo>
                    <a:pt x="93" y="11"/>
                  </a:lnTo>
                  <a:lnTo>
                    <a:pt x="109" y="19"/>
                  </a:lnTo>
                  <a:lnTo>
                    <a:pt x="123" y="29"/>
                  </a:lnTo>
                  <a:lnTo>
                    <a:pt x="136" y="40"/>
                  </a:lnTo>
                  <a:lnTo>
                    <a:pt x="148" y="54"/>
                  </a:lnTo>
                  <a:lnTo>
                    <a:pt x="158" y="68"/>
                  </a:lnTo>
                  <a:lnTo>
                    <a:pt x="167" y="86"/>
                  </a:lnTo>
                  <a:lnTo>
                    <a:pt x="175" y="103"/>
                  </a:lnTo>
                  <a:lnTo>
                    <a:pt x="181" y="122"/>
                  </a:lnTo>
                  <a:lnTo>
                    <a:pt x="185" y="144"/>
                  </a:lnTo>
                  <a:lnTo>
                    <a:pt x="187" y="165"/>
                  </a:lnTo>
                  <a:lnTo>
                    <a:pt x="188" y="189"/>
                  </a:lnTo>
                  <a:lnTo>
                    <a:pt x="187" y="213"/>
                  </a:lnTo>
                  <a:lnTo>
                    <a:pt x="186" y="217"/>
                  </a:lnTo>
                  <a:lnTo>
                    <a:pt x="183" y="227"/>
                  </a:lnTo>
                  <a:lnTo>
                    <a:pt x="176" y="242"/>
                  </a:lnTo>
                  <a:lnTo>
                    <a:pt x="170" y="258"/>
                  </a:lnTo>
                  <a:lnTo>
                    <a:pt x="161" y="273"/>
                  </a:lnTo>
                  <a:lnTo>
                    <a:pt x="152" y="285"/>
                  </a:lnTo>
                  <a:lnTo>
                    <a:pt x="141" y="293"/>
                  </a:lnTo>
                  <a:lnTo>
                    <a:pt x="131" y="293"/>
                  </a:lnTo>
                  <a:lnTo>
                    <a:pt x="122" y="288"/>
                  </a:lnTo>
                  <a:lnTo>
                    <a:pt x="111" y="280"/>
                  </a:lnTo>
                  <a:lnTo>
                    <a:pt x="101" y="270"/>
                  </a:lnTo>
                  <a:lnTo>
                    <a:pt x="92" y="259"/>
                  </a:lnTo>
                  <a:lnTo>
                    <a:pt x="87" y="246"/>
                  </a:lnTo>
                  <a:lnTo>
                    <a:pt x="85" y="231"/>
                  </a:lnTo>
                  <a:lnTo>
                    <a:pt x="88" y="215"/>
                  </a:lnTo>
                  <a:lnTo>
                    <a:pt x="95" y="197"/>
                  </a:lnTo>
                  <a:lnTo>
                    <a:pt x="98" y="194"/>
                  </a:lnTo>
                  <a:lnTo>
                    <a:pt x="99" y="192"/>
                  </a:lnTo>
                  <a:lnTo>
                    <a:pt x="101" y="189"/>
                  </a:lnTo>
                  <a:lnTo>
                    <a:pt x="103" y="187"/>
                  </a:lnTo>
                  <a:lnTo>
                    <a:pt x="116" y="165"/>
                  </a:lnTo>
                  <a:lnTo>
                    <a:pt x="125" y="145"/>
                  </a:lnTo>
                  <a:lnTo>
                    <a:pt x="129" y="125"/>
                  </a:lnTo>
                  <a:lnTo>
                    <a:pt x="127" y="106"/>
                  </a:lnTo>
                  <a:lnTo>
                    <a:pt x="118" y="88"/>
                  </a:lnTo>
                  <a:lnTo>
                    <a:pt x="101" y="70"/>
                  </a:lnTo>
                  <a:lnTo>
                    <a:pt x="75" y="55"/>
                  </a:lnTo>
                  <a:lnTo>
                    <a:pt x="40" y="40"/>
                  </a:lnTo>
                  <a:lnTo>
                    <a:pt x="39" y="40"/>
                  </a:lnTo>
                  <a:lnTo>
                    <a:pt x="38" y="39"/>
                  </a:lnTo>
                  <a:lnTo>
                    <a:pt x="36" y="39"/>
                  </a:lnTo>
                  <a:lnTo>
                    <a:pt x="34" y="38"/>
                  </a:lnTo>
                  <a:lnTo>
                    <a:pt x="29" y="35"/>
                  </a:lnTo>
                  <a:lnTo>
                    <a:pt x="20" y="30"/>
                  </a:lnTo>
                  <a:lnTo>
                    <a:pt x="12" y="25"/>
                  </a:lnTo>
                  <a:lnTo>
                    <a:pt x="4" y="19"/>
                  </a:lnTo>
                  <a:lnTo>
                    <a:pt x="0" y="13"/>
                  </a:lnTo>
                  <a:lnTo>
                    <a:pt x="1" y="8"/>
                  </a:lnTo>
                  <a:lnTo>
                    <a:pt x="8" y="3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0" name="Freeform 57"/>
            <p:cNvSpPr>
              <a:spLocks/>
            </p:cNvSpPr>
            <p:nvPr/>
          </p:nvSpPr>
          <p:spPr bwMode="auto">
            <a:xfrm>
              <a:off x="777" y="571"/>
              <a:ext cx="57" cy="95"/>
            </a:xfrm>
            <a:custGeom>
              <a:avLst/>
              <a:gdLst>
                <a:gd name="T0" fmla="*/ 21 w 173"/>
                <a:gd name="T1" fmla="*/ 0 h 285"/>
                <a:gd name="T2" fmla="*/ 55 w 173"/>
                <a:gd name="T3" fmla="*/ 2 h 285"/>
                <a:gd name="T4" fmla="*/ 86 w 173"/>
                <a:gd name="T5" fmla="*/ 10 h 285"/>
                <a:gd name="T6" fmla="*/ 113 w 173"/>
                <a:gd name="T7" fmla="*/ 28 h 285"/>
                <a:gd name="T8" fmla="*/ 136 w 173"/>
                <a:gd name="T9" fmla="*/ 52 h 285"/>
                <a:gd name="T10" fmla="*/ 154 w 173"/>
                <a:gd name="T11" fmla="*/ 83 h 285"/>
                <a:gd name="T12" fmla="*/ 166 w 173"/>
                <a:gd name="T13" fmla="*/ 119 h 285"/>
                <a:gd name="T14" fmla="*/ 173 w 173"/>
                <a:gd name="T15" fmla="*/ 161 h 285"/>
                <a:gd name="T16" fmla="*/ 172 w 173"/>
                <a:gd name="T17" fmla="*/ 208 h 285"/>
                <a:gd name="T18" fmla="*/ 171 w 173"/>
                <a:gd name="T19" fmla="*/ 212 h 285"/>
                <a:gd name="T20" fmla="*/ 167 w 173"/>
                <a:gd name="T21" fmla="*/ 222 h 285"/>
                <a:gd name="T22" fmla="*/ 162 w 173"/>
                <a:gd name="T23" fmla="*/ 236 h 285"/>
                <a:gd name="T24" fmla="*/ 155 w 173"/>
                <a:gd name="T25" fmla="*/ 251 h 285"/>
                <a:gd name="T26" fmla="*/ 148 w 173"/>
                <a:gd name="T27" fmla="*/ 266 h 285"/>
                <a:gd name="T28" fmla="*/ 139 w 173"/>
                <a:gd name="T29" fmla="*/ 279 h 285"/>
                <a:gd name="T30" fmla="*/ 130 w 173"/>
                <a:gd name="T31" fmla="*/ 285 h 285"/>
                <a:gd name="T32" fmla="*/ 121 w 173"/>
                <a:gd name="T33" fmla="*/ 285 h 285"/>
                <a:gd name="T34" fmla="*/ 111 w 173"/>
                <a:gd name="T35" fmla="*/ 280 h 285"/>
                <a:gd name="T36" fmla="*/ 102 w 173"/>
                <a:gd name="T37" fmla="*/ 272 h 285"/>
                <a:gd name="T38" fmla="*/ 92 w 173"/>
                <a:gd name="T39" fmla="*/ 264 h 285"/>
                <a:gd name="T40" fmla="*/ 86 w 173"/>
                <a:gd name="T41" fmla="*/ 252 h 285"/>
                <a:gd name="T42" fmla="*/ 80 w 173"/>
                <a:gd name="T43" fmla="*/ 239 h 285"/>
                <a:gd name="T44" fmla="*/ 79 w 173"/>
                <a:gd name="T45" fmla="*/ 226 h 285"/>
                <a:gd name="T46" fmla="*/ 82 w 173"/>
                <a:gd name="T47" fmla="*/ 209 h 285"/>
                <a:gd name="T48" fmla="*/ 90 w 173"/>
                <a:gd name="T49" fmla="*/ 191 h 285"/>
                <a:gd name="T50" fmla="*/ 92 w 173"/>
                <a:gd name="T51" fmla="*/ 189 h 285"/>
                <a:gd name="T52" fmla="*/ 93 w 173"/>
                <a:gd name="T53" fmla="*/ 186 h 285"/>
                <a:gd name="T54" fmla="*/ 95 w 173"/>
                <a:gd name="T55" fmla="*/ 184 h 285"/>
                <a:gd name="T56" fmla="*/ 97 w 173"/>
                <a:gd name="T57" fmla="*/ 181 h 285"/>
                <a:gd name="T58" fmla="*/ 109 w 173"/>
                <a:gd name="T59" fmla="*/ 161 h 285"/>
                <a:gd name="T60" fmla="*/ 117 w 173"/>
                <a:gd name="T61" fmla="*/ 141 h 285"/>
                <a:gd name="T62" fmla="*/ 121 w 173"/>
                <a:gd name="T63" fmla="*/ 122 h 285"/>
                <a:gd name="T64" fmla="*/ 118 w 173"/>
                <a:gd name="T65" fmla="*/ 103 h 285"/>
                <a:gd name="T66" fmla="*/ 110 w 173"/>
                <a:gd name="T67" fmla="*/ 85 h 285"/>
                <a:gd name="T68" fmla="*/ 93 w 173"/>
                <a:gd name="T69" fmla="*/ 67 h 285"/>
                <a:gd name="T70" fmla="*/ 70 w 173"/>
                <a:gd name="T71" fmla="*/ 52 h 285"/>
                <a:gd name="T72" fmla="*/ 38 w 173"/>
                <a:gd name="T73" fmla="*/ 38 h 285"/>
                <a:gd name="T74" fmla="*/ 37 w 173"/>
                <a:gd name="T75" fmla="*/ 38 h 285"/>
                <a:gd name="T76" fmla="*/ 36 w 173"/>
                <a:gd name="T77" fmla="*/ 37 h 285"/>
                <a:gd name="T78" fmla="*/ 33 w 173"/>
                <a:gd name="T79" fmla="*/ 37 h 285"/>
                <a:gd name="T80" fmla="*/ 32 w 173"/>
                <a:gd name="T81" fmla="*/ 36 h 285"/>
                <a:gd name="T82" fmla="*/ 27 w 173"/>
                <a:gd name="T83" fmla="*/ 33 h 285"/>
                <a:gd name="T84" fmla="*/ 19 w 173"/>
                <a:gd name="T85" fmla="*/ 29 h 285"/>
                <a:gd name="T86" fmla="*/ 10 w 173"/>
                <a:gd name="T87" fmla="*/ 24 h 285"/>
                <a:gd name="T88" fmla="*/ 4 w 173"/>
                <a:gd name="T89" fmla="*/ 19 h 285"/>
                <a:gd name="T90" fmla="*/ 0 w 173"/>
                <a:gd name="T91" fmla="*/ 13 h 285"/>
                <a:gd name="T92" fmla="*/ 0 w 173"/>
                <a:gd name="T93" fmla="*/ 8 h 285"/>
                <a:gd name="T94" fmla="*/ 6 w 173"/>
                <a:gd name="T95" fmla="*/ 4 h 285"/>
                <a:gd name="T96" fmla="*/ 21 w 173"/>
                <a:gd name="T97" fmla="*/ 0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73" h="285">
                  <a:moveTo>
                    <a:pt x="21" y="0"/>
                  </a:moveTo>
                  <a:lnTo>
                    <a:pt x="55" y="2"/>
                  </a:lnTo>
                  <a:lnTo>
                    <a:pt x="86" y="10"/>
                  </a:lnTo>
                  <a:lnTo>
                    <a:pt x="113" y="28"/>
                  </a:lnTo>
                  <a:lnTo>
                    <a:pt x="136" y="52"/>
                  </a:lnTo>
                  <a:lnTo>
                    <a:pt x="154" y="83"/>
                  </a:lnTo>
                  <a:lnTo>
                    <a:pt x="166" y="119"/>
                  </a:lnTo>
                  <a:lnTo>
                    <a:pt x="173" y="161"/>
                  </a:lnTo>
                  <a:lnTo>
                    <a:pt x="172" y="208"/>
                  </a:lnTo>
                  <a:lnTo>
                    <a:pt x="171" y="212"/>
                  </a:lnTo>
                  <a:lnTo>
                    <a:pt x="167" y="222"/>
                  </a:lnTo>
                  <a:lnTo>
                    <a:pt x="162" y="236"/>
                  </a:lnTo>
                  <a:lnTo>
                    <a:pt x="155" y="251"/>
                  </a:lnTo>
                  <a:lnTo>
                    <a:pt x="148" y="266"/>
                  </a:lnTo>
                  <a:lnTo>
                    <a:pt x="139" y="279"/>
                  </a:lnTo>
                  <a:lnTo>
                    <a:pt x="130" y="285"/>
                  </a:lnTo>
                  <a:lnTo>
                    <a:pt x="121" y="285"/>
                  </a:lnTo>
                  <a:lnTo>
                    <a:pt x="111" y="280"/>
                  </a:lnTo>
                  <a:lnTo>
                    <a:pt x="102" y="272"/>
                  </a:lnTo>
                  <a:lnTo>
                    <a:pt x="92" y="264"/>
                  </a:lnTo>
                  <a:lnTo>
                    <a:pt x="86" y="252"/>
                  </a:lnTo>
                  <a:lnTo>
                    <a:pt x="80" y="239"/>
                  </a:lnTo>
                  <a:lnTo>
                    <a:pt x="79" y="226"/>
                  </a:lnTo>
                  <a:lnTo>
                    <a:pt x="82" y="209"/>
                  </a:lnTo>
                  <a:lnTo>
                    <a:pt x="90" y="191"/>
                  </a:lnTo>
                  <a:lnTo>
                    <a:pt x="92" y="189"/>
                  </a:lnTo>
                  <a:lnTo>
                    <a:pt x="93" y="186"/>
                  </a:lnTo>
                  <a:lnTo>
                    <a:pt x="95" y="184"/>
                  </a:lnTo>
                  <a:lnTo>
                    <a:pt x="97" y="181"/>
                  </a:lnTo>
                  <a:lnTo>
                    <a:pt x="109" y="161"/>
                  </a:lnTo>
                  <a:lnTo>
                    <a:pt x="117" y="141"/>
                  </a:lnTo>
                  <a:lnTo>
                    <a:pt x="121" y="122"/>
                  </a:lnTo>
                  <a:lnTo>
                    <a:pt x="118" y="103"/>
                  </a:lnTo>
                  <a:lnTo>
                    <a:pt x="110" y="85"/>
                  </a:lnTo>
                  <a:lnTo>
                    <a:pt x="93" y="67"/>
                  </a:lnTo>
                  <a:lnTo>
                    <a:pt x="70" y="52"/>
                  </a:lnTo>
                  <a:lnTo>
                    <a:pt x="38" y="38"/>
                  </a:lnTo>
                  <a:lnTo>
                    <a:pt x="37" y="38"/>
                  </a:lnTo>
                  <a:lnTo>
                    <a:pt x="36" y="37"/>
                  </a:lnTo>
                  <a:lnTo>
                    <a:pt x="33" y="37"/>
                  </a:lnTo>
                  <a:lnTo>
                    <a:pt x="32" y="36"/>
                  </a:lnTo>
                  <a:lnTo>
                    <a:pt x="27" y="33"/>
                  </a:lnTo>
                  <a:lnTo>
                    <a:pt x="19" y="29"/>
                  </a:lnTo>
                  <a:lnTo>
                    <a:pt x="10" y="24"/>
                  </a:lnTo>
                  <a:lnTo>
                    <a:pt x="4" y="19"/>
                  </a:lnTo>
                  <a:lnTo>
                    <a:pt x="0" y="13"/>
                  </a:lnTo>
                  <a:lnTo>
                    <a:pt x="0" y="8"/>
                  </a:lnTo>
                  <a:lnTo>
                    <a:pt x="6" y="4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CCC9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1" name="Freeform 58"/>
            <p:cNvSpPr>
              <a:spLocks/>
            </p:cNvSpPr>
            <p:nvPr/>
          </p:nvSpPr>
          <p:spPr bwMode="auto">
            <a:xfrm>
              <a:off x="780" y="572"/>
              <a:ext cx="53" cy="92"/>
            </a:xfrm>
            <a:custGeom>
              <a:avLst/>
              <a:gdLst>
                <a:gd name="T0" fmla="*/ 21 w 161"/>
                <a:gd name="T1" fmla="*/ 0 h 277"/>
                <a:gd name="T2" fmla="*/ 52 w 161"/>
                <a:gd name="T3" fmla="*/ 1 h 277"/>
                <a:gd name="T4" fmla="*/ 80 w 161"/>
                <a:gd name="T5" fmla="*/ 10 h 277"/>
                <a:gd name="T6" fmla="*/ 105 w 161"/>
                <a:gd name="T7" fmla="*/ 27 h 277"/>
                <a:gd name="T8" fmla="*/ 127 w 161"/>
                <a:gd name="T9" fmla="*/ 51 h 277"/>
                <a:gd name="T10" fmla="*/ 143 w 161"/>
                <a:gd name="T11" fmla="*/ 80 h 277"/>
                <a:gd name="T12" fmla="*/ 155 w 161"/>
                <a:gd name="T13" fmla="*/ 115 h 277"/>
                <a:gd name="T14" fmla="*/ 161 w 161"/>
                <a:gd name="T15" fmla="*/ 156 h 277"/>
                <a:gd name="T16" fmla="*/ 161 w 161"/>
                <a:gd name="T17" fmla="*/ 201 h 277"/>
                <a:gd name="T18" fmla="*/ 160 w 161"/>
                <a:gd name="T19" fmla="*/ 205 h 277"/>
                <a:gd name="T20" fmla="*/ 156 w 161"/>
                <a:gd name="T21" fmla="*/ 215 h 277"/>
                <a:gd name="T22" fmla="*/ 152 w 161"/>
                <a:gd name="T23" fmla="*/ 229 h 277"/>
                <a:gd name="T24" fmla="*/ 145 w 161"/>
                <a:gd name="T25" fmla="*/ 244 h 277"/>
                <a:gd name="T26" fmla="*/ 138 w 161"/>
                <a:gd name="T27" fmla="*/ 258 h 277"/>
                <a:gd name="T28" fmla="*/ 130 w 161"/>
                <a:gd name="T29" fmla="*/ 271 h 277"/>
                <a:gd name="T30" fmla="*/ 121 w 161"/>
                <a:gd name="T31" fmla="*/ 277 h 277"/>
                <a:gd name="T32" fmla="*/ 113 w 161"/>
                <a:gd name="T33" fmla="*/ 277 h 277"/>
                <a:gd name="T34" fmla="*/ 104 w 161"/>
                <a:gd name="T35" fmla="*/ 272 h 277"/>
                <a:gd name="T36" fmla="*/ 95 w 161"/>
                <a:gd name="T37" fmla="*/ 265 h 277"/>
                <a:gd name="T38" fmla="*/ 86 w 161"/>
                <a:gd name="T39" fmla="*/ 256 h 277"/>
                <a:gd name="T40" fmla="*/ 81 w 161"/>
                <a:gd name="T41" fmla="*/ 246 h 277"/>
                <a:gd name="T42" fmla="*/ 77 w 161"/>
                <a:gd name="T43" fmla="*/ 233 h 277"/>
                <a:gd name="T44" fmla="*/ 76 w 161"/>
                <a:gd name="T45" fmla="*/ 219 h 277"/>
                <a:gd name="T46" fmla="*/ 79 w 161"/>
                <a:gd name="T47" fmla="*/ 204 h 277"/>
                <a:gd name="T48" fmla="*/ 88 w 161"/>
                <a:gd name="T49" fmla="*/ 186 h 277"/>
                <a:gd name="T50" fmla="*/ 89 w 161"/>
                <a:gd name="T51" fmla="*/ 184 h 277"/>
                <a:gd name="T52" fmla="*/ 90 w 161"/>
                <a:gd name="T53" fmla="*/ 181 h 277"/>
                <a:gd name="T54" fmla="*/ 92 w 161"/>
                <a:gd name="T55" fmla="*/ 179 h 277"/>
                <a:gd name="T56" fmla="*/ 93 w 161"/>
                <a:gd name="T57" fmla="*/ 176 h 277"/>
                <a:gd name="T58" fmla="*/ 104 w 161"/>
                <a:gd name="T59" fmla="*/ 157 h 277"/>
                <a:gd name="T60" fmla="*/ 110 w 161"/>
                <a:gd name="T61" fmla="*/ 137 h 277"/>
                <a:gd name="T62" fmla="*/ 114 w 161"/>
                <a:gd name="T63" fmla="*/ 118 h 277"/>
                <a:gd name="T64" fmla="*/ 112 w 161"/>
                <a:gd name="T65" fmla="*/ 99 h 277"/>
                <a:gd name="T66" fmla="*/ 104 w 161"/>
                <a:gd name="T67" fmla="*/ 81 h 277"/>
                <a:gd name="T68" fmla="*/ 90 w 161"/>
                <a:gd name="T69" fmla="*/ 65 h 277"/>
                <a:gd name="T70" fmla="*/ 68 w 161"/>
                <a:gd name="T71" fmla="*/ 49 h 277"/>
                <a:gd name="T72" fmla="*/ 39 w 161"/>
                <a:gd name="T73" fmla="*/ 36 h 277"/>
                <a:gd name="T74" fmla="*/ 37 w 161"/>
                <a:gd name="T75" fmla="*/ 34 h 277"/>
                <a:gd name="T76" fmla="*/ 36 w 161"/>
                <a:gd name="T77" fmla="*/ 34 h 277"/>
                <a:gd name="T78" fmla="*/ 34 w 161"/>
                <a:gd name="T79" fmla="*/ 34 h 277"/>
                <a:gd name="T80" fmla="*/ 33 w 161"/>
                <a:gd name="T81" fmla="*/ 33 h 277"/>
                <a:gd name="T82" fmla="*/ 29 w 161"/>
                <a:gd name="T83" fmla="*/ 31 h 277"/>
                <a:gd name="T84" fmla="*/ 21 w 161"/>
                <a:gd name="T85" fmla="*/ 28 h 277"/>
                <a:gd name="T86" fmla="*/ 13 w 161"/>
                <a:gd name="T87" fmla="*/ 23 h 277"/>
                <a:gd name="T88" fmla="*/ 6 w 161"/>
                <a:gd name="T89" fmla="*/ 18 h 277"/>
                <a:gd name="T90" fmla="*/ 1 w 161"/>
                <a:gd name="T91" fmla="*/ 12 h 277"/>
                <a:gd name="T92" fmla="*/ 0 w 161"/>
                <a:gd name="T93" fmla="*/ 6 h 277"/>
                <a:gd name="T94" fmla="*/ 7 w 161"/>
                <a:gd name="T95" fmla="*/ 3 h 277"/>
                <a:gd name="T96" fmla="*/ 21 w 161"/>
                <a:gd name="T97" fmla="*/ 0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61" h="277">
                  <a:moveTo>
                    <a:pt x="21" y="0"/>
                  </a:moveTo>
                  <a:lnTo>
                    <a:pt x="52" y="1"/>
                  </a:lnTo>
                  <a:lnTo>
                    <a:pt x="80" y="10"/>
                  </a:lnTo>
                  <a:lnTo>
                    <a:pt x="105" y="27"/>
                  </a:lnTo>
                  <a:lnTo>
                    <a:pt x="127" y="51"/>
                  </a:lnTo>
                  <a:lnTo>
                    <a:pt x="143" y="80"/>
                  </a:lnTo>
                  <a:lnTo>
                    <a:pt x="155" y="115"/>
                  </a:lnTo>
                  <a:lnTo>
                    <a:pt x="161" y="156"/>
                  </a:lnTo>
                  <a:lnTo>
                    <a:pt x="161" y="201"/>
                  </a:lnTo>
                  <a:lnTo>
                    <a:pt x="160" y="205"/>
                  </a:lnTo>
                  <a:lnTo>
                    <a:pt x="156" y="215"/>
                  </a:lnTo>
                  <a:lnTo>
                    <a:pt x="152" y="229"/>
                  </a:lnTo>
                  <a:lnTo>
                    <a:pt x="145" y="244"/>
                  </a:lnTo>
                  <a:lnTo>
                    <a:pt x="138" y="258"/>
                  </a:lnTo>
                  <a:lnTo>
                    <a:pt x="130" y="271"/>
                  </a:lnTo>
                  <a:lnTo>
                    <a:pt x="121" y="277"/>
                  </a:lnTo>
                  <a:lnTo>
                    <a:pt x="113" y="277"/>
                  </a:lnTo>
                  <a:lnTo>
                    <a:pt x="104" y="272"/>
                  </a:lnTo>
                  <a:lnTo>
                    <a:pt x="95" y="265"/>
                  </a:lnTo>
                  <a:lnTo>
                    <a:pt x="86" y="256"/>
                  </a:lnTo>
                  <a:lnTo>
                    <a:pt x="81" y="246"/>
                  </a:lnTo>
                  <a:lnTo>
                    <a:pt x="77" y="233"/>
                  </a:lnTo>
                  <a:lnTo>
                    <a:pt x="76" y="219"/>
                  </a:lnTo>
                  <a:lnTo>
                    <a:pt x="79" y="204"/>
                  </a:lnTo>
                  <a:lnTo>
                    <a:pt x="88" y="186"/>
                  </a:lnTo>
                  <a:lnTo>
                    <a:pt x="89" y="184"/>
                  </a:lnTo>
                  <a:lnTo>
                    <a:pt x="90" y="181"/>
                  </a:lnTo>
                  <a:lnTo>
                    <a:pt x="92" y="179"/>
                  </a:lnTo>
                  <a:lnTo>
                    <a:pt x="93" y="176"/>
                  </a:lnTo>
                  <a:lnTo>
                    <a:pt x="104" y="157"/>
                  </a:lnTo>
                  <a:lnTo>
                    <a:pt x="110" y="137"/>
                  </a:lnTo>
                  <a:lnTo>
                    <a:pt x="114" y="118"/>
                  </a:lnTo>
                  <a:lnTo>
                    <a:pt x="112" y="99"/>
                  </a:lnTo>
                  <a:lnTo>
                    <a:pt x="104" y="81"/>
                  </a:lnTo>
                  <a:lnTo>
                    <a:pt x="90" y="65"/>
                  </a:lnTo>
                  <a:lnTo>
                    <a:pt x="68" y="49"/>
                  </a:lnTo>
                  <a:lnTo>
                    <a:pt x="39" y="36"/>
                  </a:lnTo>
                  <a:lnTo>
                    <a:pt x="37" y="34"/>
                  </a:lnTo>
                  <a:lnTo>
                    <a:pt x="36" y="34"/>
                  </a:lnTo>
                  <a:lnTo>
                    <a:pt x="34" y="34"/>
                  </a:lnTo>
                  <a:lnTo>
                    <a:pt x="33" y="33"/>
                  </a:lnTo>
                  <a:lnTo>
                    <a:pt x="29" y="31"/>
                  </a:lnTo>
                  <a:lnTo>
                    <a:pt x="21" y="28"/>
                  </a:lnTo>
                  <a:lnTo>
                    <a:pt x="13" y="23"/>
                  </a:lnTo>
                  <a:lnTo>
                    <a:pt x="6" y="18"/>
                  </a:lnTo>
                  <a:lnTo>
                    <a:pt x="1" y="12"/>
                  </a:lnTo>
                  <a:lnTo>
                    <a:pt x="0" y="6"/>
                  </a:lnTo>
                  <a:lnTo>
                    <a:pt x="7" y="3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BCBA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" name="Freeform 59"/>
            <p:cNvSpPr>
              <a:spLocks/>
            </p:cNvSpPr>
            <p:nvPr/>
          </p:nvSpPr>
          <p:spPr bwMode="auto">
            <a:xfrm>
              <a:off x="783" y="573"/>
              <a:ext cx="49" cy="90"/>
            </a:xfrm>
            <a:custGeom>
              <a:avLst/>
              <a:gdLst>
                <a:gd name="T0" fmla="*/ 19 w 146"/>
                <a:gd name="T1" fmla="*/ 0 h 268"/>
                <a:gd name="T2" fmla="*/ 47 w 146"/>
                <a:gd name="T3" fmla="*/ 1 h 268"/>
                <a:gd name="T4" fmla="*/ 72 w 146"/>
                <a:gd name="T5" fmla="*/ 10 h 268"/>
                <a:gd name="T6" fmla="*/ 95 w 146"/>
                <a:gd name="T7" fmla="*/ 25 h 268"/>
                <a:gd name="T8" fmla="*/ 115 w 146"/>
                <a:gd name="T9" fmla="*/ 48 h 268"/>
                <a:gd name="T10" fmla="*/ 130 w 146"/>
                <a:gd name="T11" fmla="*/ 77 h 268"/>
                <a:gd name="T12" fmla="*/ 141 w 146"/>
                <a:gd name="T13" fmla="*/ 111 h 268"/>
                <a:gd name="T14" fmla="*/ 146 w 146"/>
                <a:gd name="T15" fmla="*/ 152 h 268"/>
                <a:gd name="T16" fmla="*/ 146 w 146"/>
                <a:gd name="T17" fmla="*/ 195 h 268"/>
                <a:gd name="T18" fmla="*/ 145 w 146"/>
                <a:gd name="T19" fmla="*/ 199 h 268"/>
                <a:gd name="T20" fmla="*/ 142 w 146"/>
                <a:gd name="T21" fmla="*/ 207 h 268"/>
                <a:gd name="T22" fmla="*/ 138 w 146"/>
                <a:gd name="T23" fmla="*/ 221 h 268"/>
                <a:gd name="T24" fmla="*/ 132 w 146"/>
                <a:gd name="T25" fmla="*/ 237 h 268"/>
                <a:gd name="T26" fmla="*/ 126 w 146"/>
                <a:gd name="T27" fmla="*/ 250 h 268"/>
                <a:gd name="T28" fmla="*/ 118 w 146"/>
                <a:gd name="T29" fmla="*/ 262 h 268"/>
                <a:gd name="T30" fmla="*/ 110 w 146"/>
                <a:gd name="T31" fmla="*/ 268 h 268"/>
                <a:gd name="T32" fmla="*/ 103 w 146"/>
                <a:gd name="T33" fmla="*/ 268 h 268"/>
                <a:gd name="T34" fmla="*/ 95 w 146"/>
                <a:gd name="T35" fmla="*/ 263 h 268"/>
                <a:gd name="T36" fmla="*/ 87 w 146"/>
                <a:gd name="T37" fmla="*/ 257 h 268"/>
                <a:gd name="T38" fmla="*/ 80 w 146"/>
                <a:gd name="T39" fmla="*/ 248 h 268"/>
                <a:gd name="T40" fmla="*/ 74 w 146"/>
                <a:gd name="T41" fmla="*/ 238 h 268"/>
                <a:gd name="T42" fmla="*/ 71 w 146"/>
                <a:gd name="T43" fmla="*/ 226 h 268"/>
                <a:gd name="T44" fmla="*/ 71 w 146"/>
                <a:gd name="T45" fmla="*/ 212 h 268"/>
                <a:gd name="T46" fmla="*/ 74 w 146"/>
                <a:gd name="T47" fmla="*/ 197 h 268"/>
                <a:gd name="T48" fmla="*/ 82 w 146"/>
                <a:gd name="T49" fmla="*/ 180 h 268"/>
                <a:gd name="T50" fmla="*/ 83 w 146"/>
                <a:gd name="T51" fmla="*/ 177 h 268"/>
                <a:gd name="T52" fmla="*/ 85 w 146"/>
                <a:gd name="T53" fmla="*/ 175 h 268"/>
                <a:gd name="T54" fmla="*/ 86 w 146"/>
                <a:gd name="T55" fmla="*/ 173 h 268"/>
                <a:gd name="T56" fmla="*/ 87 w 146"/>
                <a:gd name="T57" fmla="*/ 171 h 268"/>
                <a:gd name="T58" fmla="*/ 97 w 146"/>
                <a:gd name="T59" fmla="*/ 152 h 268"/>
                <a:gd name="T60" fmla="*/ 104 w 146"/>
                <a:gd name="T61" fmla="*/ 132 h 268"/>
                <a:gd name="T62" fmla="*/ 106 w 146"/>
                <a:gd name="T63" fmla="*/ 113 h 268"/>
                <a:gd name="T64" fmla="*/ 104 w 146"/>
                <a:gd name="T65" fmla="*/ 94 h 268"/>
                <a:gd name="T66" fmla="*/ 96 w 146"/>
                <a:gd name="T67" fmla="*/ 76 h 268"/>
                <a:gd name="T68" fmla="*/ 83 w 146"/>
                <a:gd name="T69" fmla="*/ 61 h 268"/>
                <a:gd name="T70" fmla="*/ 63 w 146"/>
                <a:gd name="T71" fmla="*/ 45 h 268"/>
                <a:gd name="T72" fmla="*/ 37 w 146"/>
                <a:gd name="T73" fmla="*/ 33 h 268"/>
                <a:gd name="T74" fmla="*/ 36 w 146"/>
                <a:gd name="T75" fmla="*/ 32 h 268"/>
                <a:gd name="T76" fmla="*/ 35 w 146"/>
                <a:gd name="T77" fmla="*/ 32 h 268"/>
                <a:gd name="T78" fmla="*/ 33 w 146"/>
                <a:gd name="T79" fmla="*/ 32 h 268"/>
                <a:gd name="T80" fmla="*/ 32 w 146"/>
                <a:gd name="T81" fmla="*/ 30 h 268"/>
                <a:gd name="T82" fmla="*/ 29 w 146"/>
                <a:gd name="T83" fmla="*/ 29 h 268"/>
                <a:gd name="T84" fmla="*/ 21 w 146"/>
                <a:gd name="T85" fmla="*/ 25 h 268"/>
                <a:gd name="T86" fmla="*/ 13 w 146"/>
                <a:gd name="T87" fmla="*/ 21 h 268"/>
                <a:gd name="T88" fmla="*/ 6 w 146"/>
                <a:gd name="T89" fmla="*/ 16 h 268"/>
                <a:gd name="T90" fmla="*/ 1 w 146"/>
                <a:gd name="T91" fmla="*/ 11 h 268"/>
                <a:gd name="T92" fmla="*/ 0 w 146"/>
                <a:gd name="T93" fmla="*/ 6 h 268"/>
                <a:gd name="T94" fmla="*/ 6 w 146"/>
                <a:gd name="T95" fmla="*/ 2 h 268"/>
                <a:gd name="T96" fmla="*/ 19 w 146"/>
                <a:gd name="T97" fmla="*/ 0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46" h="268">
                  <a:moveTo>
                    <a:pt x="19" y="0"/>
                  </a:moveTo>
                  <a:lnTo>
                    <a:pt x="47" y="1"/>
                  </a:lnTo>
                  <a:lnTo>
                    <a:pt x="72" y="10"/>
                  </a:lnTo>
                  <a:lnTo>
                    <a:pt x="95" y="25"/>
                  </a:lnTo>
                  <a:lnTo>
                    <a:pt x="115" y="48"/>
                  </a:lnTo>
                  <a:lnTo>
                    <a:pt x="130" y="77"/>
                  </a:lnTo>
                  <a:lnTo>
                    <a:pt x="141" y="111"/>
                  </a:lnTo>
                  <a:lnTo>
                    <a:pt x="146" y="152"/>
                  </a:lnTo>
                  <a:lnTo>
                    <a:pt x="146" y="195"/>
                  </a:lnTo>
                  <a:lnTo>
                    <a:pt x="145" y="199"/>
                  </a:lnTo>
                  <a:lnTo>
                    <a:pt x="142" y="207"/>
                  </a:lnTo>
                  <a:lnTo>
                    <a:pt x="138" y="221"/>
                  </a:lnTo>
                  <a:lnTo>
                    <a:pt x="132" y="237"/>
                  </a:lnTo>
                  <a:lnTo>
                    <a:pt x="126" y="250"/>
                  </a:lnTo>
                  <a:lnTo>
                    <a:pt x="118" y="262"/>
                  </a:lnTo>
                  <a:lnTo>
                    <a:pt x="110" y="268"/>
                  </a:lnTo>
                  <a:lnTo>
                    <a:pt x="103" y="268"/>
                  </a:lnTo>
                  <a:lnTo>
                    <a:pt x="95" y="263"/>
                  </a:lnTo>
                  <a:lnTo>
                    <a:pt x="87" y="257"/>
                  </a:lnTo>
                  <a:lnTo>
                    <a:pt x="80" y="248"/>
                  </a:lnTo>
                  <a:lnTo>
                    <a:pt x="74" y="238"/>
                  </a:lnTo>
                  <a:lnTo>
                    <a:pt x="71" y="226"/>
                  </a:lnTo>
                  <a:lnTo>
                    <a:pt x="71" y="212"/>
                  </a:lnTo>
                  <a:lnTo>
                    <a:pt x="74" y="197"/>
                  </a:lnTo>
                  <a:lnTo>
                    <a:pt x="82" y="180"/>
                  </a:lnTo>
                  <a:lnTo>
                    <a:pt x="83" y="177"/>
                  </a:lnTo>
                  <a:lnTo>
                    <a:pt x="85" y="175"/>
                  </a:lnTo>
                  <a:lnTo>
                    <a:pt x="86" y="173"/>
                  </a:lnTo>
                  <a:lnTo>
                    <a:pt x="87" y="171"/>
                  </a:lnTo>
                  <a:lnTo>
                    <a:pt x="97" y="152"/>
                  </a:lnTo>
                  <a:lnTo>
                    <a:pt x="104" y="132"/>
                  </a:lnTo>
                  <a:lnTo>
                    <a:pt x="106" y="113"/>
                  </a:lnTo>
                  <a:lnTo>
                    <a:pt x="104" y="94"/>
                  </a:lnTo>
                  <a:lnTo>
                    <a:pt x="96" y="76"/>
                  </a:lnTo>
                  <a:lnTo>
                    <a:pt x="83" y="61"/>
                  </a:lnTo>
                  <a:lnTo>
                    <a:pt x="63" y="45"/>
                  </a:lnTo>
                  <a:lnTo>
                    <a:pt x="37" y="33"/>
                  </a:lnTo>
                  <a:lnTo>
                    <a:pt x="36" y="32"/>
                  </a:lnTo>
                  <a:lnTo>
                    <a:pt x="35" y="32"/>
                  </a:lnTo>
                  <a:lnTo>
                    <a:pt x="33" y="32"/>
                  </a:lnTo>
                  <a:lnTo>
                    <a:pt x="32" y="30"/>
                  </a:lnTo>
                  <a:lnTo>
                    <a:pt x="29" y="29"/>
                  </a:lnTo>
                  <a:lnTo>
                    <a:pt x="21" y="25"/>
                  </a:lnTo>
                  <a:lnTo>
                    <a:pt x="13" y="21"/>
                  </a:lnTo>
                  <a:lnTo>
                    <a:pt x="6" y="16"/>
                  </a:lnTo>
                  <a:lnTo>
                    <a:pt x="1" y="11"/>
                  </a:lnTo>
                  <a:lnTo>
                    <a:pt x="0" y="6"/>
                  </a:lnTo>
                  <a:lnTo>
                    <a:pt x="6" y="2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AAA8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3" name="Freeform 60"/>
            <p:cNvSpPr>
              <a:spLocks/>
            </p:cNvSpPr>
            <p:nvPr/>
          </p:nvSpPr>
          <p:spPr bwMode="auto">
            <a:xfrm>
              <a:off x="787" y="574"/>
              <a:ext cx="44" cy="87"/>
            </a:xfrm>
            <a:custGeom>
              <a:avLst/>
              <a:gdLst>
                <a:gd name="T0" fmla="*/ 17 w 132"/>
                <a:gd name="T1" fmla="*/ 0 h 262"/>
                <a:gd name="T2" fmla="*/ 43 w 132"/>
                <a:gd name="T3" fmla="*/ 2 h 262"/>
                <a:gd name="T4" fmla="*/ 66 w 132"/>
                <a:gd name="T5" fmla="*/ 11 h 262"/>
                <a:gd name="T6" fmla="*/ 86 w 132"/>
                <a:gd name="T7" fmla="*/ 26 h 262"/>
                <a:gd name="T8" fmla="*/ 104 w 132"/>
                <a:gd name="T9" fmla="*/ 49 h 262"/>
                <a:gd name="T10" fmla="*/ 118 w 132"/>
                <a:gd name="T11" fmla="*/ 76 h 262"/>
                <a:gd name="T12" fmla="*/ 128 w 132"/>
                <a:gd name="T13" fmla="*/ 109 h 262"/>
                <a:gd name="T14" fmla="*/ 132 w 132"/>
                <a:gd name="T15" fmla="*/ 148 h 262"/>
                <a:gd name="T16" fmla="*/ 132 w 132"/>
                <a:gd name="T17" fmla="*/ 190 h 262"/>
                <a:gd name="T18" fmla="*/ 131 w 132"/>
                <a:gd name="T19" fmla="*/ 194 h 262"/>
                <a:gd name="T20" fmla="*/ 129 w 132"/>
                <a:gd name="T21" fmla="*/ 203 h 262"/>
                <a:gd name="T22" fmla="*/ 124 w 132"/>
                <a:gd name="T23" fmla="*/ 216 h 262"/>
                <a:gd name="T24" fmla="*/ 119 w 132"/>
                <a:gd name="T25" fmla="*/ 231 h 262"/>
                <a:gd name="T26" fmla="*/ 114 w 132"/>
                <a:gd name="T27" fmla="*/ 245 h 262"/>
                <a:gd name="T28" fmla="*/ 107 w 132"/>
                <a:gd name="T29" fmla="*/ 256 h 262"/>
                <a:gd name="T30" fmla="*/ 99 w 132"/>
                <a:gd name="T31" fmla="*/ 262 h 262"/>
                <a:gd name="T32" fmla="*/ 93 w 132"/>
                <a:gd name="T33" fmla="*/ 262 h 262"/>
                <a:gd name="T34" fmla="*/ 85 w 132"/>
                <a:gd name="T35" fmla="*/ 257 h 262"/>
                <a:gd name="T36" fmla="*/ 79 w 132"/>
                <a:gd name="T37" fmla="*/ 250 h 262"/>
                <a:gd name="T38" fmla="*/ 72 w 132"/>
                <a:gd name="T39" fmla="*/ 242 h 262"/>
                <a:gd name="T40" fmla="*/ 68 w 132"/>
                <a:gd name="T41" fmla="*/ 232 h 262"/>
                <a:gd name="T42" fmla="*/ 66 w 132"/>
                <a:gd name="T43" fmla="*/ 222 h 262"/>
                <a:gd name="T44" fmla="*/ 66 w 132"/>
                <a:gd name="T45" fmla="*/ 208 h 262"/>
                <a:gd name="T46" fmla="*/ 70 w 132"/>
                <a:gd name="T47" fmla="*/ 193 h 262"/>
                <a:gd name="T48" fmla="*/ 78 w 132"/>
                <a:gd name="T49" fmla="*/ 176 h 262"/>
                <a:gd name="T50" fmla="*/ 79 w 132"/>
                <a:gd name="T51" fmla="*/ 174 h 262"/>
                <a:gd name="T52" fmla="*/ 80 w 132"/>
                <a:gd name="T53" fmla="*/ 171 h 262"/>
                <a:gd name="T54" fmla="*/ 81 w 132"/>
                <a:gd name="T55" fmla="*/ 170 h 262"/>
                <a:gd name="T56" fmla="*/ 82 w 132"/>
                <a:gd name="T57" fmla="*/ 167 h 262"/>
                <a:gd name="T58" fmla="*/ 91 w 132"/>
                <a:gd name="T59" fmla="*/ 148 h 262"/>
                <a:gd name="T60" fmla="*/ 96 w 132"/>
                <a:gd name="T61" fmla="*/ 130 h 262"/>
                <a:gd name="T62" fmla="*/ 97 w 132"/>
                <a:gd name="T63" fmla="*/ 111 h 262"/>
                <a:gd name="T64" fmla="*/ 95 w 132"/>
                <a:gd name="T65" fmla="*/ 92 h 262"/>
                <a:gd name="T66" fmla="*/ 88 w 132"/>
                <a:gd name="T67" fmla="*/ 74 h 262"/>
                <a:gd name="T68" fmla="*/ 76 w 132"/>
                <a:gd name="T69" fmla="*/ 59 h 262"/>
                <a:gd name="T70" fmla="*/ 59 w 132"/>
                <a:gd name="T71" fmla="*/ 43 h 262"/>
                <a:gd name="T72" fmla="*/ 36 w 132"/>
                <a:gd name="T73" fmla="*/ 32 h 262"/>
                <a:gd name="T74" fmla="*/ 35 w 132"/>
                <a:gd name="T75" fmla="*/ 31 h 262"/>
                <a:gd name="T76" fmla="*/ 34 w 132"/>
                <a:gd name="T77" fmla="*/ 31 h 262"/>
                <a:gd name="T78" fmla="*/ 32 w 132"/>
                <a:gd name="T79" fmla="*/ 31 h 262"/>
                <a:gd name="T80" fmla="*/ 31 w 132"/>
                <a:gd name="T81" fmla="*/ 30 h 262"/>
                <a:gd name="T82" fmla="*/ 27 w 132"/>
                <a:gd name="T83" fmla="*/ 28 h 262"/>
                <a:gd name="T84" fmla="*/ 22 w 132"/>
                <a:gd name="T85" fmla="*/ 26 h 262"/>
                <a:gd name="T86" fmla="*/ 13 w 132"/>
                <a:gd name="T87" fmla="*/ 22 h 262"/>
                <a:gd name="T88" fmla="*/ 7 w 132"/>
                <a:gd name="T89" fmla="*/ 17 h 262"/>
                <a:gd name="T90" fmla="*/ 1 w 132"/>
                <a:gd name="T91" fmla="*/ 12 h 262"/>
                <a:gd name="T92" fmla="*/ 0 w 132"/>
                <a:gd name="T93" fmla="*/ 8 h 262"/>
                <a:gd name="T94" fmla="*/ 5 w 132"/>
                <a:gd name="T95" fmla="*/ 3 h 262"/>
                <a:gd name="T96" fmla="*/ 17 w 132"/>
                <a:gd name="T97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2" h="262">
                  <a:moveTo>
                    <a:pt x="17" y="0"/>
                  </a:moveTo>
                  <a:lnTo>
                    <a:pt x="43" y="2"/>
                  </a:lnTo>
                  <a:lnTo>
                    <a:pt x="66" y="11"/>
                  </a:lnTo>
                  <a:lnTo>
                    <a:pt x="86" y="26"/>
                  </a:lnTo>
                  <a:lnTo>
                    <a:pt x="104" y="49"/>
                  </a:lnTo>
                  <a:lnTo>
                    <a:pt x="118" y="76"/>
                  </a:lnTo>
                  <a:lnTo>
                    <a:pt x="128" y="109"/>
                  </a:lnTo>
                  <a:lnTo>
                    <a:pt x="132" y="148"/>
                  </a:lnTo>
                  <a:lnTo>
                    <a:pt x="132" y="190"/>
                  </a:lnTo>
                  <a:lnTo>
                    <a:pt x="131" y="194"/>
                  </a:lnTo>
                  <a:lnTo>
                    <a:pt x="129" y="203"/>
                  </a:lnTo>
                  <a:lnTo>
                    <a:pt x="124" y="216"/>
                  </a:lnTo>
                  <a:lnTo>
                    <a:pt x="119" y="231"/>
                  </a:lnTo>
                  <a:lnTo>
                    <a:pt x="114" y="245"/>
                  </a:lnTo>
                  <a:lnTo>
                    <a:pt x="107" y="256"/>
                  </a:lnTo>
                  <a:lnTo>
                    <a:pt x="99" y="262"/>
                  </a:lnTo>
                  <a:lnTo>
                    <a:pt x="93" y="262"/>
                  </a:lnTo>
                  <a:lnTo>
                    <a:pt x="85" y="257"/>
                  </a:lnTo>
                  <a:lnTo>
                    <a:pt x="79" y="250"/>
                  </a:lnTo>
                  <a:lnTo>
                    <a:pt x="72" y="242"/>
                  </a:lnTo>
                  <a:lnTo>
                    <a:pt x="68" y="232"/>
                  </a:lnTo>
                  <a:lnTo>
                    <a:pt x="66" y="222"/>
                  </a:lnTo>
                  <a:lnTo>
                    <a:pt x="66" y="208"/>
                  </a:lnTo>
                  <a:lnTo>
                    <a:pt x="70" y="193"/>
                  </a:lnTo>
                  <a:lnTo>
                    <a:pt x="78" y="176"/>
                  </a:lnTo>
                  <a:lnTo>
                    <a:pt x="79" y="174"/>
                  </a:lnTo>
                  <a:lnTo>
                    <a:pt x="80" y="171"/>
                  </a:lnTo>
                  <a:lnTo>
                    <a:pt x="81" y="170"/>
                  </a:lnTo>
                  <a:lnTo>
                    <a:pt x="82" y="167"/>
                  </a:lnTo>
                  <a:lnTo>
                    <a:pt x="91" y="148"/>
                  </a:lnTo>
                  <a:lnTo>
                    <a:pt x="96" y="130"/>
                  </a:lnTo>
                  <a:lnTo>
                    <a:pt x="97" y="111"/>
                  </a:lnTo>
                  <a:lnTo>
                    <a:pt x="95" y="92"/>
                  </a:lnTo>
                  <a:lnTo>
                    <a:pt x="88" y="74"/>
                  </a:lnTo>
                  <a:lnTo>
                    <a:pt x="76" y="59"/>
                  </a:lnTo>
                  <a:lnTo>
                    <a:pt x="59" y="43"/>
                  </a:lnTo>
                  <a:lnTo>
                    <a:pt x="36" y="32"/>
                  </a:lnTo>
                  <a:lnTo>
                    <a:pt x="35" y="31"/>
                  </a:lnTo>
                  <a:lnTo>
                    <a:pt x="34" y="31"/>
                  </a:lnTo>
                  <a:lnTo>
                    <a:pt x="32" y="31"/>
                  </a:lnTo>
                  <a:lnTo>
                    <a:pt x="31" y="30"/>
                  </a:lnTo>
                  <a:lnTo>
                    <a:pt x="27" y="28"/>
                  </a:lnTo>
                  <a:lnTo>
                    <a:pt x="22" y="26"/>
                  </a:lnTo>
                  <a:lnTo>
                    <a:pt x="13" y="22"/>
                  </a:lnTo>
                  <a:lnTo>
                    <a:pt x="7" y="17"/>
                  </a:lnTo>
                  <a:lnTo>
                    <a:pt x="1" y="12"/>
                  </a:lnTo>
                  <a:lnTo>
                    <a:pt x="0" y="8"/>
                  </a:lnTo>
                  <a:lnTo>
                    <a:pt x="5" y="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9B99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4" name="Freeform 61"/>
            <p:cNvSpPr>
              <a:spLocks/>
            </p:cNvSpPr>
            <p:nvPr/>
          </p:nvSpPr>
          <p:spPr bwMode="auto">
            <a:xfrm>
              <a:off x="791" y="575"/>
              <a:ext cx="39" cy="85"/>
            </a:xfrm>
            <a:custGeom>
              <a:avLst/>
              <a:gdLst>
                <a:gd name="T0" fmla="*/ 30 w 118"/>
                <a:gd name="T1" fmla="*/ 27 h 253"/>
                <a:gd name="T2" fmla="*/ 27 w 118"/>
                <a:gd name="T3" fmla="*/ 26 h 253"/>
                <a:gd name="T4" fmla="*/ 22 w 118"/>
                <a:gd name="T5" fmla="*/ 23 h 253"/>
                <a:gd name="T6" fmla="*/ 14 w 118"/>
                <a:gd name="T7" fmla="*/ 19 h 253"/>
                <a:gd name="T8" fmla="*/ 7 w 118"/>
                <a:gd name="T9" fmla="*/ 15 h 253"/>
                <a:gd name="T10" fmla="*/ 1 w 118"/>
                <a:gd name="T11" fmla="*/ 10 h 253"/>
                <a:gd name="T12" fmla="*/ 0 w 118"/>
                <a:gd name="T13" fmla="*/ 7 h 253"/>
                <a:gd name="T14" fmla="*/ 3 w 118"/>
                <a:gd name="T15" fmla="*/ 3 h 253"/>
                <a:gd name="T16" fmla="*/ 14 w 118"/>
                <a:gd name="T17" fmla="*/ 0 h 253"/>
                <a:gd name="T18" fmla="*/ 37 w 118"/>
                <a:gd name="T19" fmla="*/ 2 h 253"/>
                <a:gd name="T20" fmla="*/ 58 w 118"/>
                <a:gd name="T21" fmla="*/ 9 h 253"/>
                <a:gd name="T22" fmla="*/ 76 w 118"/>
                <a:gd name="T23" fmla="*/ 26 h 253"/>
                <a:gd name="T24" fmla="*/ 93 w 118"/>
                <a:gd name="T25" fmla="*/ 47 h 253"/>
                <a:gd name="T26" fmla="*/ 105 w 118"/>
                <a:gd name="T27" fmla="*/ 74 h 253"/>
                <a:gd name="T28" fmla="*/ 113 w 118"/>
                <a:gd name="T29" fmla="*/ 107 h 253"/>
                <a:gd name="T30" fmla="*/ 118 w 118"/>
                <a:gd name="T31" fmla="*/ 143 h 253"/>
                <a:gd name="T32" fmla="*/ 118 w 118"/>
                <a:gd name="T33" fmla="*/ 185 h 253"/>
                <a:gd name="T34" fmla="*/ 117 w 118"/>
                <a:gd name="T35" fmla="*/ 189 h 253"/>
                <a:gd name="T36" fmla="*/ 115 w 118"/>
                <a:gd name="T37" fmla="*/ 198 h 253"/>
                <a:gd name="T38" fmla="*/ 111 w 118"/>
                <a:gd name="T39" fmla="*/ 209 h 253"/>
                <a:gd name="T40" fmla="*/ 107 w 118"/>
                <a:gd name="T41" fmla="*/ 223 h 253"/>
                <a:gd name="T42" fmla="*/ 101 w 118"/>
                <a:gd name="T43" fmla="*/ 237 h 253"/>
                <a:gd name="T44" fmla="*/ 96 w 118"/>
                <a:gd name="T45" fmla="*/ 247 h 253"/>
                <a:gd name="T46" fmla="*/ 89 w 118"/>
                <a:gd name="T47" fmla="*/ 253 h 253"/>
                <a:gd name="T48" fmla="*/ 83 w 118"/>
                <a:gd name="T49" fmla="*/ 253 h 253"/>
                <a:gd name="T50" fmla="*/ 76 w 118"/>
                <a:gd name="T51" fmla="*/ 248 h 253"/>
                <a:gd name="T52" fmla="*/ 70 w 118"/>
                <a:gd name="T53" fmla="*/ 242 h 253"/>
                <a:gd name="T54" fmla="*/ 64 w 118"/>
                <a:gd name="T55" fmla="*/ 234 h 253"/>
                <a:gd name="T56" fmla="*/ 61 w 118"/>
                <a:gd name="T57" fmla="*/ 225 h 253"/>
                <a:gd name="T58" fmla="*/ 59 w 118"/>
                <a:gd name="T59" fmla="*/ 214 h 253"/>
                <a:gd name="T60" fmla="*/ 60 w 118"/>
                <a:gd name="T61" fmla="*/ 201 h 253"/>
                <a:gd name="T62" fmla="*/ 64 w 118"/>
                <a:gd name="T63" fmla="*/ 186 h 253"/>
                <a:gd name="T64" fmla="*/ 72 w 118"/>
                <a:gd name="T65" fmla="*/ 170 h 253"/>
                <a:gd name="T66" fmla="*/ 81 w 118"/>
                <a:gd name="T67" fmla="*/ 151 h 253"/>
                <a:gd name="T68" fmla="*/ 87 w 118"/>
                <a:gd name="T69" fmla="*/ 131 h 253"/>
                <a:gd name="T70" fmla="*/ 89 w 118"/>
                <a:gd name="T71" fmla="*/ 109 h 253"/>
                <a:gd name="T72" fmla="*/ 88 w 118"/>
                <a:gd name="T73" fmla="*/ 89 h 253"/>
                <a:gd name="T74" fmla="*/ 82 w 118"/>
                <a:gd name="T75" fmla="*/ 70 h 253"/>
                <a:gd name="T76" fmla="*/ 70 w 118"/>
                <a:gd name="T77" fmla="*/ 53 h 253"/>
                <a:gd name="T78" fmla="*/ 53 w 118"/>
                <a:gd name="T79" fmla="*/ 38 h 253"/>
                <a:gd name="T80" fmla="*/ 30 w 118"/>
                <a:gd name="T81" fmla="*/ 27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18" h="253">
                  <a:moveTo>
                    <a:pt x="30" y="27"/>
                  </a:moveTo>
                  <a:lnTo>
                    <a:pt x="27" y="26"/>
                  </a:lnTo>
                  <a:lnTo>
                    <a:pt x="22" y="23"/>
                  </a:lnTo>
                  <a:lnTo>
                    <a:pt x="14" y="19"/>
                  </a:lnTo>
                  <a:lnTo>
                    <a:pt x="7" y="15"/>
                  </a:lnTo>
                  <a:lnTo>
                    <a:pt x="1" y="10"/>
                  </a:lnTo>
                  <a:lnTo>
                    <a:pt x="0" y="7"/>
                  </a:lnTo>
                  <a:lnTo>
                    <a:pt x="3" y="3"/>
                  </a:lnTo>
                  <a:lnTo>
                    <a:pt x="14" y="0"/>
                  </a:lnTo>
                  <a:lnTo>
                    <a:pt x="37" y="2"/>
                  </a:lnTo>
                  <a:lnTo>
                    <a:pt x="58" y="9"/>
                  </a:lnTo>
                  <a:lnTo>
                    <a:pt x="76" y="26"/>
                  </a:lnTo>
                  <a:lnTo>
                    <a:pt x="93" y="47"/>
                  </a:lnTo>
                  <a:lnTo>
                    <a:pt x="105" y="74"/>
                  </a:lnTo>
                  <a:lnTo>
                    <a:pt x="113" y="107"/>
                  </a:lnTo>
                  <a:lnTo>
                    <a:pt x="118" y="143"/>
                  </a:lnTo>
                  <a:lnTo>
                    <a:pt x="118" y="185"/>
                  </a:lnTo>
                  <a:lnTo>
                    <a:pt x="117" y="189"/>
                  </a:lnTo>
                  <a:lnTo>
                    <a:pt x="115" y="198"/>
                  </a:lnTo>
                  <a:lnTo>
                    <a:pt x="111" y="209"/>
                  </a:lnTo>
                  <a:lnTo>
                    <a:pt x="107" y="223"/>
                  </a:lnTo>
                  <a:lnTo>
                    <a:pt x="101" y="237"/>
                  </a:lnTo>
                  <a:lnTo>
                    <a:pt x="96" y="247"/>
                  </a:lnTo>
                  <a:lnTo>
                    <a:pt x="89" y="253"/>
                  </a:lnTo>
                  <a:lnTo>
                    <a:pt x="83" y="253"/>
                  </a:lnTo>
                  <a:lnTo>
                    <a:pt x="76" y="248"/>
                  </a:lnTo>
                  <a:lnTo>
                    <a:pt x="70" y="242"/>
                  </a:lnTo>
                  <a:lnTo>
                    <a:pt x="64" y="234"/>
                  </a:lnTo>
                  <a:lnTo>
                    <a:pt x="61" y="225"/>
                  </a:lnTo>
                  <a:lnTo>
                    <a:pt x="59" y="214"/>
                  </a:lnTo>
                  <a:lnTo>
                    <a:pt x="60" y="201"/>
                  </a:lnTo>
                  <a:lnTo>
                    <a:pt x="64" y="186"/>
                  </a:lnTo>
                  <a:lnTo>
                    <a:pt x="72" y="170"/>
                  </a:lnTo>
                  <a:lnTo>
                    <a:pt x="81" y="151"/>
                  </a:lnTo>
                  <a:lnTo>
                    <a:pt x="87" y="131"/>
                  </a:lnTo>
                  <a:lnTo>
                    <a:pt x="89" y="109"/>
                  </a:lnTo>
                  <a:lnTo>
                    <a:pt x="88" y="89"/>
                  </a:lnTo>
                  <a:lnTo>
                    <a:pt x="82" y="70"/>
                  </a:lnTo>
                  <a:lnTo>
                    <a:pt x="70" y="53"/>
                  </a:lnTo>
                  <a:lnTo>
                    <a:pt x="53" y="38"/>
                  </a:lnTo>
                  <a:lnTo>
                    <a:pt x="30" y="27"/>
                  </a:lnTo>
                  <a:close/>
                </a:path>
              </a:pathLst>
            </a:custGeom>
            <a:solidFill>
              <a:srgbClr val="8987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5" name="Freeform 62"/>
            <p:cNvSpPr>
              <a:spLocks/>
            </p:cNvSpPr>
            <p:nvPr/>
          </p:nvSpPr>
          <p:spPr bwMode="auto">
            <a:xfrm>
              <a:off x="368" y="917"/>
              <a:ext cx="46" cy="71"/>
            </a:xfrm>
            <a:custGeom>
              <a:avLst/>
              <a:gdLst>
                <a:gd name="T0" fmla="*/ 95 w 139"/>
                <a:gd name="T1" fmla="*/ 0 h 213"/>
                <a:gd name="T2" fmla="*/ 95 w 139"/>
                <a:gd name="T3" fmla="*/ 4 h 213"/>
                <a:gd name="T4" fmla="*/ 96 w 139"/>
                <a:gd name="T5" fmla="*/ 14 h 213"/>
                <a:gd name="T6" fmla="*/ 95 w 139"/>
                <a:gd name="T7" fmla="*/ 29 h 213"/>
                <a:gd name="T8" fmla="*/ 90 w 139"/>
                <a:gd name="T9" fmla="*/ 48 h 213"/>
                <a:gd name="T10" fmla="*/ 80 w 139"/>
                <a:gd name="T11" fmla="*/ 69 h 213"/>
                <a:gd name="T12" fmla="*/ 63 w 139"/>
                <a:gd name="T13" fmla="*/ 89 h 213"/>
                <a:gd name="T14" fmla="*/ 36 w 139"/>
                <a:gd name="T15" fmla="*/ 108 h 213"/>
                <a:gd name="T16" fmla="*/ 0 w 139"/>
                <a:gd name="T17" fmla="*/ 123 h 213"/>
                <a:gd name="T18" fmla="*/ 59 w 139"/>
                <a:gd name="T19" fmla="*/ 213 h 213"/>
                <a:gd name="T20" fmla="*/ 64 w 139"/>
                <a:gd name="T21" fmla="*/ 212 h 213"/>
                <a:gd name="T22" fmla="*/ 76 w 139"/>
                <a:gd name="T23" fmla="*/ 207 h 213"/>
                <a:gd name="T24" fmla="*/ 91 w 139"/>
                <a:gd name="T25" fmla="*/ 196 h 213"/>
                <a:gd name="T26" fmla="*/ 108 w 139"/>
                <a:gd name="T27" fmla="*/ 180 h 213"/>
                <a:gd name="T28" fmla="*/ 124 w 139"/>
                <a:gd name="T29" fmla="*/ 157 h 213"/>
                <a:gd name="T30" fmla="*/ 136 w 139"/>
                <a:gd name="T31" fmla="*/ 124 h 213"/>
                <a:gd name="T32" fmla="*/ 139 w 139"/>
                <a:gd name="T33" fmla="*/ 84 h 213"/>
                <a:gd name="T34" fmla="*/ 133 w 139"/>
                <a:gd name="T35" fmla="*/ 31 h 213"/>
                <a:gd name="T36" fmla="*/ 95 w 139"/>
                <a:gd name="T37" fmla="*/ 0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39" h="213">
                  <a:moveTo>
                    <a:pt x="95" y="0"/>
                  </a:moveTo>
                  <a:lnTo>
                    <a:pt x="95" y="4"/>
                  </a:lnTo>
                  <a:lnTo>
                    <a:pt x="96" y="14"/>
                  </a:lnTo>
                  <a:lnTo>
                    <a:pt x="95" y="29"/>
                  </a:lnTo>
                  <a:lnTo>
                    <a:pt x="90" y="48"/>
                  </a:lnTo>
                  <a:lnTo>
                    <a:pt x="80" y="69"/>
                  </a:lnTo>
                  <a:lnTo>
                    <a:pt x="63" y="89"/>
                  </a:lnTo>
                  <a:lnTo>
                    <a:pt x="36" y="108"/>
                  </a:lnTo>
                  <a:lnTo>
                    <a:pt x="0" y="123"/>
                  </a:lnTo>
                  <a:lnTo>
                    <a:pt x="59" y="213"/>
                  </a:lnTo>
                  <a:lnTo>
                    <a:pt x="64" y="212"/>
                  </a:lnTo>
                  <a:lnTo>
                    <a:pt x="76" y="207"/>
                  </a:lnTo>
                  <a:lnTo>
                    <a:pt x="91" y="196"/>
                  </a:lnTo>
                  <a:lnTo>
                    <a:pt x="108" y="180"/>
                  </a:lnTo>
                  <a:lnTo>
                    <a:pt x="124" y="157"/>
                  </a:lnTo>
                  <a:lnTo>
                    <a:pt x="136" y="124"/>
                  </a:lnTo>
                  <a:lnTo>
                    <a:pt x="139" y="84"/>
                  </a:lnTo>
                  <a:lnTo>
                    <a:pt x="133" y="31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6" name="Freeform 63"/>
            <p:cNvSpPr>
              <a:spLocks/>
            </p:cNvSpPr>
            <p:nvPr/>
          </p:nvSpPr>
          <p:spPr bwMode="auto">
            <a:xfrm>
              <a:off x="592" y="991"/>
              <a:ext cx="48" cy="77"/>
            </a:xfrm>
            <a:custGeom>
              <a:avLst/>
              <a:gdLst>
                <a:gd name="T0" fmla="*/ 94 w 145"/>
                <a:gd name="T1" fmla="*/ 0 h 232"/>
                <a:gd name="T2" fmla="*/ 94 w 145"/>
                <a:gd name="T3" fmla="*/ 7 h 232"/>
                <a:gd name="T4" fmla="*/ 92 w 145"/>
                <a:gd name="T5" fmla="*/ 23 h 232"/>
                <a:gd name="T6" fmla="*/ 90 w 145"/>
                <a:gd name="T7" fmla="*/ 49 h 232"/>
                <a:gd name="T8" fmla="*/ 84 w 145"/>
                <a:gd name="T9" fmla="*/ 76 h 232"/>
                <a:gd name="T10" fmla="*/ 73 w 145"/>
                <a:gd name="T11" fmla="*/ 105 h 232"/>
                <a:gd name="T12" fmla="*/ 56 w 145"/>
                <a:gd name="T13" fmla="*/ 133 h 232"/>
                <a:gd name="T14" fmla="*/ 32 w 145"/>
                <a:gd name="T15" fmla="*/ 154 h 232"/>
                <a:gd name="T16" fmla="*/ 0 w 145"/>
                <a:gd name="T17" fmla="*/ 166 h 232"/>
                <a:gd name="T18" fmla="*/ 37 w 145"/>
                <a:gd name="T19" fmla="*/ 232 h 232"/>
                <a:gd name="T20" fmla="*/ 41 w 145"/>
                <a:gd name="T21" fmla="*/ 229 h 232"/>
                <a:gd name="T22" fmla="*/ 53 w 145"/>
                <a:gd name="T23" fmla="*/ 223 h 232"/>
                <a:gd name="T24" fmla="*/ 70 w 145"/>
                <a:gd name="T25" fmla="*/ 210 h 232"/>
                <a:gd name="T26" fmla="*/ 88 w 145"/>
                <a:gd name="T27" fmla="*/ 193 h 232"/>
                <a:gd name="T28" fmla="*/ 108 w 145"/>
                <a:gd name="T29" fmla="*/ 170 h 232"/>
                <a:gd name="T30" fmla="*/ 125 w 145"/>
                <a:gd name="T31" fmla="*/ 141 h 232"/>
                <a:gd name="T32" fmla="*/ 138 w 145"/>
                <a:gd name="T33" fmla="*/ 105 h 232"/>
                <a:gd name="T34" fmla="*/ 145 w 145"/>
                <a:gd name="T35" fmla="*/ 64 h 232"/>
                <a:gd name="T36" fmla="*/ 94 w 145"/>
                <a:gd name="T37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45" h="232">
                  <a:moveTo>
                    <a:pt x="94" y="0"/>
                  </a:moveTo>
                  <a:lnTo>
                    <a:pt x="94" y="7"/>
                  </a:lnTo>
                  <a:lnTo>
                    <a:pt x="92" y="23"/>
                  </a:lnTo>
                  <a:lnTo>
                    <a:pt x="90" y="49"/>
                  </a:lnTo>
                  <a:lnTo>
                    <a:pt x="84" y="76"/>
                  </a:lnTo>
                  <a:lnTo>
                    <a:pt x="73" y="105"/>
                  </a:lnTo>
                  <a:lnTo>
                    <a:pt x="56" y="133"/>
                  </a:lnTo>
                  <a:lnTo>
                    <a:pt x="32" y="154"/>
                  </a:lnTo>
                  <a:lnTo>
                    <a:pt x="0" y="166"/>
                  </a:lnTo>
                  <a:lnTo>
                    <a:pt x="37" y="232"/>
                  </a:lnTo>
                  <a:lnTo>
                    <a:pt x="41" y="229"/>
                  </a:lnTo>
                  <a:lnTo>
                    <a:pt x="53" y="223"/>
                  </a:lnTo>
                  <a:lnTo>
                    <a:pt x="70" y="210"/>
                  </a:lnTo>
                  <a:lnTo>
                    <a:pt x="88" y="193"/>
                  </a:lnTo>
                  <a:lnTo>
                    <a:pt x="108" y="170"/>
                  </a:lnTo>
                  <a:lnTo>
                    <a:pt x="125" y="141"/>
                  </a:lnTo>
                  <a:lnTo>
                    <a:pt x="138" y="105"/>
                  </a:lnTo>
                  <a:lnTo>
                    <a:pt x="145" y="64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7" name="Freeform 64"/>
            <p:cNvSpPr>
              <a:spLocks/>
            </p:cNvSpPr>
            <p:nvPr/>
          </p:nvSpPr>
          <p:spPr bwMode="auto">
            <a:xfrm>
              <a:off x="658" y="774"/>
              <a:ext cx="150" cy="247"/>
            </a:xfrm>
            <a:custGeom>
              <a:avLst/>
              <a:gdLst>
                <a:gd name="T0" fmla="*/ 450 w 450"/>
                <a:gd name="T1" fmla="*/ 0 h 743"/>
                <a:gd name="T2" fmla="*/ 447 w 450"/>
                <a:gd name="T3" fmla="*/ 2 h 743"/>
                <a:gd name="T4" fmla="*/ 437 w 450"/>
                <a:gd name="T5" fmla="*/ 9 h 743"/>
                <a:gd name="T6" fmla="*/ 422 w 450"/>
                <a:gd name="T7" fmla="*/ 20 h 743"/>
                <a:gd name="T8" fmla="*/ 402 w 450"/>
                <a:gd name="T9" fmla="*/ 37 h 743"/>
                <a:gd name="T10" fmla="*/ 377 w 450"/>
                <a:gd name="T11" fmla="*/ 59 h 743"/>
                <a:gd name="T12" fmla="*/ 350 w 450"/>
                <a:gd name="T13" fmla="*/ 87 h 743"/>
                <a:gd name="T14" fmla="*/ 321 w 450"/>
                <a:gd name="T15" fmla="*/ 120 h 743"/>
                <a:gd name="T16" fmla="*/ 288 w 450"/>
                <a:gd name="T17" fmla="*/ 161 h 743"/>
                <a:gd name="T18" fmla="*/ 255 w 450"/>
                <a:gd name="T19" fmla="*/ 207 h 743"/>
                <a:gd name="T20" fmla="*/ 221 w 450"/>
                <a:gd name="T21" fmla="*/ 261 h 743"/>
                <a:gd name="T22" fmla="*/ 188 w 450"/>
                <a:gd name="T23" fmla="*/ 321 h 743"/>
                <a:gd name="T24" fmla="*/ 156 w 450"/>
                <a:gd name="T25" fmla="*/ 390 h 743"/>
                <a:gd name="T26" fmla="*/ 126 w 450"/>
                <a:gd name="T27" fmla="*/ 465 h 743"/>
                <a:gd name="T28" fmla="*/ 97 w 450"/>
                <a:gd name="T29" fmla="*/ 549 h 743"/>
                <a:gd name="T30" fmla="*/ 72 w 450"/>
                <a:gd name="T31" fmla="*/ 641 h 743"/>
                <a:gd name="T32" fmla="*/ 51 w 450"/>
                <a:gd name="T33" fmla="*/ 743 h 743"/>
                <a:gd name="T34" fmla="*/ 0 w 450"/>
                <a:gd name="T35" fmla="*/ 630 h 743"/>
                <a:gd name="T36" fmla="*/ 0 w 450"/>
                <a:gd name="T37" fmla="*/ 626 h 743"/>
                <a:gd name="T38" fmla="*/ 0 w 450"/>
                <a:gd name="T39" fmla="*/ 614 h 743"/>
                <a:gd name="T40" fmla="*/ 0 w 450"/>
                <a:gd name="T41" fmla="*/ 595 h 743"/>
                <a:gd name="T42" fmla="*/ 1 w 450"/>
                <a:gd name="T43" fmla="*/ 569 h 743"/>
                <a:gd name="T44" fmla="*/ 3 w 450"/>
                <a:gd name="T45" fmla="*/ 538 h 743"/>
                <a:gd name="T46" fmla="*/ 7 w 450"/>
                <a:gd name="T47" fmla="*/ 502 h 743"/>
                <a:gd name="T48" fmla="*/ 12 w 450"/>
                <a:gd name="T49" fmla="*/ 462 h 743"/>
                <a:gd name="T50" fmla="*/ 20 w 450"/>
                <a:gd name="T51" fmla="*/ 417 h 743"/>
                <a:gd name="T52" fmla="*/ 30 w 450"/>
                <a:gd name="T53" fmla="*/ 372 h 743"/>
                <a:gd name="T54" fmla="*/ 43 w 450"/>
                <a:gd name="T55" fmla="*/ 324 h 743"/>
                <a:gd name="T56" fmla="*/ 59 w 450"/>
                <a:gd name="T57" fmla="*/ 273 h 743"/>
                <a:gd name="T58" fmla="*/ 79 w 450"/>
                <a:gd name="T59" fmla="*/ 224 h 743"/>
                <a:gd name="T60" fmla="*/ 103 w 450"/>
                <a:gd name="T61" fmla="*/ 174 h 743"/>
                <a:gd name="T62" fmla="*/ 131 w 450"/>
                <a:gd name="T63" fmla="*/ 125 h 743"/>
                <a:gd name="T64" fmla="*/ 163 w 450"/>
                <a:gd name="T65" fmla="*/ 78 h 743"/>
                <a:gd name="T66" fmla="*/ 201 w 450"/>
                <a:gd name="T67" fmla="*/ 34 h 743"/>
                <a:gd name="T68" fmla="*/ 201 w 450"/>
                <a:gd name="T69" fmla="*/ 35 h 743"/>
                <a:gd name="T70" fmla="*/ 201 w 450"/>
                <a:gd name="T71" fmla="*/ 39 h 743"/>
                <a:gd name="T72" fmla="*/ 201 w 450"/>
                <a:gd name="T73" fmla="*/ 45 h 743"/>
                <a:gd name="T74" fmla="*/ 202 w 450"/>
                <a:gd name="T75" fmla="*/ 52 h 743"/>
                <a:gd name="T76" fmla="*/ 204 w 450"/>
                <a:gd name="T77" fmla="*/ 59 h 743"/>
                <a:gd name="T78" fmla="*/ 208 w 450"/>
                <a:gd name="T79" fmla="*/ 67 h 743"/>
                <a:gd name="T80" fmla="*/ 214 w 450"/>
                <a:gd name="T81" fmla="*/ 73 h 743"/>
                <a:gd name="T82" fmla="*/ 224 w 450"/>
                <a:gd name="T83" fmla="*/ 78 h 743"/>
                <a:gd name="T84" fmla="*/ 236 w 450"/>
                <a:gd name="T85" fmla="*/ 82 h 743"/>
                <a:gd name="T86" fmla="*/ 252 w 450"/>
                <a:gd name="T87" fmla="*/ 83 h 743"/>
                <a:gd name="T88" fmla="*/ 272 w 450"/>
                <a:gd name="T89" fmla="*/ 81 h 743"/>
                <a:gd name="T90" fmla="*/ 297 w 450"/>
                <a:gd name="T91" fmla="*/ 75 h 743"/>
                <a:gd name="T92" fmla="*/ 326 w 450"/>
                <a:gd name="T93" fmla="*/ 64 h 743"/>
                <a:gd name="T94" fmla="*/ 361 w 450"/>
                <a:gd name="T95" fmla="*/ 48 h 743"/>
                <a:gd name="T96" fmla="*/ 402 w 450"/>
                <a:gd name="T97" fmla="*/ 28 h 743"/>
                <a:gd name="T98" fmla="*/ 450 w 450"/>
                <a:gd name="T99" fmla="*/ 0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50" h="743">
                  <a:moveTo>
                    <a:pt x="450" y="0"/>
                  </a:moveTo>
                  <a:lnTo>
                    <a:pt x="447" y="2"/>
                  </a:lnTo>
                  <a:lnTo>
                    <a:pt x="437" y="9"/>
                  </a:lnTo>
                  <a:lnTo>
                    <a:pt x="422" y="20"/>
                  </a:lnTo>
                  <a:lnTo>
                    <a:pt x="402" y="37"/>
                  </a:lnTo>
                  <a:lnTo>
                    <a:pt x="377" y="59"/>
                  </a:lnTo>
                  <a:lnTo>
                    <a:pt x="350" y="87"/>
                  </a:lnTo>
                  <a:lnTo>
                    <a:pt x="321" y="120"/>
                  </a:lnTo>
                  <a:lnTo>
                    <a:pt x="288" y="161"/>
                  </a:lnTo>
                  <a:lnTo>
                    <a:pt x="255" y="207"/>
                  </a:lnTo>
                  <a:lnTo>
                    <a:pt x="221" y="261"/>
                  </a:lnTo>
                  <a:lnTo>
                    <a:pt x="188" y="321"/>
                  </a:lnTo>
                  <a:lnTo>
                    <a:pt x="156" y="390"/>
                  </a:lnTo>
                  <a:lnTo>
                    <a:pt x="126" y="465"/>
                  </a:lnTo>
                  <a:lnTo>
                    <a:pt x="97" y="549"/>
                  </a:lnTo>
                  <a:lnTo>
                    <a:pt x="72" y="641"/>
                  </a:lnTo>
                  <a:lnTo>
                    <a:pt x="51" y="743"/>
                  </a:lnTo>
                  <a:lnTo>
                    <a:pt x="0" y="630"/>
                  </a:lnTo>
                  <a:lnTo>
                    <a:pt x="0" y="626"/>
                  </a:lnTo>
                  <a:lnTo>
                    <a:pt x="0" y="614"/>
                  </a:lnTo>
                  <a:lnTo>
                    <a:pt x="0" y="595"/>
                  </a:lnTo>
                  <a:lnTo>
                    <a:pt x="1" y="569"/>
                  </a:lnTo>
                  <a:lnTo>
                    <a:pt x="3" y="538"/>
                  </a:lnTo>
                  <a:lnTo>
                    <a:pt x="7" y="502"/>
                  </a:lnTo>
                  <a:lnTo>
                    <a:pt x="12" y="462"/>
                  </a:lnTo>
                  <a:lnTo>
                    <a:pt x="20" y="417"/>
                  </a:lnTo>
                  <a:lnTo>
                    <a:pt x="30" y="372"/>
                  </a:lnTo>
                  <a:lnTo>
                    <a:pt x="43" y="324"/>
                  </a:lnTo>
                  <a:lnTo>
                    <a:pt x="59" y="273"/>
                  </a:lnTo>
                  <a:lnTo>
                    <a:pt x="79" y="224"/>
                  </a:lnTo>
                  <a:lnTo>
                    <a:pt x="103" y="174"/>
                  </a:lnTo>
                  <a:lnTo>
                    <a:pt x="131" y="125"/>
                  </a:lnTo>
                  <a:lnTo>
                    <a:pt x="163" y="78"/>
                  </a:lnTo>
                  <a:lnTo>
                    <a:pt x="201" y="34"/>
                  </a:lnTo>
                  <a:lnTo>
                    <a:pt x="201" y="35"/>
                  </a:lnTo>
                  <a:lnTo>
                    <a:pt x="201" y="39"/>
                  </a:lnTo>
                  <a:lnTo>
                    <a:pt x="201" y="45"/>
                  </a:lnTo>
                  <a:lnTo>
                    <a:pt x="202" y="52"/>
                  </a:lnTo>
                  <a:lnTo>
                    <a:pt x="204" y="59"/>
                  </a:lnTo>
                  <a:lnTo>
                    <a:pt x="208" y="67"/>
                  </a:lnTo>
                  <a:lnTo>
                    <a:pt x="214" y="73"/>
                  </a:lnTo>
                  <a:lnTo>
                    <a:pt x="224" y="78"/>
                  </a:lnTo>
                  <a:lnTo>
                    <a:pt x="236" y="82"/>
                  </a:lnTo>
                  <a:lnTo>
                    <a:pt x="252" y="83"/>
                  </a:lnTo>
                  <a:lnTo>
                    <a:pt x="272" y="81"/>
                  </a:lnTo>
                  <a:lnTo>
                    <a:pt x="297" y="75"/>
                  </a:lnTo>
                  <a:lnTo>
                    <a:pt x="326" y="64"/>
                  </a:lnTo>
                  <a:lnTo>
                    <a:pt x="361" y="48"/>
                  </a:lnTo>
                  <a:lnTo>
                    <a:pt x="402" y="28"/>
                  </a:lnTo>
                  <a:lnTo>
                    <a:pt x="45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8" name="Freeform 65"/>
            <p:cNvSpPr>
              <a:spLocks/>
            </p:cNvSpPr>
            <p:nvPr/>
          </p:nvSpPr>
          <p:spPr bwMode="auto">
            <a:xfrm>
              <a:off x="278" y="493"/>
              <a:ext cx="254" cy="298"/>
            </a:xfrm>
            <a:custGeom>
              <a:avLst/>
              <a:gdLst>
                <a:gd name="T0" fmla="*/ 58 w 762"/>
                <a:gd name="T1" fmla="*/ 50 h 893"/>
                <a:gd name="T2" fmla="*/ 108 w 762"/>
                <a:gd name="T3" fmla="*/ 51 h 893"/>
                <a:gd name="T4" fmla="*/ 193 w 762"/>
                <a:gd name="T5" fmla="*/ 54 h 893"/>
                <a:gd name="T6" fmla="*/ 301 w 762"/>
                <a:gd name="T7" fmla="*/ 56 h 893"/>
                <a:gd name="T8" fmla="*/ 419 w 762"/>
                <a:gd name="T9" fmla="*/ 59 h 893"/>
                <a:gd name="T10" fmla="*/ 531 w 762"/>
                <a:gd name="T11" fmla="*/ 63 h 893"/>
                <a:gd name="T12" fmla="*/ 625 w 762"/>
                <a:gd name="T13" fmla="*/ 67 h 893"/>
                <a:gd name="T14" fmla="*/ 687 w 762"/>
                <a:gd name="T15" fmla="*/ 69 h 893"/>
                <a:gd name="T16" fmla="*/ 704 w 762"/>
                <a:gd name="T17" fmla="*/ 179 h 893"/>
                <a:gd name="T18" fmla="*/ 720 w 762"/>
                <a:gd name="T19" fmla="*/ 679 h 893"/>
                <a:gd name="T20" fmla="*/ 724 w 762"/>
                <a:gd name="T21" fmla="*/ 847 h 893"/>
                <a:gd name="T22" fmla="*/ 734 w 762"/>
                <a:gd name="T23" fmla="*/ 881 h 893"/>
                <a:gd name="T24" fmla="*/ 747 w 762"/>
                <a:gd name="T25" fmla="*/ 893 h 893"/>
                <a:gd name="T26" fmla="*/ 759 w 762"/>
                <a:gd name="T27" fmla="*/ 871 h 893"/>
                <a:gd name="T28" fmla="*/ 762 w 762"/>
                <a:gd name="T29" fmla="*/ 676 h 893"/>
                <a:gd name="T30" fmla="*/ 751 w 762"/>
                <a:gd name="T31" fmla="*/ 135 h 893"/>
                <a:gd name="T32" fmla="*/ 746 w 762"/>
                <a:gd name="T33" fmla="*/ 19 h 893"/>
                <a:gd name="T34" fmla="*/ 731 w 762"/>
                <a:gd name="T35" fmla="*/ 19 h 893"/>
                <a:gd name="T36" fmla="*/ 702 w 762"/>
                <a:gd name="T37" fmla="*/ 17 h 893"/>
                <a:gd name="T38" fmla="*/ 663 w 762"/>
                <a:gd name="T39" fmla="*/ 17 h 893"/>
                <a:gd name="T40" fmla="*/ 614 w 762"/>
                <a:gd name="T41" fmla="*/ 16 h 893"/>
                <a:gd name="T42" fmla="*/ 558 w 762"/>
                <a:gd name="T43" fmla="*/ 15 h 893"/>
                <a:gd name="T44" fmla="*/ 496 w 762"/>
                <a:gd name="T45" fmla="*/ 13 h 893"/>
                <a:gd name="T46" fmla="*/ 432 w 762"/>
                <a:gd name="T47" fmla="*/ 12 h 893"/>
                <a:gd name="T48" fmla="*/ 365 w 762"/>
                <a:gd name="T49" fmla="*/ 11 h 893"/>
                <a:gd name="T50" fmla="*/ 300 w 762"/>
                <a:gd name="T51" fmla="*/ 10 h 893"/>
                <a:gd name="T52" fmla="*/ 237 w 762"/>
                <a:gd name="T53" fmla="*/ 7 h 893"/>
                <a:gd name="T54" fmla="*/ 178 w 762"/>
                <a:gd name="T55" fmla="*/ 6 h 893"/>
                <a:gd name="T56" fmla="*/ 126 w 762"/>
                <a:gd name="T57" fmla="*/ 5 h 893"/>
                <a:gd name="T58" fmla="*/ 83 w 762"/>
                <a:gd name="T59" fmla="*/ 3 h 893"/>
                <a:gd name="T60" fmla="*/ 49 w 762"/>
                <a:gd name="T61" fmla="*/ 2 h 893"/>
                <a:gd name="T62" fmla="*/ 30 w 762"/>
                <a:gd name="T63" fmla="*/ 0 h 893"/>
                <a:gd name="T64" fmla="*/ 13 w 762"/>
                <a:gd name="T65" fmla="*/ 0 h 893"/>
                <a:gd name="T66" fmla="*/ 0 w 762"/>
                <a:gd name="T67" fmla="*/ 11 h 893"/>
                <a:gd name="T68" fmla="*/ 5 w 762"/>
                <a:gd name="T69" fmla="*/ 30 h 893"/>
                <a:gd name="T70" fmla="*/ 30 w 762"/>
                <a:gd name="T71" fmla="*/ 46 h 8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62" h="893">
                  <a:moveTo>
                    <a:pt x="51" y="50"/>
                  </a:moveTo>
                  <a:lnTo>
                    <a:pt x="58" y="50"/>
                  </a:lnTo>
                  <a:lnTo>
                    <a:pt x="78" y="50"/>
                  </a:lnTo>
                  <a:lnTo>
                    <a:pt x="108" y="51"/>
                  </a:lnTo>
                  <a:lnTo>
                    <a:pt x="147" y="53"/>
                  </a:lnTo>
                  <a:lnTo>
                    <a:pt x="193" y="54"/>
                  </a:lnTo>
                  <a:lnTo>
                    <a:pt x="245" y="55"/>
                  </a:lnTo>
                  <a:lnTo>
                    <a:pt x="301" y="56"/>
                  </a:lnTo>
                  <a:lnTo>
                    <a:pt x="360" y="58"/>
                  </a:lnTo>
                  <a:lnTo>
                    <a:pt x="419" y="59"/>
                  </a:lnTo>
                  <a:lnTo>
                    <a:pt x="477" y="62"/>
                  </a:lnTo>
                  <a:lnTo>
                    <a:pt x="531" y="63"/>
                  </a:lnTo>
                  <a:lnTo>
                    <a:pt x="581" y="64"/>
                  </a:lnTo>
                  <a:lnTo>
                    <a:pt x="625" y="67"/>
                  </a:lnTo>
                  <a:lnTo>
                    <a:pt x="661" y="68"/>
                  </a:lnTo>
                  <a:lnTo>
                    <a:pt x="687" y="69"/>
                  </a:lnTo>
                  <a:lnTo>
                    <a:pt x="701" y="70"/>
                  </a:lnTo>
                  <a:lnTo>
                    <a:pt x="704" y="179"/>
                  </a:lnTo>
                  <a:lnTo>
                    <a:pt x="712" y="423"/>
                  </a:lnTo>
                  <a:lnTo>
                    <a:pt x="720" y="679"/>
                  </a:lnTo>
                  <a:lnTo>
                    <a:pt x="723" y="824"/>
                  </a:lnTo>
                  <a:lnTo>
                    <a:pt x="724" y="847"/>
                  </a:lnTo>
                  <a:lnTo>
                    <a:pt x="728" y="866"/>
                  </a:lnTo>
                  <a:lnTo>
                    <a:pt x="734" y="881"/>
                  </a:lnTo>
                  <a:lnTo>
                    <a:pt x="740" y="890"/>
                  </a:lnTo>
                  <a:lnTo>
                    <a:pt x="747" y="893"/>
                  </a:lnTo>
                  <a:lnTo>
                    <a:pt x="753" y="886"/>
                  </a:lnTo>
                  <a:lnTo>
                    <a:pt x="759" y="871"/>
                  </a:lnTo>
                  <a:lnTo>
                    <a:pt x="762" y="843"/>
                  </a:lnTo>
                  <a:lnTo>
                    <a:pt x="762" y="676"/>
                  </a:lnTo>
                  <a:lnTo>
                    <a:pt x="757" y="397"/>
                  </a:lnTo>
                  <a:lnTo>
                    <a:pt x="751" y="135"/>
                  </a:lnTo>
                  <a:lnTo>
                    <a:pt x="748" y="19"/>
                  </a:lnTo>
                  <a:lnTo>
                    <a:pt x="746" y="19"/>
                  </a:lnTo>
                  <a:lnTo>
                    <a:pt x="740" y="19"/>
                  </a:lnTo>
                  <a:lnTo>
                    <a:pt x="731" y="19"/>
                  </a:lnTo>
                  <a:lnTo>
                    <a:pt x="719" y="19"/>
                  </a:lnTo>
                  <a:lnTo>
                    <a:pt x="702" y="17"/>
                  </a:lnTo>
                  <a:lnTo>
                    <a:pt x="684" y="17"/>
                  </a:lnTo>
                  <a:lnTo>
                    <a:pt x="663" y="17"/>
                  </a:lnTo>
                  <a:lnTo>
                    <a:pt x="639" y="16"/>
                  </a:lnTo>
                  <a:lnTo>
                    <a:pt x="614" y="16"/>
                  </a:lnTo>
                  <a:lnTo>
                    <a:pt x="587" y="16"/>
                  </a:lnTo>
                  <a:lnTo>
                    <a:pt x="558" y="15"/>
                  </a:lnTo>
                  <a:lnTo>
                    <a:pt x="528" y="15"/>
                  </a:lnTo>
                  <a:lnTo>
                    <a:pt x="496" y="13"/>
                  </a:lnTo>
                  <a:lnTo>
                    <a:pt x="465" y="13"/>
                  </a:lnTo>
                  <a:lnTo>
                    <a:pt x="432" y="12"/>
                  </a:lnTo>
                  <a:lnTo>
                    <a:pt x="398" y="11"/>
                  </a:lnTo>
                  <a:lnTo>
                    <a:pt x="365" y="11"/>
                  </a:lnTo>
                  <a:lnTo>
                    <a:pt x="333" y="10"/>
                  </a:lnTo>
                  <a:lnTo>
                    <a:pt x="300" y="10"/>
                  </a:lnTo>
                  <a:lnTo>
                    <a:pt x="267" y="8"/>
                  </a:lnTo>
                  <a:lnTo>
                    <a:pt x="237" y="7"/>
                  </a:lnTo>
                  <a:lnTo>
                    <a:pt x="206" y="7"/>
                  </a:lnTo>
                  <a:lnTo>
                    <a:pt x="178" y="6"/>
                  </a:lnTo>
                  <a:lnTo>
                    <a:pt x="151" y="5"/>
                  </a:lnTo>
                  <a:lnTo>
                    <a:pt x="126" y="5"/>
                  </a:lnTo>
                  <a:lnTo>
                    <a:pt x="103" y="3"/>
                  </a:lnTo>
                  <a:lnTo>
                    <a:pt x="83" y="3"/>
                  </a:lnTo>
                  <a:lnTo>
                    <a:pt x="65" y="2"/>
                  </a:lnTo>
                  <a:lnTo>
                    <a:pt x="49" y="2"/>
                  </a:lnTo>
                  <a:lnTo>
                    <a:pt x="37" y="1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3" y="0"/>
                  </a:lnTo>
                  <a:lnTo>
                    <a:pt x="5" y="3"/>
                  </a:lnTo>
                  <a:lnTo>
                    <a:pt x="0" y="11"/>
                  </a:lnTo>
                  <a:lnTo>
                    <a:pt x="0" y="20"/>
                  </a:lnTo>
                  <a:lnTo>
                    <a:pt x="5" y="30"/>
                  </a:lnTo>
                  <a:lnTo>
                    <a:pt x="14" y="39"/>
                  </a:lnTo>
                  <a:lnTo>
                    <a:pt x="30" y="46"/>
                  </a:lnTo>
                  <a:lnTo>
                    <a:pt x="51" y="50"/>
                  </a:lnTo>
                  <a:close/>
                </a:path>
              </a:pathLst>
            </a:custGeom>
            <a:solidFill>
              <a:srgbClr val="934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9" name="Freeform 66"/>
            <p:cNvSpPr>
              <a:spLocks/>
            </p:cNvSpPr>
            <p:nvPr/>
          </p:nvSpPr>
          <p:spPr bwMode="auto">
            <a:xfrm>
              <a:off x="686" y="643"/>
              <a:ext cx="21" cy="122"/>
            </a:xfrm>
            <a:custGeom>
              <a:avLst/>
              <a:gdLst>
                <a:gd name="T0" fmla="*/ 49 w 61"/>
                <a:gd name="T1" fmla="*/ 0 h 366"/>
                <a:gd name="T2" fmla="*/ 35 w 61"/>
                <a:gd name="T3" fmla="*/ 14 h 366"/>
                <a:gd name="T4" fmla="*/ 24 w 61"/>
                <a:gd name="T5" fmla="*/ 29 h 366"/>
                <a:gd name="T6" fmla="*/ 14 w 61"/>
                <a:gd name="T7" fmla="*/ 47 h 366"/>
                <a:gd name="T8" fmla="*/ 8 w 61"/>
                <a:gd name="T9" fmla="*/ 67 h 366"/>
                <a:gd name="T10" fmla="*/ 4 w 61"/>
                <a:gd name="T11" fmla="*/ 87 h 366"/>
                <a:gd name="T12" fmla="*/ 0 w 61"/>
                <a:gd name="T13" fmla="*/ 107 h 366"/>
                <a:gd name="T14" fmla="*/ 0 w 61"/>
                <a:gd name="T15" fmla="*/ 129 h 366"/>
                <a:gd name="T16" fmla="*/ 2 w 61"/>
                <a:gd name="T17" fmla="*/ 149 h 366"/>
                <a:gd name="T18" fmla="*/ 5 w 61"/>
                <a:gd name="T19" fmla="*/ 159 h 366"/>
                <a:gd name="T20" fmla="*/ 7 w 61"/>
                <a:gd name="T21" fmla="*/ 169 h 366"/>
                <a:gd name="T22" fmla="*/ 9 w 61"/>
                <a:gd name="T23" fmla="*/ 181 h 366"/>
                <a:gd name="T24" fmla="*/ 13 w 61"/>
                <a:gd name="T25" fmla="*/ 190 h 366"/>
                <a:gd name="T26" fmla="*/ 21 w 61"/>
                <a:gd name="T27" fmla="*/ 205 h 366"/>
                <a:gd name="T28" fmla="*/ 26 w 61"/>
                <a:gd name="T29" fmla="*/ 221 h 366"/>
                <a:gd name="T30" fmla="*/ 31 w 61"/>
                <a:gd name="T31" fmla="*/ 238 h 366"/>
                <a:gd name="T32" fmla="*/ 33 w 61"/>
                <a:gd name="T33" fmla="*/ 256 h 366"/>
                <a:gd name="T34" fmla="*/ 37 w 61"/>
                <a:gd name="T35" fmla="*/ 282 h 366"/>
                <a:gd name="T36" fmla="*/ 44 w 61"/>
                <a:gd name="T37" fmla="*/ 310 h 366"/>
                <a:gd name="T38" fmla="*/ 51 w 61"/>
                <a:gd name="T39" fmla="*/ 338 h 366"/>
                <a:gd name="T40" fmla="*/ 57 w 61"/>
                <a:gd name="T41" fmla="*/ 364 h 366"/>
                <a:gd name="T42" fmla="*/ 58 w 61"/>
                <a:gd name="T43" fmla="*/ 366 h 366"/>
                <a:gd name="T44" fmla="*/ 59 w 61"/>
                <a:gd name="T45" fmla="*/ 364 h 366"/>
                <a:gd name="T46" fmla="*/ 60 w 61"/>
                <a:gd name="T47" fmla="*/ 363 h 366"/>
                <a:gd name="T48" fmla="*/ 61 w 61"/>
                <a:gd name="T49" fmla="*/ 362 h 366"/>
                <a:gd name="T50" fmla="*/ 60 w 61"/>
                <a:gd name="T51" fmla="*/ 342 h 366"/>
                <a:gd name="T52" fmla="*/ 58 w 61"/>
                <a:gd name="T53" fmla="*/ 323 h 366"/>
                <a:gd name="T54" fmla="*/ 56 w 61"/>
                <a:gd name="T55" fmla="*/ 304 h 366"/>
                <a:gd name="T56" fmla="*/ 53 w 61"/>
                <a:gd name="T57" fmla="*/ 285 h 366"/>
                <a:gd name="T58" fmla="*/ 50 w 61"/>
                <a:gd name="T59" fmla="*/ 273 h 366"/>
                <a:gd name="T60" fmla="*/ 48 w 61"/>
                <a:gd name="T61" fmla="*/ 262 h 366"/>
                <a:gd name="T62" fmla="*/ 47 w 61"/>
                <a:gd name="T63" fmla="*/ 252 h 366"/>
                <a:gd name="T64" fmla="*/ 47 w 61"/>
                <a:gd name="T65" fmla="*/ 240 h 366"/>
                <a:gd name="T66" fmla="*/ 47 w 61"/>
                <a:gd name="T67" fmla="*/ 230 h 366"/>
                <a:gd name="T68" fmla="*/ 47 w 61"/>
                <a:gd name="T69" fmla="*/ 220 h 366"/>
                <a:gd name="T70" fmla="*/ 46 w 61"/>
                <a:gd name="T71" fmla="*/ 209 h 366"/>
                <a:gd name="T72" fmla="*/ 44 w 61"/>
                <a:gd name="T73" fmla="*/ 200 h 366"/>
                <a:gd name="T74" fmla="*/ 38 w 61"/>
                <a:gd name="T75" fmla="*/ 181 h 366"/>
                <a:gd name="T76" fmla="*/ 32 w 61"/>
                <a:gd name="T77" fmla="*/ 163 h 366"/>
                <a:gd name="T78" fmla="*/ 25 w 61"/>
                <a:gd name="T79" fmla="*/ 145 h 366"/>
                <a:gd name="T80" fmla="*/ 21 w 61"/>
                <a:gd name="T81" fmla="*/ 125 h 366"/>
                <a:gd name="T82" fmla="*/ 19 w 61"/>
                <a:gd name="T83" fmla="*/ 110 h 366"/>
                <a:gd name="T84" fmla="*/ 19 w 61"/>
                <a:gd name="T85" fmla="*/ 94 h 366"/>
                <a:gd name="T86" fmla="*/ 20 w 61"/>
                <a:gd name="T87" fmla="*/ 76 h 366"/>
                <a:gd name="T88" fmla="*/ 22 w 61"/>
                <a:gd name="T89" fmla="*/ 58 h 366"/>
                <a:gd name="T90" fmla="*/ 26 w 61"/>
                <a:gd name="T91" fmla="*/ 42 h 366"/>
                <a:gd name="T92" fmla="*/ 33 w 61"/>
                <a:gd name="T93" fmla="*/ 25 h 366"/>
                <a:gd name="T94" fmla="*/ 40 w 61"/>
                <a:gd name="T95" fmla="*/ 11 h 366"/>
                <a:gd name="T96" fmla="*/ 49 w 61"/>
                <a:gd name="T97" fmla="*/ 0 h 366"/>
                <a:gd name="T98" fmla="*/ 49 w 61"/>
                <a:gd name="T99" fmla="*/ 0 h 366"/>
                <a:gd name="T100" fmla="*/ 49 w 61"/>
                <a:gd name="T101" fmla="*/ 0 h 366"/>
                <a:gd name="T102" fmla="*/ 49 w 61"/>
                <a:gd name="T103" fmla="*/ 0 h 366"/>
                <a:gd name="T104" fmla="*/ 49 w 61"/>
                <a:gd name="T105" fmla="*/ 0 h 366"/>
                <a:gd name="T106" fmla="*/ 49 w 61"/>
                <a:gd name="T107" fmla="*/ 0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1" h="366">
                  <a:moveTo>
                    <a:pt x="49" y="0"/>
                  </a:moveTo>
                  <a:lnTo>
                    <a:pt x="35" y="14"/>
                  </a:lnTo>
                  <a:lnTo>
                    <a:pt x="24" y="29"/>
                  </a:lnTo>
                  <a:lnTo>
                    <a:pt x="14" y="47"/>
                  </a:lnTo>
                  <a:lnTo>
                    <a:pt x="8" y="67"/>
                  </a:lnTo>
                  <a:lnTo>
                    <a:pt x="4" y="87"/>
                  </a:lnTo>
                  <a:lnTo>
                    <a:pt x="0" y="107"/>
                  </a:lnTo>
                  <a:lnTo>
                    <a:pt x="0" y="129"/>
                  </a:lnTo>
                  <a:lnTo>
                    <a:pt x="2" y="149"/>
                  </a:lnTo>
                  <a:lnTo>
                    <a:pt x="5" y="159"/>
                  </a:lnTo>
                  <a:lnTo>
                    <a:pt x="7" y="169"/>
                  </a:lnTo>
                  <a:lnTo>
                    <a:pt x="9" y="181"/>
                  </a:lnTo>
                  <a:lnTo>
                    <a:pt x="13" y="190"/>
                  </a:lnTo>
                  <a:lnTo>
                    <a:pt x="21" y="205"/>
                  </a:lnTo>
                  <a:lnTo>
                    <a:pt x="26" y="221"/>
                  </a:lnTo>
                  <a:lnTo>
                    <a:pt x="31" y="238"/>
                  </a:lnTo>
                  <a:lnTo>
                    <a:pt x="33" y="256"/>
                  </a:lnTo>
                  <a:lnTo>
                    <a:pt x="37" y="282"/>
                  </a:lnTo>
                  <a:lnTo>
                    <a:pt x="44" y="310"/>
                  </a:lnTo>
                  <a:lnTo>
                    <a:pt x="51" y="338"/>
                  </a:lnTo>
                  <a:lnTo>
                    <a:pt x="57" y="364"/>
                  </a:lnTo>
                  <a:lnTo>
                    <a:pt x="58" y="366"/>
                  </a:lnTo>
                  <a:lnTo>
                    <a:pt x="59" y="364"/>
                  </a:lnTo>
                  <a:lnTo>
                    <a:pt x="60" y="363"/>
                  </a:lnTo>
                  <a:lnTo>
                    <a:pt x="61" y="362"/>
                  </a:lnTo>
                  <a:lnTo>
                    <a:pt x="60" y="342"/>
                  </a:lnTo>
                  <a:lnTo>
                    <a:pt x="58" y="323"/>
                  </a:lnTo>
                  <a:lnTo>
                    <a:pt x="56" y="304"/>
                  </a:lnTo>
                  <a:lnTo>
                    <a:pt x="53" y="285"/>
                  </a:lnTo>
                  <a:lnTo>
                    <a:pt x="50" y="273"/>
                  </a:lnTo>
                  <a:lnTo>
                    <a:pt x="48" y="262"/>
                  </a:lnTo>
                  <a:lnTo>
                    <a:pt x="47" y="252"/>
                  </a:lnTo>
                  <a:lnTo>
                    <a:pt x="47" y="240"/>
                  </a:lnTo>
                  <a:lnTo>
                    <a:pt x="47" y="230"/>
                  </a:lnTo>
                  <a:lnTo>
                    <a:pt x="47" y="220"/>
                  </a:lnTo>
                  <a:lnTo>
                    <a:pt x="46" y="209"/>
                  </a:lnTo>
                  <a:lnTo>
                    <a:pt x="44" y="200"/>
                  </a:lnTo>
                  <a:lnTo>
                    <a:pt x="38" y="181"/>
                  </a:lnTo>
                  <a:lnTo>
                    <a:pt x="32" y="163"/>
                  </a:lnTo>
                  <a:lnTo>
                    <a:pt x="25" y="145"/>
                  </a:lnTo>
                  <a:lnTo>
                    <a:pt x="21" y="125"/>
                  </a:lnTo>
                  <a:lnTo>
                    <a:pt x="19" y="110"/>
                  </a:lnTo>
                  <a:lnTo>
                    <a:pt x="19" y="94"/>
                  </a:lnTo>
                  <a:lnTo>
                    <a:pt x="20" y="76"/>
                  </a:lnTo>
                  <a:lnTo>
                    <a:pt x="22" y="58"/>
                  </a:lnTo>
                  <a:lnTo>
                    <a:pt x="26" y="42"/>
                  </a:lnTo>
                  <a:lnTo>
                    <a:pt x="33" y="25"/>
                  </a:lnTo>
                  <a:lnTo>
                    <a:pt x="40" y="11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0" name="Freeform 67"/>
            <p:cNvSpPr>
              <a:spLocks/>
            </p:cNvSpPr>
            <p:nvPr/>
          </p:nvSpPr>
          <p:spPr bwMode="auto">
            <a:xfrm>
              <a:off x="706" y="717"/>
              <a:ext cx="85" cy="57"/>
            </a:xfrm>
            <a:custGeom>
              <a:avLst/>
              <a:gdLst>
                <a:gd name="T0" fmla="*/ 253 w 253"/>
                <a:gd name="T1" fmla="*/ 0 h 172"/>
                <a:gd name="T2" fmla="*/ 249 w 253"/>
                <a:gd name="T3" fmla="*/ 23 h 172"/>
                <a:gd name="T4" fmla="*/ 242 w 253"/>
                <a:gd name="T5" fmla="*/ 42 h 172"/>
                <a:gd name="T6" fmla="*/ 236 w 253"/>
                <a:gd name="T7" fmla="*/ 60 h 172"/>
                <a:gd name="T8" fmla="*/ 226 w 253"/>
                <a:gd name="T9" fmla="*/ 76 h 172"/>
                <a:gd name="T10" fmla="*/ 216 w 253"/>
                <a:gd name="T11" fmla="*/ 89 h 172"/>
                <a:gd name="T12" fmla="*/ 203 w 253"/>
                <a:gd name="T13" fmla="*/ 101 h 172"/>
                <a:gd name="T14" fmla="*/ 189 w 253"/>
                <a:gd name="T15" fmla="*/ 111 h 172"/>
                <a:gd name="T16" fmla="*/ 172 w 253"/>
                <a:gd name="T17" fmla="*/ 122 h 172"/>
                <a:gd name="T18" fmla="*/ 153 w 253"/>
                <a:gd name="T19" fmla="*/ 130 h 172"/>
                <a:gd name="T20" fmla="*/ 133 w 253"/>
                <a:gd name="T21" fmla="*/ 138 h 172"/>
                <a:gd name="T22" fmla="*/ 111 w 253"/>
                <a:gd name="T23" fmla="*/ 144 h 172"/>
                <a:gd name="T24" fmla="*/ 91 w 253"/>
                <a:gd name="T25" fmla="*/ 148 h 172"/>
                <a:gd name="T26" fmla="*/ 69 w 253"/>
                <a:gd name="T27" fmla="*/ 152 h 172"/>
                <a:gd name="T28" fmla="*/ 47 w 253"/>
                <a:gd name="T29" fmla="*/ 153 h 172"/>
                <a:gd name="T30" fmla="*/ 26 w 253"/>
                <a:gd name="T31" fmla="*/ 152 h 172"/>
                <a:gd name="T32" fmla="*/ 6 w 253"/>
                <a:gd name="T33" fmla="*/ 148 h 172"/>
                <a:gd name="T34" fmla="*/ 3 w 253"/>
                <a:gd name="T35" fmla="*/ 148 h 172"/>
                <a:gd name="T36" fmla="*/ 1 w 253"/>
                <a:gd name="T37" fmla="*/ 151 h 172"/>
                <a:gd name="T38" fmla="*/ 0 w 253"/>
                <a:gd name="T39" fmla="*/ 154 h 172"/>
                <a:gd name="T40" fmla="*/ 1 w 253"/>
                <a:gd name="T41" fmla="*/ 157 h 172"/>
                <a:gd name="T42" fmla="*/ 11 w 253"/>
                <a:gd name="T43" fmla="*/ 165 h 172"/>
                <a:gd name="T44" fmla="*/ 21 w 253"/>
                <a:gd name="T45" fmla="*/ 168 h 172"/>
                <a:gd name="T46" fmla="*/ 32 w 253"/>
                <a:gd name="T47" fmla="*/ 171 h 172"/>
                <a:gd name="T48" fmla="*/ 44 w 253"/>
                <a:gd name="T49" fmla="*/ 172 h 172"/>
                <a:gd name="T50" fmla="*/ 55 w 253"/>
                <a:gd name="T51" fmla="*/ 171 h 172"/>
                <a:gd name="T52" fmla="*/ 67 w 253"/>
                <a:gd name="T53" fmla="*/ 170 h 172"/>
                <a:gd name="T54" fmla="*/ 78 w 253"/>
                <a:gd name="T55" fmla="*/ 168 h 172"/>
                <a:gd name="T56" fmla="*/ 90 w 253"/>
                <a:gd name="T57" fmla="*/ 166 h 172"/>
                <a:gd name="T58" fmla="*/ 103 w 253"/>
                <a:gd name="T59" fmla="*/ 162 h 172"/>
                <a:gd name="T60" fmla="*/ 116 w 253"/>
                <a:gd name="T61" fmla="*/ 158 h 172"/>
                <a:gd name="T62" fmla="*/ 128 w 253"/>
                <a:gd name="T63" fmla="*/ 153 h 172"/>
                <a:gd name="T64" fmla="*/ 141 w 253"/>
                <a:gd name="T65" fmla="*/ 148 h 172"/>
                <a:gd name="T66" fmla="*/ 154 w 253"/>
                <a:gd name="T67" fmla="*/ 142 h 172"/>
                <a:gd name="T68" fmla="*/ 166 w 253"/>
                <a:gd name="T69" fmla="*/ 134 h 172"/>
                <a:gd name="T70" fmla="*/ 178 w 253"/>
                <a:gd name="T71" fmla="*/ 127 h 172"/>
                <a:gd name="T72" fmla="*/ 190 w 253"/>
                <a:gd name="T73" fmla="*/ 119 h 172"/>
                <a:gd name="T74" fmla="*/ 204 w 253"/>
                <a:gd name="T75" fmla="*/ 109 h 172"/>
                <a:gd name="T76" fmla="*/ 216 w 253"/>
                <a:gd name="T77" fmla="*/ 96 h 172"/>
                <a:gd name="T78" fmla="*/ 227 w 253"/>
                <a:gd name="T79" fmla="*/ 84 h 172"/>
                <a:gd name="T80" fmla="*/ 236 w 253"/>
                <a:gd name="T81" fmla="*/ 68 h 172"/>
                <a:gd name="T82" fmla="*/ 242 w 253"/>
                <a:gd name="T83" fmla="*/ 53 h 172"/>
                <a:gd name="T84" fmla="*/ 248 w 253"/>
                <a:gd name="T85" fmla="*/ 37 h 172"/>
                <a:gd name="T86" fmla="*/ 251 w 253"/>
                <a:gd name="T87" fmla="*/ 19 h 172"/>
                <a:gd name="T88" fmla="*/ 253 w 253"/>
                <a:gd name="T89" fmla="*/ 0 h 172"/>
                <a:gd name="T90" fmla="*/ 253 w 253"/>
                <a:gd name="T91" fmla="*/ 0 h 172"/>
                <a:gd name="T92" fmla="*/ 253 w 253"/>
                <a:gd name="T93" fmla="*/ 0 h 172"/>
                <a:gd name="T94" fmla="*/ 253 w 253"/>
                <a:gd name="T95" fmla="*/ 0 h 172"/>
                <a:gd name="T96" fmla="*/ 253 w 253"/>
                <a:gd name="T97" fmla="*/ 0 h 172"/>
                <a:gd name="T98" fmla="*/ 253 w 253"/>
                <a:gd name="T99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53" h="172">
                  <a:moveTo>
                    <a:pt x="253" y="0"/>
                  </a:moveTo>
                  <a:lnTo>
                    <a:pt x="249" y="23"/>
                  </a:lnTo>
                  <a:lnTo>
                    <a:pt x="242" y="42"/>
                  </a:lnTo>
                  <a:lnTo>
                    <a:pt x="236" y="60"/>
                  </a:lnTo>
                  <a:lnTo>
                    <a:pt x="226" y="76"/>
                  </a:lnTo>
                  <a:lnTo>
                    <a:pt x="216" y="89"/>
                  </a:lnTo>
                  <a:lnTo>
                    <a:pt x="203" y="101"/>
                  </a:lnTo>
                  <a:lnTo>
                    <a:pt x="189" y="111"/>
                  </a:lnTo>
                  <a:lnTo>
                    <a:pt x="172" y="122"/>
                  </a:lnTo>
                  <a:lnTo>
                    <a:pt x="153" y="130"/>
                  </a:lnTo>
                  <a:lnTo>
                    <a:pt x="133" y="138"/>
                  </a:lnTo>
                  <a:lnTo>
                    <a:pt x="111" y="144"/>
                  </a:lnTo>
                  <a:lnTo>
                    <a:pt x="91" y="148"/>
                  </a:lnTo>
                  <a:lnTo>
                    <a:pt x="69" y="152"/>
                  </a:lnTo>
                  <a:lnTo>
                    <a:pt x="47" y="153"/>
                  </a:lnTo>
                  <a:lnTo>
                    <a:pt x="26" y="152"/>
                  </a:lnTo>
                  <a:lnTo>
                    <a:pt x="6" y="148"/>
                  </a:lnTo>
                  <a:lnTo>
                    <a:pt x="3" y="148"/>
                  </a:lnTo>
                  <a:lnTo>
                    <a:pt x="1" y="151"/>
                  </a:lnTo>
                  <a:lnTo>
                    <a:pt x="0" y="154"/>
                  </a:lnTo>
                  <a:lnTo>
                    <a:pt x="1" y="157"/>
                  </a:lnTo>
                  <a:lnTo>
                    <a:pt x="11" y="165"/>
                  </a:lnTo>
                  <a:lnTo>
                    <a:pt x="21" y="168"/>
                  </a:lnTo>
                  <a:lnTo>
                    <a:pt x="32" y="171"/>
                  </a:lnTo>
                  <a:lnTo>
                    <a:pt x="44" y="172"/>
                  </a:lnTo>
                  <a:lnTo>
                    <a:pt x="55" y="171"/>
                  </a:lnTo>
                  <a:lnTo>
                    <a:pt x="67" y="170"/>
                  </a:lnTo>
                  <a:lnTo>
                    <a:pt x="78" y="168"/>
                  </a:lnTo>
                  <a:lnTo>
                    <a:pt x="90" y="166"/>
                  </a:lnTo>
                  <a:lnTo>
                    <a:pt x="103" y="162"/>
                  </a:lnTo>
                  <a:lnTo>
                    <a:pt x="116" y="158"/>
                  </a:lnTo>
                  <a:lnTo>
                    <a:pt x="128" y="153"/>
                  </a:lnTo>
                  <a:lnTo>
                    <a:pt x="141" y="148"/>
                  </a:lnTo>
                  <a:lnTo>
                    <a:pt x="154" y="142"/>
                  </a:lnTo>
                  <a:lnTo>
                    <a:pt x="166" y="134"/>
                  </a:lnTo>
                  <a:lnTo>
                    <a:pt x="178" y="127"/>
                  </a:lnTo>
                  <a:lnTo>
                    <a:pt x="190" y="119"/>
                  </a:lnTo>
                  <a:lnTo>
                    <a:pt x="204" y="109"/>
                  </a:lnTo>
                  <a:lnTo>
                    <a:pt x="216" y="96"/>
                  </a:lnTo>
                  <a:lnTo>
                    <a:pt x="227" y="84"/>
                  </a:lnTo>
                  <a:lnTo>
                    <a:pt x="236" y="68"/>
                  </a:lnTo>
                  <a:lnTo>
                    <a:pt x="242" y="53"/>
                  </a:lnTo>
                  <a:lnTo>
                    <a:pt x="248" y="37"/>
                  </a:lnTo>
                  <a:lnTo>
                    <a:pt x="251" y="19"/>
                  </a:lnTo>
                  <a:lnTo>
                    <a:pt x="253" y="0"/>
                  </a:lnTo>
                  <a:lnTo>
                    <a:pt x="253" y="0"/>
                  </a:lnTo>
                  <a:lnTo>
                    <a:pt x="253" y="0"/>
                  </a:lnTo>
                  <a:lnTo>
                    <a:pt x="253" y="0"/>
                  </a:lnTo>
                  <a:lnTo>
                    <a:pt x="253" y="0"/>
                  </a:lnTo>
                  <a:lnTo>
                    <a:pt x="25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1" name="Freeform 68"/>
            <p:cNvSpPr>
              <a:spLocks/>
            </p:cNvSpPr>
            <p:nvPr/>
          </p:nvSpPr>
          <p:spPr bwMode="auto">
            <a:xfrm>
              <a:off x="692" y="616"/>
              <a:ext cx="19" cy="98"/>
            </a:xfrm>
            <a:custGeom>
              <a:avLst/>
              <a:gdLst>
                <a:gd name="T0" fmla="*/ 0 w 59"/>
                <a:gd name="T1" fmla="*/ 0 h 294"/>
                <a:gd name="T2" fmla="*/ 8 w 59"/>
                <a:gd name="T3" fmla="*/ 8 h 294"/>
                <a:gd name="T4" fmla="*/ 16 w 59"/>
                <a:gd name="T5" fmla="*/ 16 h 294"/>
                <a:gd name="T6" fmla="*/ 24 w 59"/>
                <a:gd name="T7" fmla="*/ 25 h 294"/>
                <a:gd name="T8" fmla="*/ 30 w 59"/>
                <a:gd name="T9" fmla="*/ 34 h 294"/>
                <a:gd name="T10" fmla="*/ 37 w 59"/>
                <a:gd name="T11" fmla="*/ 44 h 294"/>
                <a:gd name="T12" fmla="*/ 41 w 59"/>
                <a:gd name="T13" fmla="*/ 54 h 294"/>
                <a:gd name="T14" fmla="*/ 45 w 59"/>
                <a:gd name="T15" fmla="*/ 66 h 294"/>
                <a:gd name="T16" fmla="*/ 49 w 59"/>
                <a:gd name="T17" fmla="*/ 77 h 294"/>
                <a:gd name="T18" fmla="*/ 50 w 59"/>
                <a:gd name="T19" fmla="*/ 100 h 294"/>
                <a:gd name="T20" fmla="*/ 46 w 59"/>
                <a:gd name="T21" fmla="*/ 124 h 294"/>
                <a:gd name="T22" fmla="*/ 40 w 59"/>
                <a:gd name="T23" fmla="*/ 148 h 294"/>
                <a:gd name="T24" fmla="*/ 34 w 59"/>
                <a:gd name="T25" fmla="*/ 171 h 294"/>
                <a:gd name="T26" fmla="*/ 30 w 59"/>
                <a:gd name="T27" fmla="*/ 201 h 294"/>
                <a:gd name="T28" fmla="*/ 31 w 59"/>
                <a:gd name="T29" fmla="*/ 233 h 294"/>
                <a:gd name="T30" fmla="*/ 35 w 59"/>
                <a:gd name="T31" fmla="*/ 264 h 294"/>
                <a:gd name="T32" fmla="*/ 43 w 59"/>
                <a:gd name="T33" fmla="*/ 294 h 294"/>
                <a:gd name="T34" fmla="*/ 43 w 59"/>
                <a:gd name="T35" fmla="*/ 294 h 294"/>
                <a:gd name="T36" fmla="*/ 43 w 59"/>
                <a:gd name="T37" fmla="*/ 294 h 294"/>
                <a:gd name="T38" fmla="*/ 43 w 59"/>
                <a:gd name="T39" fmla="*/ 294 h 294"/>
                <a:gd name="T40" fmla="*/ 43 w 59"/>
                <a:gd name="T41" fmla="*/ 292 h 294"/>
                <a:gd name="T42" fmla="*/ 38 w 59"/>
                <a:gd name="T43" fmla="*/ 271 h 294"/>
                <a:gd name="T44" fmla="*/ 34 w 59"/>
                <a:gd name="T45" fmla="*/ 249 h 294"/>
                <a:gd name="T46" fmla="*/ 33 w 59"/>
                <a:gd name="T47" fmla="*/ 228 h 294"/>
                <a:gd name="T48" fmla="*/ 32 w 59"/>
                <a:gd name="T49" fmla="*/ 204 h 294"/>
                <a:gd name="T50" fmla="*/ 35 w 59"/>
                <a:gd name="T51" fmla="*/ 177 h 294"/>
                <a:gd name="T52" fmla="*/ 41 w 59"/>
                <a:gd name="T53" fmla="*/ 152 h 294"/>
                <a:gd name="T54" fmla="*/ 49 w 59"/>
                <a:gd name="T55" fmla="*/ 128 h 294"/>
                <a:gd name="T56" fmla="*/ 56 w 59"/>
                <a:gd name="T57" fmla="*/ 102 h 294"/>
                <a:gd name="T58" fmla="*/ 59 w 59"/>
                <a:gd name="T59" fmla="*/ 83 h 294"/>
                <a:gd name="T60" fmla="*/ 58 w 59"/>
                <a:gd name="T61" fmla="*/ 67 h 294"/>
                <a:gd name="T62" fmla="*/ 54 w 59"/>
                <a:gd name="T63" fmla="*/ 53 h 294"/>
                <a:gd name="T64" fmla="*/ 46 w 59"/>
                <a:gd name="T65" fmla="*/ 39 h 294"/>
                <a:gd name="T66" fmla="*/ 38 w 59"/>
                <a:gd name="T67" fmla="*/ 28 h 294"/>
                <a:gd name="T68" fmla="*/ 26 w 59"/>
                <a:gd name="T69" fmla="*/ 18 h 294"/>
                <a:gd name="T70" fmla="*/ 14 w 59"/>
                <a:gd name="T71" fmla="*/ 9 h 294"/>
                <a:gd name="T72" fmla="*/ 1 w 59"/>
                <a:gd name="T73" fmla="*/ 0 h 294"/>
                <a:gd name="T74" fmla="*/ 1 w 59"/>
                <a:gd name="T75" fmla="*/ 0 h 294"/>
                <a:gd name="T76" fmla="*/ 1 w 59"/>
                <a:gd name="T77" fmla="*/ 0 h 294"/>
                <a:gd name="T78" fmla="*/ 0 w 59"/>
                <a:gd name="T79" fmla="*/ 0 h 294"/>
                <a:gd name="T80" fmla="*/ 0 w 59"/>
                <a:gd name="T81" fmla="*/ 0 h 294"/>
                <a:gd name="T82" fmla="*/ 0 w 59"/>
                <a:gd name="T83" fmla="*/ 0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9" h="294">
                  <a:moveTo>
                    <a:pt x="0" y="0"/>
                  </a:moveTo>
                  <a:lnTo>
                    <a:pt x="8" y="8"/>
                  </a:lnTo>
                  <a:lnTo>
                    <a:pt x="16" y="16"/>
                  </a:lnTo>
                  <a:lnTo>
                    <a:pt x="24" y="25"/>
                  </a:lnTo>
                  <a:lnTo>
                    <a:pt x="30" y="34"/>
                  </a:lnTo>
                  <a:lnTo>
                    <a:pt x="37" y="44"/>
                  </a:lnTo>
                  <a:lnTo>
                    <a:pt x="41" y="54"/>
                  </a:lnTo>
                  <a:lnTo>
                    <a:pt x="45" y="66"/>
                  </a:lnTo>
                  <a:lnTo>
                    <a:pt x="49" y="77"/>
                  </a:lnTo>
                  <a:lnTo>
                    <a:pt x="50" y="100"/>
                  </a:lnTo>
                  <a:lnTo>
                    <a:pt x="46" y="124"/>
                  </a:lnTo>
                  <a:lnTo>
                    <a:pt x="40" y="148"/>
                  </a:lnTo>
                  <a:lnTo>
                    <a:pt x="34" y="171"/>
                  </a:lnTo>
                  <a:lnTo>
                    <a:pt x="30" y="201"/>
                  </a:lnTo>
                  <a:lnTo>
                    <a:pt x="31" y="233"/>
                  </a:lnTo>
                  <a:lnTo>
                    <a:pt x="35" y="264"/>
                  </a:lnTo>
                  <a:lnTo>
                    <a:pt x="43" y="294"/>
                  </a:lnTo>
                  <a:lnTo>
                    <a:pt x="43" y="294"/>
                  </a:lnTo>
                  <a:lnTo>
                    <a:pt x="43" y="294"/>
                  </a:lnTo>
                  <a:lnTo>
                    <a:pt x="43" y="294"/>
                  </a:lnTo>
                  <a:lnTo>
                    <a:pt x="43" y="292"/>
                  </a:lnTo>
                  <a:lnTo>
                    <a:pt x="38" y="271"/>
                  </a:lnTo>
                  <a:lnTo>
                    <a:pt x="34" y="249"/>
                  </a:lnTo>
                  <a:lnTo>
                    <a:pt x="33" y="228"/>
                  </a:lnTo>
                  <a:lnTo>
                    <a:pt x="32" y="204"/>
                  </a:lnTo>
                  <a:lnTo>
                    <a:pt x="35" y="177"/>
                  </a:lnTo>
                  <a:lnTo>
                    <a:pt x="41" y="152"/>
                  </a:lnTo>
                  <a:lnTo>
                    <a:pt x="49" y="128"/>
                  </a:lnTo>
                  <a:lnTo>
                    <a:pt x="56" y="102"/>
                  </a:lnTo>
                  <a:lnTo>
                    <a:pt x="59" y="83"/>
                  </a:lnTo>
                  <a:lnTo>
                    <a:pt x="58" y="67"/>
                  </a:lnTo>
                  <a:lnTo>
                    <a:pt x="54" y="53"/>
                  </a:lnTo>
                  <a:lnTo>
                    <a:pt x="46" y="39"/>
                  </a:lnTo>
                  <a:lnTo>
                    <a:pt x="38" y="28"/>
                  </a:lnTo>
                  <a:lnTo>
                    <a:pt x="26" y="18"/>
                  </a:lnTo>
                  <a:lnTo>
                    <a:pt x="14" y="9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2" name="Freeform 69"/>
            <p:cNvSpPr>
              <a:spLocks/>
            </p:cNvSpPr>
            <p:nvPr/>
          </p:nvSpPr>
          <p:spPr bwMode="auto">
            <a:xfrm>
              <a:off x="698" y="642"/>
              <a:ext cx="13" cy="10"/>
            </a:xfrm>
            <a:custGeom>
              <a:avLst/>
              <a:gdLst>
                <a:gd name="T0" fmla="*/ 0 w 38"/>
                <a:gd name="T1" fmla="*/ 0 h 30"/>
                <a:gd name="T2" fmla="*/ 0 w 38"/>
                <a:gd name="T3" fmla="*/ 3 h 30"/>
                <a:gd name="T4" fmla="*/ 0 w 38"/>
                <a:gd name="T5" fmla="*/ 7 h 30"/>
                <a:gd name="T6" fmla="*/ 0 w 38"/>
                <a:gd name="T7" fmla="*/ 11 h 30"/>
                <a:gd name="T8" fmla="*/ 1 w 38"/>
                <a:gd name="T9" fmla="*/ 13 h 30"/>
                <a:gd name="T10" fmla="*/ 4 w 38"/>
                <a:gd name="T11" fmla="*/ 17 h 30"/>
                <a:gd name="T12" fmla="*/ 6 w 38"/>
                <a:gd name="T13" fmla="*/ 19 h 30"/>
                <a:gd name="T14" fmla="*/ 8 w 38"/>
                <a:gd name="T15" fmla="*/ 22 h 30"/>
                <a:gd name="T16" fmla="*/ 10 w 38"/>
                <a:gd name="T17" fmla="*/ 24 h 30"/>
                <a:gd name="T18" fmla="*/ 13 w 38"/>
                <a:gd name="T19" fmla="*/ 26 h 30"/>
                <a:gd name="T20" fmla="*/ 17 w 38"/>
                <a:gd name="T21" fmla="*/ 27 h 30"/>
                <a:gd name="T22" fmla="*/ 20 w 38"/>
                <a:gd name="T23" fmla="*/ 28 h 30"/>
                <a:gd name="T24" fmla="*/ 23 w 38"/>
                <a:gd name="T25" fmla="*/ 28 h 30"/>
                <a:gd name="T26" fmla="*/ 26 w 38"/>
                <a:gd name="T27" fmla="*/ 30 h 30"/>
                <a:gd name="T28" fmla="*/ 30 w 38"/>
                <a:gd name="T29" fmla="*/ 28 h 30"/>
                <a:gd name="T30" fmla="*/ 33 w 38"/>
                <a:gd name="T31" fmla="*/ 28 h 30"/>
                <a:gd name="T32" fmla="*/ 35 w 38"/>
                <a:gd name="T33" fmla="*/ 26 h 30"/>
                <a:gd name="T34" fmla="*/ 36 w 38"/>
                <a:gd name="T35" fmla="*/ 24 h 30"/>
                <a:gd name="T36" fmla="*/ 38 w 38"/>
                <a:gd name="T37" fmla="*/ 23 h 30"/>
                <a:gd name="T38" fmla="*/ 38 w 38"/>
                <a:gd name="T39" fmla="*/ 21 h 30"/>
                <a:gd name="T40" fmla="*/ 38 w 38"/>
                <a:gd name="T41" fmla="*/ 19 h 30"/>
                <a:gd name="T42" fmla="*/ 36 w 38"/>
                <a:gd name="T43" fmla="*/ 16 h 30"/>
                <a:gd name="T44" fmla="*/ 32 w 38"/>
                <a:gd name="T45" fmla="*/ 13 h 30"/>
                <a:gd name="T46" fmla="*/ 26 w 38"/>
                <a:gd name="T47" fmla="*/ 13 h 30"/>
                <a:gd name="T48" fmla="*/ 22 w 38"/>
                <a:gd name="T49" fmla="*/ 13 h 30"/>
                <a:gd name="T50" fmla="*/ 19 w 38"/>
                <a:gd name="T51" fmla="*/ 13 h 30"/>
                <a:gd name="T52" fmla="*/ 15 w 38"/>
                <a:gd name="T53" fmla="*/ 12 h 30"/>
                <a:gd name="T54" fmla="*/ 12 w 38"/>
                <a:gd name="T55" fmla="*/ 12 h 30"/>
                <a:gd name="T56" fmla="*/ 10 w 38"/>
                <a:gd name="T57" fmla="*/ 11 h 30"/>
                <a:gd name="T58" fmla="*/ 7 w 38"/>
                <a:gd name="T59" fmla="*/ 8 h 30"/>
                <a:gd name="T60" fmla="*/ 5 w 38"/>
                <a:gd name="T61" fmla="*/ 5 h 30"/>
                <a:gd name="T62" fmla="*/ 2 w 38"/>
                <a:gd name="T63" fmla="*/ 3 h 30"/>
                <a:gd name="T64" fmla="*/ 0 w 38"/>
                <a:gd name="T65" fmla="*/ 0 h 30"/>
                <a:gd name="T66" fmla="*/ 0 w 38"/>
                <a:gd name="T67" fmla="*/ 0 h 30"/>
                <a:gd name="T68" fmla="*/ 0 w 38"/>
                <a:gd name="T69" fmla="*/ 0 h 30"/>
                <a:gd name="T70" fmla="*/ 0 w 38"/>
                <a:gd name="T71" fmla="*/ 0 h 30"/>
                <a:gd name="T72" fmla="*/ 0 w 38"/>
                <a:gd name="T73" fmla="*/ 0 h 30"/>
                <a:gd name="T74" fmla="*/ 0 w 38"/>
                <a:gd name="T7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8" h="30">
                  <a:moveTo>
                    <a:pt x="0" y="0"/>
                  </a:moveTo>
                  <a:lnTo>
                    <a:pt x="0" y="3"/>
                  </a:lnTo>
                  <a:lnTo>
                    <a:pt x="0" y="7"/>
                  </a:lnTo>
                  <a:lnTo>
                    <a:pt x="0" y="11"/>
                  </a:lnTo>
                  <a:lnTo>
                    <a:pt x="1" y="13"/>
                  </a:lnTo>
                  <a:lnTo>
                    <a:pt x="4" y="17"/>
                  </a:lnTo>
                  <a:lnTo>
                    <a:pt x="6" y="19"/>
                  </a:lnTo>
                  <a:lnTo>
                    <a:pt x="8" y="22"/>
                  </a:lnTo>
                  <a:lnTo>
                    <a:pt x="10" y="24"/>
                  </a:lnTo>
                  <a:lnTo>
                    <a:pt x="13" y="26"/>
                  </a:lnTo>
                  <a:lnTo>
                    <a:pt x="17" y="27"/>
                  </a:lnTo>
                  <a:lnTo>
                    <a:pt x="20" y="28"/>
                  </a:lnTo>
                  <a:lnTo>
                    <a:pt x="23" y="28"/>
                  </a:lnTo>
                  <a:lnTo>
                    <a:pt x="26" y="30"/>
                  </a:lnTo>
                  <a:lnTo>
                    <a:pt x="30" y="28"/>
                  </a:lnTo>
                  <a:lnTo>
                    <a:pt x="33" y="28"/>
                  </a:lnTo>
                  <a:lnTo>
                    <a:pt x="35" y="26"/>
                  </a:lnTo>
                  <a:lnTo>
                    <a:pt x="36" y="24"/>
                  </a:lnTo>
                  <a:lnTo>
                    <a:pt x="38" y="23"/>
                  </a:lnTo>
                  <a:lnTo>
                    <a:pt x="38" y="21"/>
                  </a:lnTo>
                  <a:lnTo>
                    <a:pt x="38" y="19"/>
                  </a:lnTo>
                  <a:lnTo>
                    <a:pt x="36" y="16"/>
                  </a:lnTo>
                  <a:lnTo>
                    <a:pt x="32" y="13"/>
                  </a:lnTo>
                  <a:lnTo>
                    <a:pt x="26" y="13"/>
                  </a:lnTo>
                  <a:lnTo>
                    <a:pt x="22" y="13"/>
                  </a:lnTo>
                  <a:lnTo>
                    <a:pt x="19" y="13"/>
                  </a:lnTo>
                  <a:lnTo>
                    <a:pt x="15" y="12"/>
                  </a:lnTo>
                  <a:lnTo>
                    <a:pt x="12" y="12"/>
                  </a:lnTo>
                  <a:lnTo>
                    <a:pt x="10" y="11"/>
                  </a:lnTo>
                  <a:lnTo>
                    <a:pt x="7" y="8"/>
                  </a:lnTo>
                  <a:lnTo>
                    <a:pt x="5" y="5"/>
                  </a:lnTo>
                  <a:lnTo>
                    <a:pt x="2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3" name="Freeform 70"/>
            <p:cNvSpPr>
              <a:spLocks/>
            </p:cNvSpPr>
            <p:nvPr/>
          </p:nvSpPr>
          <p:spPr bwMode="auto">
            <a:xfrm>
              <a:off x="732" y="655"/>
              <a:ext cx="34" cy="10"/>
            </a:xfrm>
            <a:custGeom>
              <a:avLst/>
              <a:gdLst>
                <a:gd name="T0" fmla="*/ 0 w 100"/>
                <a:gd name="T1" fmla="*/ 0 h 31"/>
                <a:gd name="T2" fmla="*/ 1 w 100"/>
                <a:gd name="T3" fmla="*/ 7 h 31"/>
                <a:gd name="T4" fmla="*/ 3 w 100"/>
                <a:gd name="T5" fmla="*/ 12 h 31"/>
                <a:gd name="T6" fmla="*/ 7 w 100"/>
                <a:gd name="T7" fmla="*/ 17 h 31"/>
                <a:gd name="T8" fmla="*/ 12 w 100"/>
                <a:gd name="T9" fmla="*/ 19 h 31"/>
                <a:gd name="T10" fmla="*/ 17 w 100"/>
                <a:gd name="T11" fmla="*/ 23 h 31"/>
                <a:gd name="T12" fmla="*/ 22 w 100"/>
                <a:gd name="T13" fmla="*/ 24 h 31"/>
                <a:gd name="T14" fmla="*/ 28 w 100"/>
                <a:gd name="T15" fmla="*/ 27 h 31"/>
                <a:gd name="T16" fmla="*/ 32 w 100"/>
                <a:gd name="T17" fmla="*/ 28 h 31"/>
                <a:gd name="T18" fmla="*/ 40 w 100"/>
                <a:gd name="T19" fmla="*/ 31 h 31"/>
                <a:gd name="T20" fmla="*/ 49 w 100"/>
                <a:gd name="T21" fmla="*/ 31 h 31"/>
                <a:gd name="T22" fmla="*/ 57 w 100"/>
                <a:gd name="T23" fmla="*/ 31 h 31"/>
                <a:gd name="T24" fmla="*/ 66 w 100"/>
                <a:gd name="T25" fmla="*/ 31 h 31"/>
                <a:gd name="T26" fmla="*/ 75 w 100"/>
                <a:gd name="T27" fmla="*/ 29 h 31"/>
                <a:gd name="T28" fmla="*/ 84 w 100"/>
                <a:gd name="T29" fmla="*/ 27 h 31"/>
                <a:gd name="T30" fmla="*/ 91 w 100"/>
                <a:gd name="T31" fmla="*/ 24 h 31"/>
                <a:gd name="T32" fmla="*/ 99 w 100"/>
                <a:gd name="T33" fmla="*/ 21 h 31"/>
                <a:gd name="T34" fmla="*/ 99 w 100"/>
                <a:gd name="T35" fmla="*/ 21 h 31"/>
                <a:gd name="T36" fmla="*/ 100 w 100"/>
                <a:gd name="T37" fmla="*/ 19 h 31"/>
                <a:gd name="T38" fmla="*/ 100 w 100"/>
                <a:gd name="T39" fmla="*/ 19 h 31"/>
                <a:gd name="T40" fmla="*/ 99 w 100"/>
                <a:gd name="T41" fmla="*/ 19 h 31"/>
                <a:gd name="T42" fmla="*/ 91 w 100"/>
                <a:gd name="T43" fmla="*/ 21 h 31"/>
                <a:gd name="T44" fmla="*/ 84 w 100"/>
                <a:gd name="T45" fmla="*/ 22 h 31"/>
                <a:gd name="T46" fmla="*/ 77 w 100"/>
                <a:gd name="T47" fmla="*/ 21 h 31"/>
                <a:gd name="T48" fmla="*/ 69 w 100"/>
                <a:gd name="T49" fmla="*/ 21 h 31"/>
                <a:gd name="T50" fmla="*/ 62 w 100"/>
                <a:gd name="T51" fmla="*/ 19 h 31"/>
                <a:gd name="T52" fmla="*/ 55 w 100"/>
                <a:gd name="T53" fmla="*/ 17 h 31"/>
                <a:gd name="T54" fmla="*/ 48 w 100"/>
                <a:gd name="T55" fmla="*/ 16 h 31"/>
                <a:gd name="T56" fmla="*/ 40 w 100"/>
                <a:gd name="T57" fmla="*/ 13 h 31"/>
                <a:gd name="T58" fmla="*/ 34 w 100"/>
                <a:gd name="T59" fmla="*/ 12 h 31"/>
                <a:gd name="T60" fmla="*/ 30 w 100"/>
                <a:gd name="T61" fmla="*/ 9 h 31"/>
                <a:gd name="T62" fmla="*/ 25 w 100"/>
                <a:gd name="T63" fmla="*/ 8 h 31"/>
                <a:gd name="T64" fmla="*/ 20 w 100"/>
                <a:gd name="T65" fmla="*/ 5 h 31"/>
                <a:gd name="T66" fmla="*/ 15 w 100"/>
                <a:gd name="T67" fmla="*/ 3 h 31"/>
                <a:gd name="T68" fmla="*/ 10 w 100"/>
                <a:gd name="T69" fmla="*/ 2 h 31"/>
                <a:gd name="T70" fmla="*/ 5 w 100"/>
                <a:gd name="T71" fmla="*/ 0 h 31"/>
                <a:gd name="T72" fmla="*/ 0 w 100"/>
                <a:gd name="T73" fmla="*/ 0 h 31"/>
                <a:gd name="T74" fmla="*/ 0 w 100"/>
                <a:gd name="T75" fmla="*/ 0 h 31"/>
                <a:gd name="T76" fmla="*/ 0 w 100"/>
                <a:gd name="T77" fmla="*/ 0 h 31"/>
                <a:gd name="T78" fmla="*/ 0 w 100"/>
                <a:gd name="T79" fmla="*/ 0 h 31"/>
                <a:gd name="T80" fmla="*/ 0 w 100"/>
                <a:gd name="T81" fmla="*/ 0 h 31"/>
                <a:gd name="T82" fmla="*/ 0 w 100"/>
                <a:gd name="T8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0" h="31">
                  <a:moveTo>
                    <a:pt x="0" y="0"/>
                  </a:moveTo>
                  <a:lnTo>
                    <a:pt x="1" y="7"/>
                  </a:lnTo>
                  <a:lnTo>
                    <a:pt x="3" y="12"/>
                  </a:lnTo>
                  <a:lnTo>
                    <a:pt x="7" y="17"/>
                  </a:lnTo>
                  <a:lnTo>
                    <a:pt x="12" y="19"/>
                  </a:lnTo>
                  <a:lnTo>
                    <a:pt x="17" y="23"/>
                  </a:lnTo>
                  <a:lnTo>
                    <a:pt x="22" y="24"/>
                  </a:lnTo>
                  <a:lnTo>
                    <a:pt x="28" y="27"/>
                  </a:lnTo>
                  <a:lnTo>
                    <a:pt x="32" y="28"/>
                  </a:lnTo>
                  <a:lnTo>
                    <a:pt x="40" y="31"/>
                  </a:lnTo>
                  <a:lnTo>
                    <a:pt x="49" y="31"/>
                  </a:lnTo>
                  <a:lnTo>
                    <a:pt x="57" y="31"/>
                  </a:lnTo>
                  <a:lnTo>
                    <a:pt x="66" y="31"/>
                  </a:lnTo>
                  <a:lnTo>
                    <a:pt x="75" y="29"/>
                  </a:lnTo>
                  <a:lnTo>
                    <a:pt x="84" y="27"/>
                  </a:lnTo>
                  <a:lnTo>
                    <a:pt x="91" y="24"/>
                  </a:lnTo>
                  <a:lnTo>
                    <a:pt x="99" y="21"/>
                  </a:lnTo>
                  <a:lnTo>
                    <a:pt x="99" y="21"/>
                  </a:lnTo>
                  <a:lnTo>
                    <a:pt x="100" y="19"/>
                  </a:lnTo>
                  <a:lnTo>
                    <a:pt x="100" y="19"/>
                  </a:lnTo>
                  <a:lnTo>
                    <a:pt x="99" y="19"/>
                  </a:lnTo>
                  <a:lnTo>
                    <a:pt x="91" y="21"/>
                  </a:lnTo>
                  <a:lnTo>
                    <a:pt x="84" y="22"/>
                  </a:lnTo>
                  <a:lnTo>
                    <a:pt x="77" y="21"/>
                  </a:lnTo>
                  <a:lnTo>
                    <a:pt x="69" y="21"/>
                  </a:lnTo>
                  <a:lnTo>
                    <a:pt x="62" y="19"/>
                  </a:lnTo>
                  <a:lnTo>
                    <a:pt x="55" y="17"/>
                  </a:lnTo>
                  <a:lnTo>
                    <a:pt x="48" y="16"/>
                  </a:lnTo>
                  <a:lnTo>
                    <a:pt x="40" y="13"/>
                  </a:lnTo>
                  <a:lnTo>
                    <a:pt x="34" y="12"/>
                  </a:lnTo>
                  <a:lnTo>
                    <a:pt x="30" y="9"/>
                  </a:lnTo>
                  <a:lnTo>
                    <a:pt x="25" y="8"/>
                  </a:lnTo>
                  <a:lnTo>
                    <a:pt x="20" y="5"/>
                  </a:lnTo>
                  <a:lnTo>
                    <a:pt x="15" y="3"/>
                  </a:lnTo>
                  <a:lnTo>
                    <a:pt x="10" y="2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4" name="Freeform 71"/>
            <p:cNvSpPr>
              <a:spLocks/>
            </p:cNvSpPr>
            <p:nvPr/>
          </p:nvSpPr>
          <p:spPr bwMode="auto">
            <a:xfrm>
              <a:off x="728" y="632"/>
              <a:ext cx="51" cy="24"/>
            </a:xfrm>
            <a:custGeom>
              <a:avLst/>
              <a:gdLst>
                <a:gd name="T0" fmla="*/ 0 w 151"/>
                <a:gd name="T1" fmla="*/ 10 h 71"/>
                <a:gd name="T2" fmla="*/ 0 w 151"/>
                <a:gd name="T3" fmla="*/ 10 h 71"/>
                <a:gd name="T4" fmla="*/ 0 w 151"/>
                <a:gd name="T5" fmla="*/ 10 h 71"/>
                <a:gd name="T6" fmla="*/ 0 w 151"/>
                <a:gd name="T7" fmla="*/ 11 h 71"/>
                <a:gd name="T8" fmla="*/ 0 w 151"/>
                <a:gd name="T9" fmla="*/ 11 h 71"/>
                <a:gd name="T10" fmla="*/ 1 w 151"/>
                <a:gd name="T11" fmla="*/ 12 h 71"/>
                <a:gd name="T12" fmla="*/ 1 w 151"/>
                <a:gd name="T13" fmla="*/ 12 h 71"/>
                <a:gd name="T14" fmla="*/ 1 w 151"/>
                <a:gd name="T15" fmla="*/ 12 h 71"/>
                <a:gd name="T16" fmla="*/ 1 w 151"/>
                <a:gd name="T17" fmla="*/ 14 h 71"/>
                <a:gd name="T18" fmla="*/ 9 w 151"/>
                <a:gd name="T19" fmla="*/ 16 h 71"/>
                <a:gd name="T20" fmla="*/ 18 w 151"/>
                <a:gd name="T21" fmla="*/ 19 h 71"/>
                <a:gd name="T22" fmla="*/ 27 w 151"/>
                <a:gd name="T23" fmla="*/ 21 h 71"/>
                <a:gd name="T24" fmla="*/ 37 w 151"/>
                <a:gd name="T25" fmla="*/ 23 h 71"/>
                <a:gd name="T26" fmla="*/ 45 w 151"/>
                <a:gd name="T27" fmla="*/ 25 h 71"/>
                <a:gd name="T28" fmla="*/ 54 w 151"/>
                <a:gd name="T29" fmla="*/ 26 h 71"/>
                <a:gd name="T30" fmla="*/ 63 w 151"/>
                <a:gd name="T31" fmla="*/ 28 h 71"/>
                <a:gd name="T32" fmla="*/ 72 w 151"/>
                <a:gd name="T33" fmla="*/ 29 h 71"/>
                <a:gd name="T34" fmla="*/ 82 w 151"/>
                <a:gd name="T35" fmla="*/ 31 h 71"/>
                <a:gd name="T36" fmla="*/ 93 w 151"/>
                <a:gd name="T37" fmla="*/ 34 h 71"/>
                <a:gd name="T38" fmla="*/ 103 w 151"/>
                <a:gd name="T39" fmla="*/ 39 h 71"/>
                <a:gd name="T40" fmla="*/ 112 w 151"/>
                <a:gd name="T41" fmla="*/ 44 h 71"/>
                <a:gd name="T42" fmla="*/ 122 w 151"/>
                <a:gd name="T43" fmla="*/ 50 h 71"/>
                <a:gd name="T44" fmla="*/ 130 w 151"/>
                <a:gd name="T45" fmla="*/ 57 h 71"/>
                <a:gd name="T46" fmla="*/ 139 w 151"/>
                <a:gd name="T47" fmla="*/ 64 h 71"/>
                <a:gd name="T48" fmla="*/ 149 w 151"/>
                <a:gd name="T49" fmla="*/ 71 h 71"/>
                <a:gd name="T50" fmla="*/ 150 w 151"/>
                <a:gd name="T51" fmla="*/ 71 h 71"/>
                <a:gd name="T52" fmla="*/ 151 w 151"/>
                <a:gd name="T53" fmla="*/ 69 h 71"/>
                <a:gd name="T54" fmla="*/ 151 w 151"/>
                <a:gd name="T55" fmla="*/ 68 h 71"/>
                <a:gd name="T56" fmla="*/ 151 w 151"/>
                <a:gd name="T57" fmla="*/ 67 h 71"/>
                <a:gd name="T58" fmla="*/ 147 w 151"/>
                <a:gd name="T59" fmla="*/ 61 h 71"/>
                <a:gd name="T60" fmla="*/ 141 w 151"/>
                <a:gd name="T61" fmla="*/ 55 h 71"/>
                <a:gd name="T62" fmla="*/ 137 w 151"/>
                <a:gd name="T63" fmla="*/ 49 h 71"/>
                <a:gd name="T64" fmla="*/ 133 w 151"/>
                <a:gd name="T65" fmla="*/ 43 h 71"/>
                <a:gd name="T66" fmla="*/ 128 w 151"/>
                <a:gd name="T67" fmla="*/ 36 h 71"/>
                <a:gd name="T68" fmla="*/ 124 w 151"/>
                <a:gd name="T69" fmla="*/ 30 h 71"/>
                <a:gd name="T70" fmla="*/ 118 w 151"/>
                <a:gd name="T71" fmla="*/ 25 h 71"/>
                <a:gd name="T72" fmla="*/ 113 w 151"/>
                <a:gd name="T73" fmla="*/ 20 h 71"/>
                <a:gd name="T74" fmla="*/ 108 w 151"/>
                <a:gd name="T75" fmla="*/ 16 h 71"/>
                <a:gd name="T76" fmla="*/ 102 w 151"/>
                <a:gd name="T77" fmla="*/ 12 h 71"/>
                <a:gd name="T78" fmla="*/ 96 w 151"/>
                <a:gd name="T79" fmla="*/ 10 h 71"/>
                <a:gd name="T80" fmla="*/ 89 w 151"/>
                <a:gd name="T81" fmla="*/ 7 h 71"/>
                <a:gd name="T82" fmla="*/ 82 w 151"/>
                <a:gd name="T83" fmla="*/ 6 h 71"/>
                <a:gd name="T84" fmla="*/ 76 w 151"/>
                <a:gd name="T85" fmla="*/ 5 h 71"/>
                <a:gd name="T86" fmla="*/ 69 w 151"/>
                <a:gd name="T87" fmla="*/ 4 h 71"/>
                <a:gd name="T88" fmla="*/ 63 w 151"/>
                <a:gd name="T89" fmla="*/ 2 h 71"/>
                <a:gd name="T90" fmla="*/ 58 w 151"/>
                <a:gd name="T91" fmla="*/ 1 h 71"/>
                <a:gd name="T92" fmla="*/ 51 w 151"/>
                <a:gd name="T93" fmla="*/ 1 h 71"/>
                <a:gd name="T94" fmla="*/ 40 w 151"/>
                <a:gd name="T95" fmla="*/ 0 h 71"/>
                <a:gd name="T96" fmla="*/ 29 w 151"/>
                <a:gd name="T97" fmla="*/ 0 h 71"/>
                <a:gd name="T98" fmla="*/ 18 w 151"/>
                <a:gd name="T99" fmla="*/ 1 h 71"/>
                <a:gd name="T100" fmla="*/ 8 w 151"/>
                <a:gd name="T101" fmla="*/ 2 h 71"/>
                <a:gd name="T102" fmla="*/ 2 w 151"/>
                <a:gd name="T103" fmla="*/ 5 h 71"/>
                <a:gd name="T104" fmla="*/ 0 w 151"/>
                <a:gd name="T105" fmla="*/ 10 h 71"/>
                <a:gd name="T106" fmla="*/ 0 w 151"/>
                <a:gd name="T107" fmla="*/ 1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71">
                  <a:moveTo>
                    <a:pt x="0" y="10"/>
                  </a:moveTo>
                  <a:lnTo>
                    <a:pt x="0" y="10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1" y="12"/>
                  </a:lnTo>
                  <a:lnTo>
                    <a:pt x="1" y="12"/>
                  </a:lnTo>
                  <a:lnTo>
                    <a:pt x="1" y="12"/>
                  </a:lnTo>
                  <a:lnTo>
                    <a:pt x="1" y="14"/>
                  </a:lnTo>
                  <a:lnTo>
                    <a:pt x="9" y="16"/>
                  </a:lnTo>
                  <a:lnTo>
                    <a:pt x="18" y="19"/>
                  </a:lnTo>
                  <a:lnTo>
                    <a:pt x="27" y="21"/>
                  </a:lnTo>
                  <a:lnTo>
                    <a:pt x="37" y="23"/>
                  </a:lnTo>
                  <a:lnTo>
                    <a:pt x="45" y="25"/>
                  </a:lnTo>
                  <a:lnTo>
                    <a:pt x="54" y="26"/>
                  </a:lnTo>
                  <a:lnTo>
                    <a:pt x="63" y="28"/>
                  </a:lnTo>
                  <a:lnTo>
                    <a:pt x="72" y="29"/>
                  </a:lnTo>
                  <a:lnTo>
                    <a:pt x="82" y="31"/>
                  </a:lnTo>
                  <a:lnTo>
                    <a:pt x="93" y="34"/>
                  </a:lnTo>
                  <a:lnTo>
                    <a:pt x="103" y="39"/>
                  </a:lnTo>
                  <a:lnTo>
                    <a:pt x="112" y="44"/>
                  </a:lnTo>
                  <a:lnTo>
                    <a:pt x="122" y="50"/>
                  </a:lnTo>
                  <a:lnTo>
                    <a:pt x="130" y="57"/>
                  </a:lnTo>
                  <a:lnTo>
                    <a:pt x="139" y="64"/>
                  </a:lnTo>
                  <a:lnTo>
                    <a:pt x="149" y="71"/>
                  </a:lnTo>
                  <a:lnTo>
                    <a:pt x="150" y="71"/>
                  </a:lnTo>
                  <a:lnTo>
                    <a:pt x="151" y="69"/>
                  </a:lnTo>
                  <a:lnTo>
                    <a:pt x="151" y="68"/>
                  </a:lnTo>
                  <a:lnTo>
                    <a:pt x="151" y="67"/>
                  </a:lnTo>
                  <a:lnTo>
                    <a:pt x="147" y="61"/>
                  </a:lnTo>
                  <a:lnTo>
                    <a:pt x="141" y="55"/>
                  </a:lnTo>
                  <a:lnTo>
                    <a:pt x="137" y="49"/>
                  </a:lnTo>
                  <a:lnTo>
                    <a:pt x="133" y="43"/>
                  </a:lnTo>
                  <a:lnTo>
                    <a:pt x="128" y="36"/>
                  </a:lnTo>
                  <a:lnTo>
                    <a:pt x="124" y="30"/>
                  </a:lnTo>
                  <a:lnTo>
                    <a:pt x="118" y="25"/>
                  </a:lnTo>
                  <a:lnTo>
                    <a:pt x="113" y="20"/>
                  </a:lnTo>
                  <a:lnTo>
                    <a:pt x="108" y="16"/>
                  </a:lnTo>
                  <a:lnTo>
                    <a:pt x="102" y="12"/>
                  </a:lnTo>
                  <a:lnTo>
                    <a:pt x="96" y="10"/>
                  </a:lnTo>
                  <a:lnTo>
                    <a:pt x="89" y="7"/>
                  </a:lnTo>
                  <a:lnTo>
                    <a:pt x="82" y="6"/>
                  </a:lnTo>
                  <a:lnTo>
                    <a:pt x="76" y="5"/>
                  </a:lnTo>
                  <a:lnTo>
                    <a:pt x="69" y="4"/>
                  </a:lnTo>
                  <a:lnTo>
                    <a:pt x="63" y="2"/>
                  </a:lnTo>
                  <a:lnTo>
                    <a:pt x="58" y="1"/>
                  </a:lnTo>
                  <a:lnTo>
                    <a:pt x="51" y="1"/>
                  </a:lnTo>
                  <a:lnTo>
                    <a:pt x="40" y="0"/>
                  </a:lnTo>
                  <a:lnTo>
                    <a:pt x="29" y="0"/>
                  </a:lnTo>
                  <a:lnTo>
                    <a:pt x="18" y="1"/>
                  </a:lnTo>
                  <a:lnTo>
                    <a:pt x="8" y="2"/>
                  </a:lnTo>
                  <a:lnTo>
                    <a:pt x="2" y="5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5" name="Freeform 72"/>
            <p:cNvSpPr>
              <a:spLocks/>
            </p:cNvSpPr>
            <p:nvPr/>
          </p:nvSpPr>
          <p:spPr bwMode="auto">
            <a:xfrm>
              <a:off x="668" y="648"/>
              <a:ext cx="35" cy="47"/>
            </a:xfrm>
            <a:custGeom>
              <a:avLst/>
              <a:gdLst>
                <a:gd name="T0" fmla="*/ 106 w 106"/>
                <a:gd name="T1" fmla="*/ 81 h 141"/>
                <a:gd name="T2" fmla="*/ 104 w 106"/>
                <a:gd name="T3" fmla="*/ 67 h 141"/>
                <a:gd name="T4" fmla="*/ 102 w 106"/>
                <a:gd name="T5" fmla="*/ 53 h 141"/>
                <a:gd name="T6" fmla="*/ 98 w 106"/>
                <a:gd name="T7" fmla="*/ 42 h 141"/>
                <a:gd name="T8" fmla="*/ 92 w 106"/>
                <a:gd name="T9" fmla="*/ 31 h 141"/>
                <a:gd name="T10" fmla="*/ 86 w 106"/>
                <a:gd name="T11" fmla="*/ 20 h 141"/>
                <a:gd name="T12" fmla="*/ 77 w 106"/>
                <a:gd name="T13" fmla="*/ 13 h 141"/>
                <a:gd name="T14" fmla="*/ 67 w 106"/>
                <a:gd name="T15" fmla="*/ 6 h 141"/>
                <a:gd name="T16" fmla="*/ 55 w 106"/>
                <a:gd name="T17" fmla="*/ 1 h 141"/>
                <a:gd name="T18" fmla="*/ 46 w 106"/>
                <a:gd name="T19" fmla="*/ 0 h 141"/>
                <a:gd name="T20" fmla="*/ 38 w 106"/>
                <a:gd name="T21" fmla="*/ 1 h 141"/>
                <a:gd name="T22" fmla="*/ 30 w 106"/>
                <a:gd name="T23" fmla="*/ 5 h 141"/>
                <a:gd name="T24" fmla="*/ 22 w 106"/>
                <a:gd name="T25" fmla="*/ 10 h 141"/>
                <a:gd name="T26" fmla="*/ 16 w 106"/>
                <a:gd name="T27" fmla="*/ 17 h 141"/>
                <a:gd name="T28" fmla="*/ 10 w 106"/>
                <a:gd name="T29" fmla="*/ 25 h 141"/>
                <a:gd name="T30" fmla="*/ 6 w 106"/>
                <a:gd name="T31" fmla="*/ 33 h 141"/>
                <a:gd name="T32" fmla="*/ 3 w 106"/>
                <a:gd name="T33" fmla="*/ 42 h 141"/>
                <a:gd name="T34" fmla="*/ 0 w 106"/>
                <a:gd name="T35" fmla="*/ 62 h 141"/>
                <a:gd name="T36" fmla="*/ 3 w 106"/>
                <a:gd name="T37" fmla="*/ 84 h 141"/>
                <a:gd name="T38" fmla="*/ 12 w 106"/>
                <a:gd name="T39" fmla="*/ 104 h 141"/>
                <a:gd name="T40" fmla="*/ 25 w 106"/>
                <a:gd name="T41" fmla="*/ 122 h 141"/>
                <a:gd name="T42" fmla="*/ 41 w 106"/>
                <a:gd name="T43" fmla="*/ 134 h 141"/>
                <a:gd name="T44" fmla="*/ 58 w 106"/>
                <a:gd name="T45" fmla="*/ 141 h 141"/>
                <a:gd name="T46" fmla="*/ 76 w 106"/>
                <a:gd name="T47" fmla="*/ 139 h 141"/>
                <a:gd name="T48" fmla="*/ 92 w 106"/>
                <a:gd name="T49" fmla="*/ 128 h 141"/>
                <a:gd name="T50" fmla="*/ 92 w 106"/>
                <a:gd name="T51" fmla="*/ 127 h 141"/>
                <a:gd name="T52" fmla="*/ 92 w 106"/>
                <a:gd name="T53" fmla="*/ 125 h 141"/>
                <a:gd name="T54" fmla="*/ 92 w 106"/>
                <a:gd name="T55" fmla="*/ 125 h 141"/>
                <a:gd name="T56" fmla="*/ 91 w 106"/>
                <a:gd name="T57" fmla="*/ 127 h 141"/>
                <a:gd name="T58" fmla="*/ 77 w 106"/>
                <a:gd name="T59" fmla="*/ 132 h 141"/>
                <a:gd name="T60" fmla="*/ 63 w 106"/>
                <a:gd name="T61" fmla="*/ 130 h 141"/>
                <a:gd name="T62" fmla="*/ 49 w 106"/>
                <a:gd name="T63" fmla="*/ 124 h 141"/>
                <a:gd name="T64" fmla="*/ 37 w 106"/>
                <a:gd name="T65" fmla="*/ 113 h 141"/>
                <a:gd name="T66" fmla="*/ 26 w 106"/>
                <a:gd name="T67" fmla="*/ 99 h 141"/>
                <a:gd name="T68" fmla="*/ 17 w 106"/>
                <a:gd name="T69" fmla="*/ 84 h 141"/>
                <a:gd name="T70" fmla="*/ 12 w 106"/>
                <a:gd name="T71" fmla="*/ 68 h 141"/>
                <a:gd name="T72" fmla="*/ 9 w 106"/>
                <a:gd name="T73" fmla="*/ 53 h 141"/>
                <a:gd name="T74" fmla="*/ 12 w 106"/>
                <a:gd name="T75" fmla="*/ 38 h 141"/>
                <a:gd name="T76" fmla="*/ 17 w 106"/>
                <a:gd name="T77" fmla="*/ 25 h 141"/>
                <a:gd name="T78" fmla="*/ 25 w 106"/>
                <a:gd name="T79" fmla="*/ 17 h 141"/>
                <a:gd name="T80" fmla="*/ 36 w 106"/>
                <a:gd name="T81" fmla="*/ 10 h 141"/>
                <a:gd name="T82" fmla="*/ 46 w 106"/>
                <a:gd name="T83" fmla="*/ 9 h 141"/>
                <a:gd name="T84" fmla="*/ 58 w 106"/>
                <a:gd name="T85" fmla="*/ 9 h 141"/>
                <a:gd name="T86" fmla="*/ 70 w 106"/>
                <a:gd name="T87" fmla="*/ 13 h 141"/>
                <a:gd name="T88" fmla="*/ 81 w 106"/>
                <a:gd name="T89" fmla="*/ 20 h 141"/>
                <a:gd name="T90" fmla="*/ 91 w 106"/>
                <a:gd name="T91" fmla="*/ 33 h 141"/>
                <a:gd name="T92" fmla="*/ 99 w 106"/>
                <a:gd name="T93" fmla="*/ 48 h 141"/>
                <a:gd name="T94" fmla="*/ 103 w 106"/>
                <a:gd name="T95" fmla="*/ 65 h 141"/>
                <a:gd name="T96" fmla="*/ 105 w 106"/>
                <a:gd name="T97" fmla="*/ 82 h 141"/>
                <a:gd name="T98" fmla="*/ 105 w 106"/>
                <a:gd name="T99" fmla="*/ 82 h 141"/>
                <a:gd name="T100" fmla="*/ 106 w 106"/>
                <a:gd name="T101" fmla="*/ 81 h 141"/>
                <a:gd name="T102" fmla="*/ 106 w 106"/>
                <a:gd name="T103" fmla="*/ 81 h 141"/>
                <a:gd name="T104" fmla="*/ 106 w 106"/>
                <a:gd name="T105" fmla="*/ 81 h 141"/>
                <a:gd name="T106" fmla="*/ 106 w 106"/>
                <a:gd name="T107" fmla="*/ 8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6" h="141">
                  <a:moveTo>
                    <a:pt x="106" y="81"/>
                  </a:moveTo>
                  <a:lnTo>
                    <a:pt x="104" y="67"/>
                  </a:lnTo>
                  <a:lnTo>
                    <a:pt x="102" y="53"/>
                  </a:lnTo>
                  <a:lnTo>
                    <a:pt x="98" y="42"/>
                  </a:lnTo>
                  <a:lnTo>
                    <a:pt x="92" y="31"/>
                  </a:lnTo>
                  <a:lnTo>
                    <a:pt x="86" y="20"/>
                  </a:lnTo>
                  <a:lnTo>
                    <a:pt x="77" y="13"/>
                  </a:lnTo>
                  <a:lnTo>
                    <a:pt x="67" y="6"/>
                  </a:lnTo>
                  <a:lnTo>
                    <a:pt x="55" y="1"/>
                  </a:lnTo>
                  <a:lnTo>
                    <a:pt x="46" y="0"/>
                  </a:lnTo>
                  <a:lnTo>
                    <a:pt x="38" y="1"/>
                  </a:lnTo>
                  <a:lnTo>
                    <a:pt x="30" y="5"/>
                  </a:lnTo>
                  <a:lnTo>
                    <a:pt x="22" y="10"/>
                  </a:lnTo>
                  <a:lnTo>
                    <a:pt x="16" y="17"/>
                  </a:lnTo>
                  <a:lnTo>
                    <a:pt x="10" y="25"/>
                  </a:lnTo>
                  <a:lnTo>
                    <a:pt x="6" y="33"/>
                  </a:lnTo>
                  <a:lnTo>
                    <a:pt x="3" y="42"/>
                  </a:lnTo>
                  <a:lnTo>
                    <a:pt x="0" y="62"/>
                  </a:lnTo>
                  <a:lnTo>
                    <a:pt x="3" y="84"/>
                  </a:lnTo>
                  <a:lnTo>
                    <a:pt x="12" y="104"/>
                  </a:lnTo>
                  <a:lnTo>
                    <a:pt x="25" y="122"/>
                  </a:lnTo>
                  <a:lnTo>
                    <a:pt x="41" y="134"/>
                  </a:lnTo>
                  <a:lnTo>
                    <a:pt x="58" y="141"/>
                  </a:lnTo>
                  <a:lnTo>
                    <a:pt x="76" y="139"/>
                  </a:lnTo>
                  <a:lnTo>
                    <a:pt x="92" y="128"/>
                  </a:lnTo>
                  <a:lnTo>
                    <a:pt x="92" y="127"/>
                  </a:lnTo>
                  <a:lnTo>
                    <a:pt x="92" y="125"/>
                  </a:lnTo>
                  <a:lnTo>
                    <a:pt x="92" y="125"/>
                  </a:lnTo>
                  <a:lnTo>
                    <a:pt x="91" y="127"/>
                  </a:lnTo>
                  <a:lnTo>
                    <a:pt x="77" y="132"/>
                  </a:lnTo>
                  <a:lnTo>
                    <a:pt x="63" y="130"/>
                  </a:lnTo>
                  <a:lnTo>
                    <a:pt x="49" y="124"/>
                  </a:lnTo>
                  <a:lnTo>
                    <a:pt x="37" y="113"/>
                  </a:lnTo>
                  <a:lnTo>
                    <a:pt x="26" y="99"/>
                  </a:lnTo>
                  <a:lnTo>
                    <a:pt x="17" y="84"/>
                  </a:lnTo>
                  <a:lnTo>
                    <a:pt x="12" y="68"/>
                  </a:lnTo>
                  <a:lnTo>
                    <a:pt x="9" y="53"/>
                  </a:lnTo>
                  <a:lnTo>
                    <a:pt x="12" y="38"/>
                  </a:lnTo>
                  <a:lnTo>
                    <a:pt x="17" y="25"/>
                  </a:lnTo>
                  <a:lnTo>
                    <a:pt x="25" y="17"/>
                  </a:lnTo>
                  <a:lnTo>
                    <a:pt x="36" y="10"/>
                  </a:lnTo>
                  <a:lnTo>
                    <a:pt x="46" y="9"/>
                  </a:lnTo>
                  <a:lnTo>
                    <a:pt x="58" y="9"/>
                  </a:lnTo>
                  <a:lnTo>
                    <a:pt x="70" y="13"/>
                  </a:lnTo>
                  <a:lnTo>
                    <a:pt x="81" y="20"/>
                  </a:lnTo>
                  <a:lnTo>
                    <a:pt x="91" y="33"/>
                  </a:lnTo>
                  <a:lnTo>
                    <a:pt x="99" y="48"/>
                  </a:lnTo>
                  <a:lnTo>
                    <a:pt x="103" y="65"/>
                  </a:lnTo>
                  <a:lnTo>
                    <a:pt x="105" y="82"/>
                  </a:lnTo>
                  <a:lnTo>
                    <a:pt x="105" y="82"/>
                  </a:lnTo>
                  <a:lnTo>
                    <a:pt x="106" y="81"/>
                  </a:lnTo>
                  <a:lnTo>
                    <a:pt x="106" y="81"/>
                  </a:lnTo>
                  <a:lnTo>
                    <a:pt x="106" y="81"/>
                  </a:lnTo>
                  <a:lnTo>
                    <a:pt x="106" y="8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6" name="Freeform 73"/>
            <p:cNvSpPr>
              <a:spLocks/>
            </p:cNvSpPr>
            <p:nvPr/>
          </p:nvSpPr>
          <p:spPr bwMode="auto">
            <a:xfrm>
              <a:off x="702" y="671"/>
              <a:ext cx="16" cy="14"/>
            </a:xfrm>
            <a:custGeom>
              <a:avLst/>
              <a:gdLst>
                <a:gd name="T0" fmla="*/ 0 w 46"/>
                <a:gd name="T1" fmla="*/ 17 h 43"/>
                <a:gd name="T2" fmla="*/ 5 w 46"/>
                <a:gd name="T3" fmla="*/ 9 h 43"/>
                <a:gd name="T4" fmla="*/ 13 w 46"/>
                <a:gd name="T5" fmla="*/ 9 h 43"/>
                <a:gd name="T6" fmla="*/ 21 w 46"/>
                <a:gd name="T7" fmla="*/ 14 h 43"/>
                <a:gd name="T8" fmla="*/ 27 w 46"/>
                <a:gd name="T9" fmla="*/ 21 h 43"/>
                <a:gd name="T10" fmla="*/ 30 w 46"/>
                <a:gd name="T11" fmla="*/ 24 h 43"/>
                <a:gd name="T12" fmla="*/ 32 w 46"/>
                <a:gd name="T13" fmla="*/ 27 h 43"/>
                <a:gd name="T14" fmla="*/ 33 w 46"/>
                <a:gd name="T15" fmla="*/ 31 h 43"/>
                <a:gd name="T16" fmla="*/ 35 w 46"/>
                <a:gd name="T17" fmla="*/ 35 h 43"/>
                <a:gd name="T18" fmla="*/ 36 w 46"/>
                <a:gd name="T19" fmla="*/ 37 h 43"/>
                <a:gd name="T20" fmla="*/ 37 w 46"/>
                <a:gd name="T21" fmla="*/ 41 h 43"/>
                <a:gd name="T22" fmla="*/ 39 w 46"/>
                <a:gd name="T23" fmla="*/ 42 h 43"/>
                <a:gd name="T24" fmla="*/ 42 w 46"/>
                <a:gd name="T25" fmla="*/ 43 h 43"/>
                <a:gd name="T26" fmla="*/ 44 w 46"/>
                <a:gd name="T27" fmla="*/ 43 h 43"/>
                <a:gd name="T28" fmla="*/ 45 w 46"/>
                <a:gd name="T29" fmla="*/ 42 h 43"/>
                <a:gd name="T30" fmla="*/ 46 w 46"/>
                <a:gd name="T31" fmla="*/ 40 h 43"/>
                <a:gd name="T32" fmla="*/ 46 w 46"/>
                <a:gd name="T33" fmla="*/ 37 h 43"/>
                <a:gd name="T34" fmla="*/ 44 w 46"/>
                <a:gd name="T35" fmla="*/ 24 h 43"/>
                <a:gd name="T36" fmla="*/ 39 w 46"/>
                <a:gd name="T37" fmla="*/ 13 h 43"/>
                <a:gd name="T38" fmla="*/ 32 w 46"/>
                <a:gd name="T39" fmla="*/ 4 h 43"/>
                <a:gd name="T40" fmla="*/ 21 w 46"/>
                <a:gd name="T41" fmla="*/ 0 h 43"/>
                <a:gd name="T42" fmla="*/ 13 w 46"/>
                <a:gd name="T43" fmla="*/ 0 h 43"/>
                <a:gd name="T44" fmla="*/ 7 w 46"/>
                <a:gd name="T45" fmla="*/ 3 h 43"/>
                <a:gd name="T46" fmla="*/ 2 w 46"/>
                <a:gd name="T47" fmla="*/ 9 h 43"/>
                <a:gd name="T48" fmla="*/ 0 w 46"/>
                <a:gd name="T49" fmla="*/ 17 h 43"/>
                <a:gd name="T50" fmla="*/ 0 w 46"/>
                <a:gd name="T51" fmla="*/ 17 h 43"/>
                <a:gd name="T52" fmla="*/ 0 w 46"/>
                <a:gd name="T53" fmla="*/ 17 h 43"/>
                <a:gd name="T54" fmla="*/ 0 w 46"/>
                <a:gd name="T55" fmla="*/ 17 h 43"/>
                <a:gd name="T56" fmla="*/ 0 w 46"/>
                <a:gd name="T57" fmla="*/ 17 h 43"/>
                <a:gd name="T58" fmla="*/ 0 w 46"/>
                <a:gd name="T59" fmla="*/ 17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6" h="43">
                  <a:moveTo>
                    <a:pt x="0" y="17"/>
                  </a:moveTo>
                  <a:lnTo>
                    <a:pt x="5" y="9"/>
                  </a:lnTo>
                  <a:lnTo>
                    <a:pt x="13" y="9"/>
                  </a:lnTo>
                  <a:lnTo>
                    <a:pt x="21" y="14"/>
                  </a:lnTo>
                  <a:lnTo>
                    <a:pt x="27" y="21"/>
                  </a:lnTo>
                  <a:lnTo>
                    <a:pt x="30" y="24"/>
                  </a:lnTo>
                  <a:lnTo>
                    <a:pt x="32" y="27"/>
                  </a:lnTo>
                  <a:lnTo>
                    <a:pt x="33" y="31"/>
                  </a:lnTo>
                  <a:lnTo>
                    <a:pt x="35" y="35"/>
                  </a:lnTo>
                  <a:lnTo>
                    <a:pt x="36" y="37"/>
                  </a:lnTo>
                  <a:lnTo>
                    <a:pt x="37" y="41"/>
                  </a:lnTo>
                  <a:lnTo>
                    <a:pt x="39" y="42"/>
                  </a:lnTo>
                  <a:lnTo>
                    <a:pt x="42" y="43"/>
                  </a:lnTo>
                  <a:lnTo>
                    <a:pt x="44" y="43"/>
                  </a:lnTo>
                  <a:lnTo>
                    <a:pt x="45" y="42"/>
                  </a:lnTo>
                  <a:lnTo>
                    <a:pt x="46" y="40"/>
                  </a:lnTo>
                  <a:lnTo>
                    <a:pt x="46" y="37"/>
                  </a:lnTo>
                  <a:lnTo>
                    <a:pt x="44" y="24"/>
                  </a:lnTo>
                  <a:lnTo>
                    <a:pt x="39" y="13"/>
                  </a:lnTo>
                  <a:lnTo>
                    <a:pt x="32" y="4"/>
                  </a:lnTo>
                  <a:lnTo>
                    <a:pt x="21" y="0"/>
                  </a:lnTo>
                  <a:lnTo>
                    <a:pt x="13" y="0"/>
                  </a:lnTo>
                  <a:lnTo>
                    <a:pt x="7" y="3"/>
                  </a:lnTo>
                  <a:lnTo>
                    <a:pt x="2" y="9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7" name="Freeform 74"/>
            <p:cNvSpPr>
              <a:spLocks/>
            </p:cNvSpPr>
            <p:nvPr/>
          </p:nvSpPr>
          <p:spPr bwMode="auto">
            <a:xfrm>
              <a:off x="715" y="669"/>
              <a:ext cx="39" cy="44"/>
            </a:xfrm>
            <a:custGeom>
              <a:avLst/>
              <a:gdLst>
                <a:gd name="T0" fmla="*/ 9 w 117"/>
                <a:gd name="T1" fmla="*/ 42 h 133"/>
                <a:gd name="T2" fmla="*/ 22 w 117"/>
                <a:gd name="T3" fmla="*/ 18 h 133"/>
                <a:gd name="T4" fmla="*/ 43 w 117"/>
                <a:gd name="T5" fmla="*/ 6 h 133"/>
                <a:gd name="T6" fmla="*/ 68 w 117"/>
                <a:gd name="T7" fmla="*/ 7 h 133"/>
                <a:gd name="T8" fmla="*/ 93 w 117"/>
                <a:gd name="T9" fmla="*/ 23 h 133"/>
                <a:gd name="T10" fmla="*/ 106 w 117"/>
                <a:gd name="T11" fmla="*/ 54 h 133"/>
                <a:gd name="T12" fmla="*/ 106 w 117"/>
                <a:gd name="T13" fmla="*/ 85 h 133"/>
                <a:gd name="T14" fmla="*/ 97 w 117"/>
                <a:gd name="T15" fmla="*/ 105 h 133"/>
                <a:gd name="T16" fmla="*/ 81 w 117"/>
                <a:gd name="T17" fmla="*/ 116 h 133"/>
                <a:gd name="T18" fmla="*/ 60 w 117"/>
                <a:gd name="T19" fmla="*/ 120 h 133"/>
                <a:gd name="T20" fmla="*/ 41 w 117"/>
                <a:gd name="T21" fmla="*/ 116 h 133"/>
                <a:gd name="T22" fmla="*/ 26 w 117"/>
                <a:gd name="T23" fmla="*/ 107 h 133"/>
                <a:gd name="T24" fmla="*/ 15 w 117"/>
                <a:gd name="T25" fmla="*/ 92 h 133"/>
                <a:gd name="T26" fmla="*/ 6 w 117"/>
                <a:gd name="T27" fmla="*/ 75 h 133"/>
                <a:gd name="T28" fmla="*/ 3 w 117"/>
                <a:gd name="T29" fmla="*/ 66 h 133"/>
                <a:gd name="T30" fmla="*/ 0 w 117"/>
                <a:gd name="T31" fmla="*/ 66 h 133"/>
                <a:gd name="T32" fmla="*/ 5 w 117"/>
                <a:gd name="T33" fmla="*/ 81 h 133"/>
                <a:gd name="T34" fmla="*/ 17 w 117"/>
                <a:gd name="T35" fmla="*/ 106 h 133"/>
                <a:gd name="T36" fmla="*/ 35 w 117"/>
                <a:gd name="T37" fmla="*/ 125 h 133"/>
                <a:gd name="T38" fmla="*/ 59 w 117"/>
                <a:gd name="T39" fmla="*/ 133 h 133"/>
                <a:gd name="T40" fmla="*/ 84 w 117"/>
                <a:gd name="T41" fmla="*/ 126 h 133"/>
                <a:gd name="T42" fmla="*/ 102 w 117"/>
                <a:gd name="T43" fmla="*/ 114 h 133"/>
                <a:gd name="T44" fmla="*/ 113 w 117"/>
                <a:gd name="T45" fmla="*/ 97 h 133"/>
                <a:gd name="T46" fmla="*/ 117 w 117"/>
                <a:gd name="T47" fmla="*/ 75 h 133"/>
                <a:gd name="T48" fmla="*/ 113 w 117"/>
                <a:gd name="T49" fmla="*/ 48 h 133"/>
                <a:gd name="T50" fmla="*/ 102 w 117"/>
                <a:gd name="T51" fmla="*/ 25 h 133"/>
                <a:gd name="T52" fmla="*/ 84 w 117"/>
                <a:gd name="T53" fmla="*/ 9 h 133"/>
                <a:gd name="T54" fmla="*/ 61 w 117"/>
                <a:gd name="T55" fmla="*/ 1 h 133"/>
                <a:gd name="T56" fmla="*/ 40 w 117"/>
                <a:gd name="T57" fmla="*/ 1 h 133"/>
                <a:gd name="T58" fmla="*/ 24 w 117"/>
                <a:gd name="T59" fmla="*/ 11 h 133"/>
                <a:gd name="T60" fmla="*/ 12 w 117"/>
                <a:gd name="T61" fmla="*/ 26 h 133"/>
                <a:gd name="T62" fmla="*/ 6 w 117"/>
                <a:gd name="T63" fmla="*/ 47 h 133"/>
                <a:gd name="T64" fmla="*/ 6 w 117"/>
                <a:gd name="T65" fmla="*/ 58 h 133"/>
                <a:gd name="T66" fmla="*/ 7 w 117"/>
                <a:gd name="T67" fmla="*/ 58 h 133"/>
                <a:gd name="T68" fmla="*/ 7 w 117"/>
                <a:gd name="T69" fmla="*/ 58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17" h="133">
                  <a:moveTo>
                    <a:pt x="7" y="58"/>
                  </a:moveTo>
                  <a:lnTo>
                    <a:pt x="9" y="42"/>
                  </a:lnTo>
                  <a:lnTo>
                    <a:pt x="15" y="29"/>
                  </a:lnTo>
                  <a:lnTo>
                    <a:pt x="22" y="18"/>
                  </a:lnTo>
                  <a:lnTo>
                    <a:pt x="32" y="10"/>
                  </a:lnTo>
                  <a:lnTo>
                    <a:pt x="43" y="6"/>
                  </a:lnTo>
                  <a:lnTo>
                    <a:pt x="55" y="5"/>
                  </a:lnTo>
                  <a:lnTo>
                    <a:pt x="68" y="7"/>
                  </a:lnTo>
                  <a:lnTo>
                    <a:pt x="80" y="13"/>
                  </a:lnTo>
                  <a:lnTo>
                    <a:pt x="93" y="23"/>
                  </a:lnTo>
                  <a:lnTo>
                    <a:pt x="101" y="38"/>
                  </a:lnTo>
                  <a:lnTo>
                    <a:pt x="106" y="54"/>
                  </a:lnTo>
                  <a:lnTo>
                    <a:pt x="107" y="72"/>
                  </a:lnTo>
                  <a:lnTo>
                    <a:pt x="106" y="85"/>
                  </a:lnTo>
                  <a:lnTo>
                    <a:pt x="103" y="96"/>
                  </a:lnTo>
                  <a:lnTo>
                    <a:pt x="97" y="105"/>
                  </a:lnTo>
                  <a:lnTo>
                    <a:pt x="90" y="111"/>
                  </a:lnTo>
                  <a:lnTo>
                    <a:pt x="81" y="116"/>
                  </a:lnTo>
                  <a:lnTo>
                    <a:pt x="71" y="119"/>
                  </a:lnTo>
                  <a:lnTo>
                    <a:pt x="60" y="120"/>
                  </a:lnTo>
                  <a:lnTo>
                    <a:pt x="50" y="119"/>
                  </a:lnTo>
                  <a:lnTo>
                    <a:pt x="41" y="116"/>
                  </a:lnTo>
                  <a:lnTo>
                    <a:pt x="33" y="112"/>
                  </a:lnTo>
                  <a:lnTo>
                    <a:pt x="26" y="107"/>
                  </a:lnTo>
                  <a:lnTo>
                    <a:pt x="20" y="100"/>
                  </a:lnTo>
                  <a:lnTo>
                    <a:pt x="15" y="92"/>
                  </a:lnTo>
                  <a:lnTo>
                    <a:pt x="9" y="85"/>
                  </a:lnTo>
                  <a:lnTo>
                    <a:pt x="6" y="75"/>
                  </a:lnTo>
                  <a:lnTo>
                    <a:pt x="3" y="66"/>
                  </a:lnTo>
                  <a:lnTo>
                    <a:pt x="3" y="66"/>
                  </a:lnTo>
                  <a:lnTo>
                    <a:pt x="2" y="66"/>
                  </a:lnTo>
                  <a:lnTo>
                    <a:pt x="0" y="66"/>
                  </a:lnTo>
                  <a:lnTo>
                    <a:pt x="0" y="67"/>
                  </a:lnTo>
                  <a:lnTo>
                    <a:pt x="5" y="81"/>
                  </a:lnTo>
                  <a:lnTo>
                    <a:pt x="10" y="95"/>
                  </a:lnTo>
                  <a:lnTo>
                    <a:pt x="17" y="106"/>
                  </a:lnTo>
                  <a:lnTo>
                    <a:pt x="26" y="118"/>
                  </a:lnTo>
                  <a:lnTo>
                    <a:pt x="35" y="125"/>
                  </a:lnTo>
                  <a:lnTo>
                    <a:pt x="46" y="130"/>
                  </a:lnTo>
                  <a:lnTo>
                    <a:pt x="59" y="133"/>
                  </a:lnTo>
                  <a:lnTo>
                    <a:pt x="73" y="130"/>
                  </a:lnTo>
                  <a:lnTo>
                    <a:pt x="84" y="126"/>
                  </a:lnTo>
                  <a:lnTo>
                    <a:pt x="93" y="121"/>
                  </a:lnTo>
                  <a:lnTo>
                    <a:pt x="102" y="114"/>
                  </a:lnTo>
                  <a:lnTo>
                    <a:pt x="108" y="106"/>
                  </a:lnTo>
                  <a:lnTo>
                    <a:pt x="113" y="97"/>
                  </a:lnTo>
                  <a:lnTo>
                    <a:pt x="116" y="87"/>
                  </a:lnTo>
                  <a:lnTo>
                    <a:pt x="117" y="75"/>
                  </a:lnTo>
                  <a:lnTo>
                    <a:pt x="116" y="62"/>
                  </a:lnTo>
                  <a:lnTo>
                    <a:pt x="113" y="48"/>
                  </a:lnTo>
                  <a:lnTo>
                    <a:pt x="108" y="35"/>
                  </a:lnTo>
                  <a:lnTo>
                    <a:pt x="102" y="25"/>
                  </a:lnTo>
                  <a:lnTo>
                    <a:pt x="93" y="15"/>
                  </a:lnTo>
                  <a:lnTo>
                    <a:pt x="84" y="9"/>
                  </a:lnTo>
                  <a:lnTo>
                    <a:pt x="73" y="4"/>
                  </a:lnTo>
                  <a:lnTo>
                    <a:pt x="61" y="1"/>
                  </a:lnTo>
                  <a:lnTo>
                    <a:pt x="50" y="0"/>
                  </a:lnTo>
                  <a:lnTo>
                    <a:pt x="40" y="1"/>
                  </a:lnTo>
                  <a:lnTo>
                    <a:pt x="31" y="5"/>
                  </a:lnTo>
                  <a:lnTo>
                    <a:pt x="24" y="11"/>
                  </a:lnTo>
                  <a:lnTo>
                    <a:pt x="18" y="18"/>
                  </a:lnTo>
                  <a:lnTo>
                    <a:pt x="12" y="26"/>
                  </a:lnTo>
                  <a:lnTo>
                    <a:pt x="8" y="37"/>
                  </a:lnTo>
                  <a:lnTo>
                    <a:pt x="6" y="47"/>
                  </a:lnTo>
                  <a:lnTo>
                    <a:pt x="6" y="58"/>
                  </a:lnTo>
                  <a:lnTo>
                    <a:pt x="6" y="58"/>
                  </a:lnTo>
                  <a:lnTo>
                    <a:pt x="7" y="58"/>
                  </a:lnTo>
                  <a:lnTo>
                    <a:pt x="7" y="58"/>
                  </a:lnTo>
                  <a:lnTo>
                    <a:pt x="7" y="58"/>
                  </a:lnTo>
                  <a:lnTo>
                    <a:pt x="7" y="5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8" name="Freeform 75"/>
            <p:cNvSpPr>
              <a:spLocks/>
            </p:cNvSpPr>
            <p:nvPr/>
          </p:nvSpPr>
          <p:spPr bwMode="auto">
            <a:xfrm>
              <a:off x="749" y="685"/>
              <a:ext cx="41" cy="11"/>
            </a:xfrm>
            <a:custGeom>
              <a:avLst/>
              <a:gdLst>
                <a:gd name="T0" fmla="*/ 123 w 123"/>
                <a:gd name="T1" fmla="*/ 0 h 32"/>
                <a:gd name="T2" fmla="*/ 108 w 123"/>
                <a:gd name="T3" fmla="*/ 3 h 32"/>
                <a:gd name="T4" fmla="*/ 92 w 123"/>
                <a:gd name="T5" fmla="*/ 5 h 32"/>
                <a:gd name="T6" fmla="*/ 77 w 123"/>
                <a:gd name="T7" fmla="*/ 8 h 32"/>
                <a:gd name="T8" fmla="*/ 63 w 123"/>
                <a:gd name="T9" fmla="*/ 10 h 32"/>
                <a:gd name="T10" fmla="*/ 48 w 123"/>
                <a:gd name="T11" fmla="*/ 14 h 32"/>
                <a:gd name="T12" fmla="*/ 32 w 123"/>
                <a:gd name="T13" fmla="*/ 17 h 32"/>
                <a:gd name="T14" fmla="*/ 18 w 123"/>
                <a:gd name="T15" fmla="*/ 20 h 32"/>
                <a:gd name="T16" fmla="*/ 3 w 123"/>
                <a:gd name="T17" fmla="*/ 26 h 32"/>
                <a:gd name="T18" fmla="*/ 1 w 123"/>
                <a:gd name="T19" fmla="*/ 27 h 32"/>
                <a:gd name="T20" fmla="*/ 0 w 123"/>
                <a:gd name="T21" fmla="*/ 29 h 32"/>
                <a:gd name="T22" fmla="*/ 0 w 123"/>
                <a:gd name="T23" fmla="*/ 32 h 32"/>
                <a:gd name="T24" fmla="*/ 2 w 123"/>
                <a:gd name="T25" fmla="*/ 32 h 32"/>
                <a:gd name="T26" fmla="*/ 17 w 123"/>
                <a:gd name="T27" fmla="*/ 28 h 32"/>
                <a:gd name="T28" fmla="*/ 32 w 123"/>
                <a:gd name="T29" fmla="*/ 24 h 32"/>
                <a:gd name="T30" fmla="*/ 47 w 123"/>
                <a:gd name="T31" fmla="*/ 20 h 32"/>
                <a:gd name="T32" fmla="*/ 62 w 123"/>
                <a:gd name="T33" fmla="*/ 15 h 32"/>
                <a:gd name="T34" fmla="*/ 77 w 123"/>
                <a:gd name="T35" fmla="*/ 12 h 32"/>
                <a:gd name="T36" fmla="*/ 92 w 123"/>
                <a:gd name="T37" fmla="*/ 8 h 32"/>
                <a:gd name="T38" fmla="*/ 108 w 123"/>
                <a:gd name="T39" fmla="*/ 4 h 32"/>
                <a:gd name="T40" fmla="*/ 123 w 123"/>
                <a:gd name="T41" fmla="*/ 0 h 32"/>
                <a:gd name="T42" fmla="*/ 123 w 123"/>
                <a:gd name="T43" fmla="*/ 0 h 32"/>
                <a:gd name="T44" fmla="*/ 123 w 123"/>
                <a:gd name="T45" fmla="*/ 0 h 32"/>
                <a:gd name="T46" fmla="*/ 123 w 123"/>
                <a:gd name="T47" fmla="*/ 0 h 32"/>
                <a:gd name="T48" fmla="*/ 123 w 123"/>
                <a:gd name="T49" fmla="*/ 0 h 32"/>
                <a:gd name="T50" fmla="*/ 123 w 123"/>
                <a:gd name="T51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3" h="32">
                  <a:moveTo>
                    <a:pt x="123" y="0"/>
                  </a:moveTo>
                  <a:lnTo>
                    <a:pt x="108" y="3"/>
                  </a:lnTo>
                  <a:lnTo>
                    <a:pt x="92" y="5"/>
                  </a:lnTo>
                  <a:lnTo>
                    <a:pt x="77" y="8"/>
                  </a:lnTo>
                  <a:lnTo>
                    <a:pt x="63" y="10"/>
                  </a:lnTo>
                  <a:lnTo>
                    <a:pt x="48" y="14"/>
                  </a:lnTo>
                  <a:lnTo>
                    <a:pt x="32" y="17"/>
                  </a:lnTo>
                  <a:lnTo>
                    <a:pt x="18" y="20"/>
                  </a:lnTo>
                  <a:lnTo>
                    <a:pt x="3" y="26"/>
                  </a:lnTo>
                  <a:lnTo>
                    <a:pt x="1" y="27"/>
                  </a:lnTo>
                  <a:lnTo>
                    <a:pt x="0" y="29"/>
                  </a:lnTo>
                  <a:lnTo>
                    <a:pt x="0" y="32"/>
                  </a:lnTo>
                  <a:lnTo>
                    <a:pt x="2" y="32"/>
                  </a:lnTo>
                  <a:lnTo>
                    <a:pt x="17" y="28"/>
                  </a:lnTo>
                  <a:lnTo>
                    <a:pt x="32" y="24"/>
                  </a:lnTo>
                  <a:lnTo>
                    <a:pt x="47" y="20"/>
                  </a:lnTo>
                  <a:lnTo>
                    <a:pt x="62" y="15"/>
                  </a:lnTo>
                  <a:lnTo>
                    <a:pt x="77" y="12"/>
                  </a:lnTo>
                  <a:lnTo>
                    <a:pt x="92" y="8"/>
                  </a:lnTo>
                  <a:lnTo>
                    <a:pt x="108" y="4"/>
                  </a:lnTo>
                  <a:lnTo>
                    <a:pt x="123" y="0"/>
                  </a:lnTo>
                  <a:lnTo>
                    <a:pt x="123" y="0"/>
                  </a:lnTo>
                  <a:lnTo>
                    <a:pt x="123" y="0"/>
                  </a:lnTo>
                  <a:lnTo>
                    <a:pt x="123" y="0"/>
                  </a:lnTo>
                  <a:lnTo>
                    <a:pt x="123" y="0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9" name="Freeform 76"/>
            <p:cNvSpPr>
              <a:spLocks/>
            </p:cNvSpPr>
            <p:nvPr/>
          </p:nvSpPr>
          <p:spPr bwMode="auto">
            <a:xfrm>
              <a:off x="782" y="581"/>
              <a:ext cx="34" cy="117"/>
            </a:xfrm>
            <a:custGeom>
              <a:avLst/>
              <a:gdLst>
                <a:gd name="T0" fmla="*/ 11 w 100"/>
                <a:gd name="T1" fmla="*/ 4 h 350"/>
                <a:gd name="T2" fmla="*/ 33 w 100"/>
                <a:gd name="T3" fmla="*/ 12 h 350"/>
                <a:gd name="T4" fmla="*/ 52 w 100"/>
                <a:gd name="T5" fmla="*/ 25 h 350"/>
                <a:gd name="T6" fmla="*/ 70 w 100"/>
                <a:gd name="T7" fmla="*/ 40 h 350"/>
                <a:gd name="T8" fmla="*/ 87 w 100"/>
                <a:gd name="T9" fmla="*/ 69 h 350"/>
                <a:gd name="T10" fmla="*/ 87 w 100"/>
                <a:gd name="T11" fmla="*/ 111 h 350"/>
                <a:gd name="T12" fmla="*/ 70 w 100"/>
                <a:gd name="T13" fmla="*/ 133 h 350"/>
                <a:gd name="T14" fmla="*/ 61 w 100"/>
                <a:gd name="T15" fmla="*/ 139 h 350"/>
                <a:gd name="T16" fmla="*/ 52 w 100"/>
                <a:gd name="T17" fmla="*/ 146 h 350"/>
                <a:gd name="T18" fmla="*/ 44 w 100"/>
                <a:gd name="T19" fmla="*/ 154 h 350"/>
                <a:gd name="T20" fmla="*/ 29 w 100"/>
                <a:gd name="T21" fmla="*/ 173 h 350"/>
                <a:gd name="T22" fmla="*/ 21 w 100"/>
                <a:gd name="T23" fmla="*/ 205 h 350"/>
                <a:gd name="T24" fmla="*/ 22 w 100"/>
                <a:gd name="T25" fmla="*/ 235 h 350"/>
                <a:gd name="T26" fmla="*/ 26 w 100"/>
                <a:gd name="T27" fmla="*/ 262 h 350"/>
                <a:gd name="T28" fmla="*/ 26 w 100"/>
                <a:gd name="T29" fmla="*/ 293 h 350"/>
                <a:gd name="T30" fmla="*/ 16 w 100"/>
                <a:gd name="T31" fmla="*/ 331 h 350"/>
                <a:gd name="T32" fmla="*/ 12 w 100"/>
                <a:gd name="T33" fmla="*/ 350 h 350"/>
                <a:gd name="T34" fmla="*/ 13 w 100"/>
                <a:gd name="T35" fmla="*/ 350 h 350"/>
                <a:gd name="T36" fmla="*/ 17 w 100"/>
                <a:gd name="T37" fmla="*/ 332 h 350"/>
                <a:gd name="T38" fmla="*/ 26 w 100"/>
                <a:gd name="T39" fmla="*/ 302 h 350"/>
                <a:gd name="T40" fmla="*/ 31 w 100"/>
                <a:gd name="T41" fmla="*/ 272 h 350"/>
                <a:gd name="T42" fmla="*/ 29 w 100"/>
                <a:gd name="T43" fmla="*/ 241 h 350"/>
                <a:gd name="T44" fmla="*/ 32 w 100"/>
                <a:gd name="T45" fmla="*/ 210 h 350"/>
                <a:gd name="T46" fmla="*/ 46 w 100"/>
                <a:gd name="T47" fmla="*/ 181 h 350"/>
                <a:gd name="T48" fmla="*/ 68 w 100"/>
                <a:gd name="T49" fmla="*/ 158 h 350"/>
                <a:gd name="T50" fmla="*/ 88 w 100"/>
                <a:gd name="T51" fmla="*/ 134 h 350"/>
                <a:gd name="T52" fmla="*/ 100 w 100"/>
                <a:gd name="T53" fmla="*/ 96 h 350"/>
                <a:gd name="T54" fmla="*/ 89 w 100"/>
                <a:gd name="T55" fmla="*/ 54 h 350"/>
                <a:gd name="T56" fmla="*/ 59 w 100"/>
                <a:gd name="T57" fmla="*/ 24 h 350"/>
                <a:gd name="T58" fmla="*/ 20 w 100"/>
                <a:gd name="T59" fmla="*/ 5 h 350"/>
                <a:gd name="T60" fmla="*/ 0 w 100"/>
                <a:gd name="T61" fmla="*/ 0 h 350"/>
                <a:gd name="T62" fmla="*/ 0 w 100"/>
                <a:gd name="T63" fmla="*/ 1 h 350"/>
                <a:gd name="T64" fmla="*/ 0 w 100"/>
                <a:gd name="T65" fmla="*/ 1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0" h="350">
                  <a:moveTo>
                    <a:pt x="0" y="1"/>
                  </a:moveTo>
                  <a:lnTo>
                    <a:pt x="11" y="4"/>
                  </a:lnTo>
                  <a:lnTo>
                    <a:pt x="22" y="9"/>
                  </a:lnTo>
                  <a:lnTo>
                    <a:pt x="33" y="12"/>
                  </a:lnTo>
                  <a:lnTo>
                    <a:pt x="43" y="17"/>
                  </a:lnTo>
                  <a:lnTo>
                    <a:pt x="52" y="25"/>
                  </a:lnTo>
                  <a:lnTo>
                    <a:pt x="61" y="31"/>
                  </a:lnTo>
                  <a:lnTo>
                    <a:pt x="70" y="40"/>
                  </a:lnTo>
                  <a:lnTo>
                    <a:pt x="77" y="50"/>
                  </a:lnTo>
                  <a:lnTo>
                    <a:pt x="87" y="69"/>
                  </a:lnTo>
                  <a:lnTo>
                    <a:pt x="90" y="91"/>
                  </a:lnTo>
                  <a:lnTo>
                    <a:pt x="87" y="111"/>
                  </a:lnTo>
                  <a:lnTo>
                    <a:pt x="74" y="129"/>
                  </a:lnTo>
                  <a:lnTo>
                    <a:pt x="70" y="133"/>
                  </a:lnTo>
                  <a:lnTo>
                    <a:pt x="65" y="136"/>
                  </a:lnTo>
                  <a:lnTo>
                    <a:pt x="61" y="139"/>
                  </a:lnTo>
                  <a:lnTo>
                    <a:pt x="57" y="143"/>
                  </a:lnTo>
                  <a:lnTo>
                    <a:pt x="52" y="146"/>
                  </a:lnTo>
                  <a:lnTo>
                    <a:pt x="48" y="150"/>
                  </a:lnTo>
                  <a:lnTo>
                    <a:pt x="44" y="154"/>
                  </a:lnTo>
                  <a:lnTo>
                    <a:pt x="39" y="159"/>
                  </a:lnTo>
                  <a:lnTo>
                    <a:pt x="29" y="173"/>
                  </a:lnTo>
                  <a:lnTo>
                    <a:pt x="24" y="188"/>
                  </a:lnTo>
                  <a:lnTo>
                    <a:pt x="21" y="205"/>
                  </a:lnTo>
                  <a:lnTo>
                    <a:pt x="21" y="222"/>
                  </a:lnTo>
                  <a:lnTo>
                    <a:pt x="22" y="235"/>
                  </a:lnTo>
                  <a:lnTo>
                    <a:pt x="24" y="249"/>
                  </a:lnTo>
                  <a:lnTo>
                    <a:pt x="26" y="262"/>
                  </a:lnTo>
                  <a:lnTo>
                    <a:pt x="27" y="276"/>
                  </a:lnTo>
                  <a:lnTo>
                    <a:pt x="26" y="293"/>
                  </a:lnTo>
                  <a:lnTo>
                    <a:pt x="22" y="312"/>
                  </a:lnTo>
                  <a:lnTo>
                    <a:pt x="16" y="331"/>
                  </a:lnTo>
                  <a:lnTo>
                    <a:pt x="12" y="349"/>
                  </a:lnTo>
                  <a:lnTo>
                    <a:pt x="12" y="350"/>
                  </a:lnTo>
                  <a:lnTo>
                    <a:pt x="13" y="350"/>
                  </a:lnTo>
                  <a:lnTo>
                    <a:pt x="13" y="350"/>
                  </a:lnTo>
                  <a:lnTo>
                    <a:pt x="13" y="349"/>
                  </a:lnTo>
                  <a:lnTo>
                    <a:pt x="17" y="332"/>
                  </a:lnTo>
                  <a:lnTo>
                    <a:pt x="22" y="317"/>
                  </a:lnTo>
                  <a:lnTo>
                    <a:pt x="26" y="302"/>
                  </a:lnTo>
                  <a:lnTo>
                    <a:pt x="29" y="286"/>
                  </a:lnTo>
                  <a:lnTo>
                    <a:pt x="31" y="272"/>
                  </a:lnTo>
                  <a:lnTo>
                    <a:pt x="31" y="257"/>
                  </a:lnTo>
                  <a:lnTo>
                    <a:pt x="29" y="241"/>
                  </a:lnTo>
                  <a:lnTo>
                    <a:pt x="29" y="227"/>
                  </a:lnTo>
                  <a:lnTo>
                    <a:pt x="32" y="210"/>
                  </a:lnTo>
                  <a:lnTo>
                    <a:pt x="37" y="195"/>
                  </a:lnTo>
                  <a:lnTo>
                    <a:pt x="46" y="181"/>
                  </a:lnTo>
                  <a:lnTo>
                    <a:pt x="57" y="169"/>
                  </a:lnTo>
                  <a:lnTo>
                    <a:pt x="68" y="158"/>
                  </a:lnTo>
                  <a:lnTo>
                    <a:pt x="78" y="146"/>
                  </a:lnTo>
                  <a:lnTo>
                    <a:pt x="88" y="134"/>
                  </a:lnTo>
                  <a:lnTo>
                    <a:pt x="96" y="120"/>
                  </a:lnTo>
                  <a:lnTo>
                    <a:pt x="100" y="96"/>
                  </a:lnTo>
                  <a:lnTo>
                    <a:pt x="98" y="74"/>
                  </a:lnTo>
                  <a:lnTo>
                    <a:pt x="89" y="54"/>
                  </a:lnTo>
                  <a:lnTo>
                    <a:pt x="75" y="38"/>
                  </a:lnTo>
                  <a:lnTo>
                    <a:pt x="59" y="24"/>
                  </a:lnTo>
                  <a:lnTo>
                    <a:pt x="39" y="12"/>
                  </a:lnTo>
                  <a:lnTo>
                    <a:pt x="20" y="5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0" name="Freeform 77"/>
            <p:cNvSpPr>
              <a:spLocks/>
            </p:cNvSpPr>
            <p:nvPr/>
          </p:nvSpPr>
          <p:spPr bwMode="auto">
            <a:xfrm>
              <a:off x="695" y="572"/>
              <a:ext cx="54" cy="79"/>
            </a:xfrm>
            <a:custGeom>
              <a:avLst/>
              <a:gdLst>
                <a:gd name="T0" fmla="*/ 161 w 161"/>
                <a:gd name="T1" fmla="*/ 0 h 236"/>
                <a:gd name="T2" fmla="*/ 142 w 161"/>
                <a:gd name="T3" fmla="*/ 0 h 236"/>
                <a:gd name="T4" fmla="*/ 125 w 161"/>
                <a:gd name="T5" fmla="*/ 4 h 236"/>
                <a:gd name="T6" fmla="*/ 107 w 161"/>
                <a:gd name="T7" fmla="*/ 11 h 236"/>
                <a:gd name="T8" fmla="*/ 91 w 161"/>
                <a:gd name="T9" fmla="*/ 19 h 236"/>
                <a:gd name="T10" fmla="*/ 75 w 161"/>
                <a:gd name="T11" fmla="*/ 31 h 236"/>
                <a:gd name="T12" fmla="*/ 59 w 161"/>
                <a:gd name="T13" fmla="*/ 45 h 236"/>
                <a:gd name="T14" fmla="*/ 46 w 161"/>
                <a:gd name="T15" fmla="*/ 59 h 236"/>
                <a:gd name="T16" fmla="*/ 34 w 161"/>
                <a:gd name="T17" fmla="*/ 74 h 236"/>
                <a:gd name="T18" fmla="*/ 23 w 161"/>
                <a:gd name="T19" fmla="*/ 90 h 236"/>
                <a:gd name="T20" fmla="*/ 15 w 161"/>
                <a:gd name="T21" fmla="*/ 109 h 236"/>
                <a:gd name="T22" fmla="*/ 7 w 161"/>
                <a:gd name="T23" fmla="*/ 129 h 236"/>
                <a:gd name="T24" fmla="*/ 3 w 161"/>
                <a:gd name="T25" fmla="*/ 151 h 236"/>
                <a:gd name="T26" fmla="*/ 0 w 161"/>
                <a:gd name="T27" fmla="*/ 174 h 236"/>
                <a:gd name="T28" fmla="*/ 2 w 161"/>
                <a:gd name="T29" fmla="*/ 195 h 236"/>
                <a:gd name="T30" fmla="*/ 6 w 161"/>
                <a:gd name="T31" fmla="*/ 215 h 236"/>
                <a:gd name="T32" fmla="*/ 15 w 161"/>
                <a:gd name="T33" fmla="*/ 234 h 236"/>
                <a:gd name="T34" fmla="*/ 17 w 161"/>
                <a:gd name="T35" fmla="*/ 236 h 236"/>
                <a:gd name="T36" fmla="*/ 20 w 161"/>
                <a:gd name="T37" fmla="*/ 233 h 236"/>
                <a:gd name="T38" fmla="*/ 22 w 161"/>
                <a:gd name="T39" fmla="*/ 231 h 236"/>
                <a:gd name="T40" fmla="*/ 23 w 161"/>
                <a:gd name="T41" fmla="*/ 227 h 236"/>
                <a:gd name="T42" fmla="*/ 22 w 161"/>
                <a:gd name="T43" fmla="*/ 213 h 236"/>
                <a:gd name="T44" fmla="*/ 20 w 161"/>
                <a:gd name="T45" fmla="*/ 200 h 236"/>
                <a:gd name="T46" fmla="*/ 18 w 161"/>
                <a:gd name="T47" fmla="*/ 186 h 236"/>
                <a:gd name="T48" fmla="*/ 15 w 161"/>
                <a:gd name="T49" fmla="*/ 174 h 236"/>
                <a:gd name="T50" fmla="*/ 15 w 161"/>
                <a:gd name="T51" fmla="*/ 153 h 236"/>
                <a:gd name="T52" fmla="*/ 18 w 161"/>
                <a:gd name="T53" fmla="*/ 131 h 236"/>
                <a:gd name="T54" fmla="*/ 24 w 161"/>
                <a:gd name="T55" fmla="*/ 110 h 236"/>
                <a:gd name="T56" fmla="*/ 32 w 161"/>
                <a:gd name="T57" fmla="*/ 91 h 236"/>
                <a:gd name="T58" fmla="*/ 42 w 161"/>
                <a:gd name="T59" fmla="*/ 73 h 236"/>
                <a:gd name="T60" fmla="*/ 55 w 161"/>
                <a:gd name="T61" fmla="*/ 55 h 236"/>
                <a:gd name="T62" fmla="*/ 69 w 161"/>
                <a:gd name="T63" fmla="*/ 40 h 236"/>
                <a:gd name="T64" fmla="*/ 85 w 161"/>
                <a:gd name="T65" fmla="*/ 26 h 236"/>
                <a:gd name="T66" fmla="*/ 104 w 161"/>
                <a:gd name="T67" fmla="*/ 16 h 236"/>
                <a:gd name="T68" fmla="*/ 122 w 161"/>
                <a:gd name="T69" fmla="*/ 7 h 236"/>
                <a:gd name="T70" fmla="*/ 141 w 161"/>
                <a:gd name="T71" fmla="*/ 2 h 236"/>
                <a:gd name="T72" fmla="*/ 161 w 161"/>
                <a:gd name="T73" fmla="*/ 0 h 236"/>
                <a:gd name="T74" fmla="*/ 161 w 161"/>
                <a:gd name="T75" fmla="*/ 0 h 236"/>
                <a:gd name="T76" fmla="*/ 161 w 161"/>
                <a:gd name="T77" fmla="*/ 0 h 236"/>
                <a:gd name="T78" fmla="*/ 161 w 161"/>
                <a:gd name="T79" fmla="*/ 0 h 236"/>
                <a:gd name="T80" fmla="*/ 161 w 161"/>
                <a:gd name="T81" fmla="*/ 0 h 236"/>
                <a:gd name="T82" fmla="*/ 161 w 161"/>
                <a:gd name="T83" fmla="*/ 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61" h="236">
                  <a:moveTo>
                    <a:pt x="161" y="0"/>
                  </a:moveTo>
                  <a:lnTo>
                    <a:pt x="142" y="0"/>
                  </a:lnTo>
                  <a:lnTo>
                    <a:pt x="125" y="4"/>
                  </a:lnTo>
                  <a:lnTo>
                    <a:pt x="107" y="11"/>
                  </a:lnTo>
                  <a:lnTo>
                    <a:pt x="91" y="19"/>
                  </a:lnTo>
                  <a:lnTo>
                    <a:pt x="75" y="31"/>
                  </a:lnTo>
                  <a:lnTo>
                    <a:pt x="59" y="45"/>
                  </a:lnTo>
                  <a:lnTo>
                    <a:pt x="46" y="59"/>
                  </a:lnTo>
                  <a:lnTo>
                    <a:pt x="34" y="74"/>
                  </a:lnTo>
                  <a:lnTo>
                    <a:pt x="23" y="90"/>
                  </a:lnTo>
                  <a:lnTo>
                    <a:pt x="15" y="109"/>
                  </a:lnTo>
                  <a:lnTo>
                    <a:pt x="7" y="129"/>
                  </a:lnTo>
                  <a:lnTo>
                    <a:pt x="3" y="151"/>
                  </a:lnTo>
                  <a:lnTo>
                    <a:pt x="0" y="174"/>
                  </a:lnTo>
                  <a:lnTo>
                    <a:pt x="2" y="195"/>
                  </a:lnTo>
                  <a:lnTo>
                    <a:pt x="6" y="215"/>
                  </a:lnTo>
                  <a:lnTo>
                    <a:pt x="15" y="234"/>
                  </a:lnTo>
                  <a:lnTo>
                    <a:pt x="17" y="236"/>
                  </a:lnTo>
                  <a:lnTo>
                    <a:pt x="20" y="233"/>
                  </a:lnTo>
                  <a:lnTo>
                    <a:pt x="22" y="231"/>
                  </a:lnTo>
                  <a:lnTo>
                    <a:pt x="23" y="227"/>
                  </a:lnTo>
                  <a:lnTo>
                    <a:pt x="22" y="213"/>
                  </a:lnTo>
                  <a:lnTo>
                    <a:pt x="20" y="200"/>
                  </a:lnTo>
                  <a:lnTo>
                    <a:pt x="18" y="186"/>
                  </a:lnTo>
                  <a:lnTo>
                    <a:pt x="15" y="174"/>
                  </a:lnTo>
                  <a:lnTo>
                    <a:pt x="15" y="153"/>
                  </a:lnTo>
                  <a:lnTo>
                    <a:pt x="18" y="131"/>
                  </a:lnTo>
                  <a:lnTo>
                    <a:pt x="24" y="110"/>
                  </a:lnTo>
                  <a:lnTo>
                    <a:pt x="32" y="91"/>
                  </a:lnTo>
                  <a:lnTo>
                    <a:pt x="42" y="73"/>
                  </a:lnTo>
                  <a:lnTo>
                    <a:pt x="55" y="55"/>
                  </a:lnTo>
                  <a:lnTo>
                    <a:pt x="69" y="40"/>
                  </a:lnTo>
                  <a:lnTo>
                    <a:pt x="85" y="26"/>
                  </a:lnTo>
                  <a:lnTo>
                    <a:pt x="104" y="16"/>
                  </a:lnTo>
                  <a:lnTo>
                    <a:pt x="122" y="7"/>
                  </a:lnTo>
                  <a:lnTo>
                    <a:pt x="141" y="2"/>
                  </a:lnTo>
                  <a:lnTo>
                    <a:pt x="161" y="0"/>
                  </a:lnTo>
                  <a:lnTo>
                    <a:pt x="161" y="0"/>
                  </a:lnTo>
                  <a:lnTo>
                    <a:pt x="161" y="0"/>
                  </a:lnTo>
                  <a:lnTo>
                    <a:pt x="161" y="0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1" name="Freeform 78"/>
            <p:cNvSpPr>
              <a:spLocks/>
            </p:cNvSpPr>
            <p:nvPr/>
          </p:nvSpPr>
          <p:spPr bwMode="auto">
            <a:xfrm>
              <a:off x="749" y="559"/>
              <a:ext cx="91" cy="120"/>
            </a:xfrm>
            <a:custGeom>
              <a:avLst/>
              <a:gdLst>
                <a:gd name="T0" fmla="*/ 14 w 273"/>
                <a:gd name="T1" fmla="*/ 26 h 359"/>
                <a:gd name="T2" fmla="*/ 41 w 273"/>
                <a:gd name="T3" fmla="*/ 15 h 359"/>
                <a:gd name="T4" fmla="*/ 70 w 273"/>
                <a:gd name="T5" fmla="*/ 10 h 359"/>
                <a:gd name="T6" fmla="*/ 100 w 273"/>
                <a:gd name="T7" fmla="*/ 11 h 359"/>
                <a:gd name="T8" fmla="*/ 128 w 273"/>
                <a:gd name="T9" fmla="*/ 20 h 359"/>
                <a:gd name="T10" fmla="*/ 156 w 273"/>
                <a:gd name="T11" fmla="*/ 33 h 359"/>
                <a:gd name="T12" fmla="*/ 183 w 273"/>
                <a:gd name="T13" fmla="*/ 49 h 359"/>
                <a:gd name="T14" fmla="*/ 207 w 273"/>
                <a:gd name="T15" fmla="*/ 71 h 359"/>
                <a:gd name="T16" fmla="*/ 227 w 273"/>
                <a:gd name="T17" fmla="*/ 95 h 359"/>
                <a:gd name="T18" fmla="*/ 243 w 273"/>
                <a:gd name="T19" fmla="*/ 124 h 359"/>
                <a:gd name="T20" fmla="*/ 254 w 273"/>
                <a:gd name="T21" fmla="*/ 157 h 359"/>
                <a:gd name="T22" fmla="*/ 260 w 273"/>
                <a:gd name="T23" fmla="*/ 191 h 359"/>
                <a:gd name="T24" fmla="*/ 262 w 273"/>
                <a:gd name="T25" fmla="*/ 228 h 359"/>
                <a:gd name="T26" fmla="*/ 258 w 273"/>
                <a:gd name="T27" fmla="*/ 269 h 359"/>
                <a:gd name="T28" fmla="*/ 245 w 273"/>
                <a:gd name="T29" fmla="*/ 307 h 359"/>
                <a:gd name="T30" fmla="*/ 224 w 273"/>
                <a:gd name="T31" fmla="*/ 343 h 359"/>
                <a:gd name="T32" fmla="*/ 211 w 273"/>
                <a:gd name="T33" fmla="*/ 358 h 359"/>
                <a:gd name="T34" fmla="*/ 211 w 273"/>
                <a:gd name="T35" fmla="*/ 359 h 359"/>
                <a:gd name="T36" fmla="*/ 235 w 273"/>
                <a:gd name="T37" fmla="*/ 331 h 359"/>
                <a:gd name="T38" fmla="*/ 266 w 273"/>
                <a:gd name="T39" fmla="*/ 264 h 359"/>
                <a:gd name="T40" fmla="*/ 273 w 273"/>
                <a:gd name="T41" fmla="*/ 190 h 359"/>
                <a:gd name="T42" fmla="*/ 256 w 273"/>
                <a:gd name="T43" fmla="*/ 116 h 359"/>
                <a:gd name="T44" fmla="*/ 227 w 273"/>
                <a:gd name="T45" fmla="*/ 67 h 359"/>
                <a:gd name="T46" fmla="*/ 202 w 273"/>
                <a:gd name="T47" fmla="*/ 39 h 359"/>
                <a:gd name="T48" fmla="*/ 174 w 273"/>
                <a:gd name="T49" fmla="*/ 20 h 359"/>
                <a:gd name="T50" fmla="*/ 144 w 273"/>
                <a:gd name="T51" fmla="*/ 6 h 359"/>
                <a:gd name="T52" fmla="*/ 111 w 273"/>
                <a:gd name="T53" fmla="*/ 1 h 359"/>
                <a:gd name="T54" fmla="*/ 78 w 273"/>
                <a:gd name="T55" fmla="*/ 1 h 359"/>
                <a:gd name="T56" fmla="*/ 45 w 273"/>
                <a:gd name="T57" fmla="*/ 10 h 359"/>
                <a:gd name="T58" fmla="*/ 15 w 273"/>
                <a:gd name="T59" fmla="*/ 25 h 359"/>
                <a:gd name="T60" fmla="*/ 0 w 273"/>
                <a:gd name="T61" fmla="*/ 35 h 359"/>
                <a:gd name="T62" fmla="*/ 0 w 273"/>
                <a:gd name="T63" fmla="*/ 35 h 359"/>
                <a:gd name="T64" fmla="*/ 0 w 273"/>
                <a:gd name="T65" fmla="*/ 35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73" h="359">
                  <a:moveTo>
                    <a:pt x="0" y="35"/>
                  </a:moveTo>
                  <a:lnTo>
                    <a:pt x="14" y="26"/>
                  </a:lnTo>
                  <a:lnTo>
                    <a:pt x="27" y="19"/>
                  </a:lnTo>
                  <a:lnTo>
                    <a:pt x="41" y="15"/>
                  </a:lnTo>
                  <a:lnTo>
                    <a:pt x="56" y="11"/>
                  </a:lnTo>
                  <a:lnTo>
                    <a:pt x="70" y="10"/>
                  </a:lnTo>
                  <a:lnTo>
                    <a:pt x="85" y="10"/>
                  </a:lnTo>
                  <a:lnTo>
                    <a:pt x="100" y="11"/>
                  </a:lnTo>
                  <a:lnTo>
                    <a:pt x="114" y="15"/>
                  </a:lnTo>
                  <a:lnTo>
                    <a:pt x="128" y="20"/>
                  </a:lnTo>
                  <a:lnTo>
                    <a:pt x="142" y="25"/>
                  </a:lnTo>
                  <a:lnTo>
                    <a:pt x="156" y="33"/>
                  </a:lnTo>
                  <a:lnTo>
                    <a:pt x="170" y="40"/>
                  </a:lnTo>
                  <a:lnTo>
                    <a:pt x="183" y="49"/>
                  </a:lnTo>
                  <a:lnTo>
                    <a:pt x="195" y="59"/>
                  </a:lnTo>
                  <a:lnTo>
                    <a:pt x="207" y="71"/>
                  </a:lnTo>
                  <a:lnTo>
                    <a:pt x="218" y="82"/>
                  </a:lnTo>
                  <a:lnTo>
                    <a:pt x="227" y="95"/>
                  </a:lnTo>
                  <a:lnTo>
                    <a:pt x="235" y="109"/>
                  </a:lnTo>
                  <a:lnTo>
                    <a:pt x="243" y="124"/>
                  </a:lnTo>
                  <a:lnTo>
                    <a:pt x="248" y="140"/>
                  </a:lnTo>
                  <a:lnTo>
                    <a:pt x="254" y="157"/>
                  </a:lnTo>
                  <a:lnTo>
                    <a:pt x="257" y="175"/>
                  </a:lnTo>
                  <a:lnTo>
                    <a:pt x="260" y="191"/>
                  </a:lnTo>
                  <a:lnTo>
                    <a:pt x="262" y="207"/>
                  </a:lnTo>
                  <a:lnTo>
                    <a:pt x="262" y="228"/>
                  </a:lnTo>
                  <a:lnTo>
                    <a:pt x="261" y="249"/>
                  </a:lnTo>
                  <a:lnTo>
                    <a:pt x="258" y="269"/>
                  </a:lnTo>
                  <a:lnTo>
                    <a:pt x="253" y="288"/>
                  </a:lnTo>
                  <a:lnTo>
                    <a:pt x="245" y="307"/>
                  </a:lnTo>
                  <a:lnTo>
                    <a:pt x="235" y="326"/>
                  </a:lnTo>
                  <a:lnTo>
                    <a:pt x="224" y="343"/>
                  </a:lnTo>
                  <a:lnTo>
                    <a:pt x="212" y="358"/>
                  </a:lnTo>
                  <a:lnTo>
                    <a:pt x="211" y="358"/>
                  </a:lnTo>
                  <a:lnTo>
                    <a:pt x="211" y="359"/>
                  </a:lnTo>
                  <a:lnTo>
                    <a:pt x="211" y="359"/>
                  </a:lnTo>
                  <a:lnTo>
                    <a:pt x="212" y="359"/>
                  </a:lnTo>
                  <a:lnTo>
                    <a:pt x="235" y="331"/>
                  </a:lnTo>
                  <a:lnTo>
                    <a:pt x="254" y="300"/>
                  </a:lnTo>
                  <a:lnTo>
                    <a:pt x="266" y="264"/>
                  </a:lnTo>
                  <a:lnTo>
                    <a:pt x="272" y="228"/>
                  </a:lnTo>
                  <a:lnTo>
                    <a:pt x="273" y="190"/>
                  </a:lnTo>
                  <a:lnTo>
                    <a:pt x="268" y="152"/>
                  </a:lnTo>
                  <a:lnTo>
                    <a:pt x="256" y="116"/>
                  </a:lnTo>
                  <a:lnTo>
                    <a:pt x="238" y="82"/>
                  </a:lnTo>
                  <a:lnTo>
                    <a:pt x="227" y="67"/>
                  </a:lnTo>
                  <a:lnTo>
                    <a:pt x="215" y="52"/>
                  </a:lnTo>
                  <a:lnTo>
                    <a:pt x="202" y="39"/>
                  </a:lnTo>
                  <a:lnTo>
                    <a:pt x="188" y="29"/>
                  </a:lnTo>
                  <a:lnTo>
                    <a:pt x="174" y="20"/>
                  </a:lnTo>
                  <a:lnTo>
                    <a:pt x="159" y="13"/>
                  </a:lnTo>
                  <a:lnTo>
                    <a:pt x="144" y="6"/>
                  </a:lnTo>
                  <a:lnTo>
                    <a:pt x="127" y="2"/>
                  </a:lnTo>
                  <a:lnTo>
                    <a:pt x="111" y="1"/>
                  </a:lnTo>
                  <a:lnTo>
                    <a:pt x="94" y="0"/>
                  </a:lnTo>
                  <a:lnTo>
                    <a:pt x="78" y="1"/>
                  </a:lnTo>
                  <a:lnTo>
                    <a:pt x="62" y="5"/>
                  </a:lnTo>
                  <a:lnTo>
                    <a:pt x="45" y="10"/>
                  </a:lnTo>
                  <a:lnTo>
                    <a:pt x="30" y="16"/>
                  </a:lnTo>
                  <a:lnTo>
                    <a:pt x="15" y="25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2" name="Freeform 79"/>
            <p:cNvSpPr>
              <a:spLocks/>
            </p:cNvSpPr>
            <p:nvPr/>
          </p:nvSpPr>
          <p:spPr bwMode="auto">
            <a:xfrm>
              <a:off x="759" y="577"/>
              <a:ext cx="80" cy="49"/>
            </a:xfrm>
            <a:custGeom>
              <a:avLst/>
              <a:gdLst>
                <a:gd name="T0" fmla="*/ 0 w 240"/>
                <a:gd name="T1" fmla="*/ 0 h 147"/>
                <a:gd name="T2" fmla="*/ 17 w 240"/>
                <a:gd name="T3" fmla="*/ 10 h 147"/>
                <a:gd name="T4" fmla="*/ 33 w 240"/>
                <a:gd name="T5" fmla="*/ 17 h 147"/>
                <a:gd name="T6" fmla="*/ 50 w 240"/>
                <a:gd name="T7" fmla="*/ 20 h 147"/>
                <a:gd name="T8" fmla="*/ 68 w 240"/>
                <a:gd name="T9" fmla="*/ 23 h 147"/>
                <a:gd name="T10" fmla="*/ 85 w 240"/>
                <a:gd name="T11" fmla="*/ 25 h 147"/>
                <a:gd name="T12" fmla="*/ 103 w 240"/>
                <a:gd name="T13" fmla="*/ 27 h 147"/>
                <a:gd name="T14" fmla="*/ 120 w 240"/>
                <a:gd name="T15" fmla="*/ 29 h 147"/>
                <a:gd name="T16" fmla="*/ 138 w 240"/>
                <a:gd name="T17" fmla="*/ 33 h 147"/>
                <a:gd name="T18" fmla="*/ 154 w 240"/>
                <a:gd name="T19" fmla="*/ 39 h 147"/>
                <a:gd name="T20" fmla="*/ 170 w 240"/>
                <a:gd name="T21" fmla="*/ 49 h 147"/>
                <a:gd name="T22" fmla="*/ 186 w 240"/>
                <a:gd name="T23" fmla="*/ 62 h 147"/>
                <a:gd name="T24" fmla="*/ 199 w 240"/>
                <a:gd name="T25" fmla="*/ 77 h 147"/>
                <a:gd name="T26" fmla="*/ 212 w 240"/>
                <a:gd name="T27" fmla="*/ 94 h 147"/>
                <a:gd name="T28" fmla="*/ 223 w 240"/>
                <a:gd name="T29" fmla="*/ 110 h 147"/>
                <a:gd name="T30" fmla="*/ 232 w 240"/>
                <a:gd name="T31" fmla="*/ 129 h 147"/>
                <a:gd name="T32" fmla="*/ 240 w 240"/>
                <a:gd name="T33" fmla="*/ 147 h 147"/>
                <a:gd name="T34" fmla="*/ 240 w 240"/>
                <a:gd name="T35" fmla="*/ 147 h 147"/>
                <a:gd name="T36" fmla="*/ 240 w 240"/>
                <a:gd name="T37" fmla="*/ 147 h 147"/>
                <a:gd name="T38" fmla="*/ 240 w 240"/>
                <a:gd name="T39" fmla="*/ 147 h 147"/>
                <a:gd name="T40" fmla="*/ 240 w 240"/>
                <a:gd name="T41" fmla="*/ 147 h 147"/>
                <a:gd name="T42" fmla="*/ 232 w 240"/>
                <a:gd name="T43" fmla="*/ 128 h 147"/>
                <a:gd name="T44" fmla="*/ 225 w 240"/>
                <a:gd name="T45" fmla="*/ 111 h 147"/>
                <a:gd name="T46" fmla="*/ 215 w 240"/>
                <a:gd name="T47" fmla="*/ 95 h 147"/>
                <a:gd name="T48" fmla="*/ 204 w 240"/>
                <a:gd name="T49" fmla="*/ 80 h 147"/>
                <a:gd name="T50" fmla="*/ 192 w 240"/>
                <a:gd name="T51" fmla="*/ 66 h 147"/>
                <a:gd name="T52" fmla="*/ 179 w 240"/>
                <a:gd name="T53" fmla="*/ 53 h 147"/>
                <a:gd name="T54" fmla="*/ 165 w 240"/>
                <a:gd name="T55" fmla="*/ 42 h 147"/>
                <a:gd name="T56" fmla="*/ 150 w 240"/>
                <a:gd name="T57" fmla="*/ 30 h 147"/>
                <a:gd name="T58" fmla="*/ 132 w 240"/>
                <a:gd name="T59" fmla="*/ 22 h 147"/>
                <a:gd name="T60" fmla="*/ 115 w 240"/>
                <a:gd name="T61" fmla="*/ 17 h 147"/>
                <a:gd name="T62" fmla="*/ 95 w 240"/>
                <a:gd name="T63" fmla="*/ 14 h 147"/>
                <a:gd name="T64" fmla="*/ 77 w 240"/>
                <a:gd name="T65" fmla="*/ 11 h 147"/>
                <a:gd name="T66" fmla="*/ 57 w 240"/>
                <a:gd name="T67" fmla="*/ 11 h 147"/>
                <a:gd name="T68" fmla="*/ 37 w 240"/>
                <a:gd name="T69" fmla="*/ 9 h 147"/>
                <a:gd name="T70" fmla="*/ 19 w 240"/>
                <a:gd name="T71" fmla="*/ 6 h 147"/>
                <a:gd name="T72" fmla="*/ 1 w 240"/>
                <a:gd name="T73" fmla="*/ 0 h 147"/>
                <a:gd name="T74" fmla="*/ 0 w 240"/>
                <a:gd name="T75" fmla="*/ 0 h 147"/>
                <a:gd name="T76" fmla="*/ 0 w 240"/>
                <a:gd name="T77" fmla="*/ 0 h 147"/>
                <a:gd name="T78" fmla="*/ 0 w 240"/>
                <a:gd name="T79" fmla="*/ 0 h 147"/>
                <a:gd name="T80" fmla="*/ 0 w 240"/>
                <a:gd name="T81" fmla="*/ 0 h 147"/>
                <a:gd name="T82" fmla="*/ 0 w 240"/>
                <a:gd name="T83" fmla="*/ 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40" h="147">
                  <a:moveTo>
                    <a:pt x="0" y="0"/>
                  </a:moveTo>
                  <a:lnTo>
                    <a:pt x="17" y="10"/>
                  </a:lnTo>
                  <a:lnTo>
                    <a:pt x="33" y="17"/>
                  </a:lnTo>
                  <a:lnTo>
                    <a:pt x="50" y="20"/>
                  </a:lnTo>
                  <a:lnTo>
                    <a:pt x="68" y="23"/>
                  </a:lnTo>
                  <a:lnTo>
                    <a:pt x="85" y="25"/>
                  </a:lnTo>
                  <a:lnTo>
                    <a:pt x="103" y="27"/>
                  </a:lnTo>
                  <a:lnTo>
                    <a:pt x="120" y="29"/>
                  </a:lnTo>
                  <a:lnTo>
                    <a:pt x="138" y="33"/>
                  </a:lnTo>
                  <a:lnTo>
                    <a:pt x="154" y="39"/>
                  </a:lnTo>
                  <a:lnTo>
                    <a:pt x="170" y="49"/>
                  </a:lnTo>
                  <a:lnTo>
                    <a:pt x="186" y="62"/>
                  </a:lnTo>
                  <a:lnTo>
                    <a:pt x="199" y="77"/>
                  </a:lnTo>
                  <a:lnTo>
                    <a:pt x="212" y="94"/>
                  </a:lnTo>
                  <a:lnTo>
                    <a:pt x="223" y="110"/>
                  </a:lnTo>
                  <a:lnTo>
                    <a:pt x="232" y="129"/>
                  </a:lnTo>
                  <a:lnTo>
                    <a:pt x="240" y="147"/>
                  </a:lnTo>
                  <a:lnTo>
                    <a:pt x="240" y="147"/>
                  </a:lnTo>
                  <a:lnTo>
                    <a:pt x="240" y="147"/>
                  </a:lnTo>
                  <a:lnTo>
                    <a:pt x="240" y="147"/>
                  </a:lnTo>
                  <a:lnTo>
                    <a:pt x="240" y="147"/>
                  </a:lnTo>
                  <a:lnTo>
                    <a:pt x="232" y="128"/>
                  </a:lnTo>
                  <a:lnTo>
                    <a:pt x="225" y="111"/>
                  </a:lnTo>
                  <a:lnTo>
                    <a:pt x="215" y="95"/>
                  </a:lnTo>
                  <a:lnTo>
                    <a:pt x="204" y="80"/>
                  </a:lnTo>
                  <a:lnTo>
                    <a:pt x="192" y="66"/>
                  </a:lnTo>
                  <a:lnTo>
                    <a:pt x="179" y="53"/>
                  </a:lnTo>
                  <a:lnTo>
                    <a:pt x="165" y="42"/>
                  </a:lnTo>
                  <a:lnTo>
                    <a:pt x="150" y="30"/>
                  </a:lnTo>
                  <a:lnTo>
                    <a:pt x="132" y="22"/>
                  </a:lnTo>
                  <a:lnTo>
                    <a:pt x="115" y="17"/>
                  </a:lnTo>
                  <a:lnTo>
                    <a:pt x="95" y="14"/>
                  </a:lnTo>
                  <a:lnTo>
                    <a:pt x="77" y="11"/>
                  </a:lnTo>
                  <a:lnTo>
                    <a:pt x="57" y="11"/>
                  </a:lnTo>
                  <a:lnTo>
                    <a:pt x="37" y="9"/>
                  </a:lnTo>
                  <a:lnTo>
                    <a:pt x="19" y="6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3" name="Freeform 80"/>
            <p:cNvSpPr>
              <a:spLocks/>
            </p:cNvSpPr>
            <p:nvPr/>
          </p:nvSpPr>
          <p:spPr bwMode="auto">
            <a:xfrm>
              <a:off x="787" y="666"/>
              <a:ext cx="34" cy="51"/>
            </a:xfrm>
            <a:custGeom>
              <a:avLst/>
              <a:gdLst>
                <a:gd name="T0" fmla="*/ 1 w 103"/>
                <a:gd name="T1" fmla="*/ 84 h 152"/>
                <a:gd name="T2" fmla="*/ 7 w 103"/>
                <a:gd name="T3" fmla="*/ 71 h 152"/>
                <a:gd name="T4" fmla="*/ 11 w 103"/>
                <a:gd name="T5" fmla="*/ 58 h 152"/>
                <a:gd name="T6" fmla="*/ 17 w 103"/>
                <a:gd name="T7" fmla="*/ 47 h 152"/>
                <a:gd name="T8" fmla="*/ 23 w 103"/>
                <a:gd name="T9" fmla="*/ 34 h 152"/>
                <a:gd name="T10" fmla="*/ 30 w 103"/>
                <a:gd name="T11" fmla="*/ 24 h 152"/>
                <a:gd name="T12" fmla="*/ 37 w 103"/>
                <a:gd name="T13" fmla="*/ 17 h 152"/>
                <a:gd name="T14" fmla="*/ 46 w 103"/>
                <a:gd name="T15" fmla="*/ 12 h 152"/>
                <a:gd name="T16" fmla="*/ 56 w 103"/>
                <a:gd name="T17" fmla="*/ 9 h 152"/>
                <a:gd name="T18" fmla="*/ 64 w 103"/>
                <a:gd name="T19" fmla="*/ 9 h 152"/>
                <a:gd name="T20" fmla="*/ 72 w 103"/>
                <a:gd name="T21" fmla="*/ 13 h 152"/>
                <a:gd name="T22" fmla="*/ 79 w 103"/>
                <a:gd name="T23" fmla="*/ 21 h 152"/>
                <a:gd name="T24" fmla="*/ 84 w 103"/>
                <a:gd name="T25" fmla="*/ 33 h 152"/>
                <a:gd name="T26" fmla="*/ 86 w 103"/>
                <a:gd name="T27" fmla="*/ 48 h 152"/>
                <a:gd name="T28" fmla="*/ 84 w 103"/>
                <a:gd name="T29" fmla="*/ 66 h 152"/>
                <a:gd name="T30" fmla="*/ 78 w 103"/>
                <a:gd name="T31" fmla="*/ 83 h 152"/>
                <a:gd name="T32" fmla="*/ 68 w 103"/>
                <a:gd name="T33" fmla="*/ 98 h 152"/>
                <a:gd name="T34" fmla="*/ 56 w 103"/>
                <a:gd name="T35" fmla="*/ 113 h 152"/>
                <a:gd name="T36" fmla="*/ 44 w 103"/>
                <a:gd name="T37" fmla="*/ 126 h 152"/>
                <a:gd name="T38" fmla="*/ 31 w 103"/>
                <a:gd name="T39" fmla="*/ 136 h 152"/>
                <a:gd name="T40" fmla="*/ 19 w 103"/>
                <a:gd name="T41" fmla="*/ 143 h 152"/>
                <a:gd name="T42" fmla="*/ 17 w 103"/>
                <a:gd name="T43" fmla="*/ 146 h 152"/>
                <a:gd name="T44" fmla="*/ 14 w 103"/>
                <a:gd name="T45" fmla="*/ 148 h 152"/>
                <a:gd name="T46" fmla="*/ 14 w 103"/>
                <a:gd name="T47" fmla="*/ 151 h 152"/>
                <a:gd name="T48" fmla="*/ 15 w 103"/>
                <a:gd name="T49" fmla="*/ 152 h 152"/>
                <a:gd name="T50" fmla="*/ 34 w 103"/>
                <a:gd name="T51" fmla="*/ 150 h 152"/>
                <a:gd name="T52" fmla="*/ 52 w 103"/>
                <a:gd name="T53" fmla="*/ 141 h 152"/>
                <a:gd name="T54" fmla="*/ 69 w 103"/>
                <a:gd name="T55" fmla="*/ 127 h 152"/>
                <a:gd name="T56" fmla="*/ 84 w 103"/>
                <a:gd name="T57" fmla="*/ 108 h 152"/>
                <a:gd name="T58" fmla="*/ 95 w 103"/>
                <a:gd name="T59" fmla="*/ 88 h 152"/>
                <a:gd name="T60" fmla="*/ 103 w 103"/>
                <a:gd name="T61" fmla="*/ 66 h 152"/>
                <a:gd name="T62" fmla="*/ 103 w 103"/>
                <a:gd name="T63" fmla="*/ 45 h 152"/>
                <a:gd name="T64" fmla="*/ 97 w 103"/>
                <a:gd name="T65" fmla="*/ 23 h 152"/>
                <a:gd name="T66" fmla="*/ 92 w 103"/>
                <a:gd name="T67" fmla="*/ 13 h 152"/>
                <a:gd name="T68" fmla="*/ 86 w 103"/>
                <a:gd name="T69" fmla="*/ 7 h 152"/>
                <a:gd name="T70" fmla="*/ 79 w 103"/>
                <a:gd name="T71" fmla="*/ 3 h 152"/>
                <a:gd name="T72" fmla="*/ 72 w 103"/>
                <a:gd name="T73" fmla="*/ 0 h 152"/>
                <a:gd name="T74" fmla="*/ 64 w 103"/>
                <a:gd name="T75" fmla="*/ 0 h 152"/>
                <a:gd name="T76" fmla="*/ 56 w 103"/>
                <a:gd name="T77" fmla="*/ 2 h 152"/>
                <a:gd name="T78" fmla="*/ 48 w 103"/>
                <a:gd name="T79" fmla="*/ 4 h 152"/>
                <a:gd name="T80" fmla="*/ 39 w 103"/>
                <a:gd name="T81" fmla="*/ 9 h 152"/>
                <a:gd name="T82" fmla="*/ 32 w 103"/>
                <a:gd name="T83" fmla="*/ 14 h 152"/>
                <a:gd name="T84" fmla="*/ 26 w 103"/>
                <a:gd name="T85" fmla="*/ 23 h 152"/>
                <a:gd name="T86" fmla="*/ 21 w 103"/>
                <a:gd name="T87" fmla="*/ 32 h 152"/>
                <a:gd name="T88" fmla="*/ 15 w 103"/>
                <a:gd name="T89" fmla="*/ 42 h 152"/>
                <a:gd name="T90" fmla="*/ 11 w 103"/>
                <a:gd name="T91" fmla="*/ 53 h 152"/>
                <a:gd name="T92" fmla="*/ 8 w 103"/>
                <a:gd name="T93" fmla="*/ 65 h 152"/>
                <a:gd name="T94" fmla="*/ 3 w 103"/>
                <a:gd name="T95" fmla="*/ 75 h 152"/>
                <a:gd name="T96" fmla="*/ 0 w 103"/>
                <a:gd name="T97" fmla="*/ 84 h 152"/>
                <a:gd name="T98" fmla="*/ 0 w 103"/>
                <a:gd name="T99" fmla="*/ 84 h 152"/>
                <a:gd name="T100" fmla="*/ 1 w 103"/>
                <a:gd name="T101" fmla="*/ 84 h 152"/>
                <a:gd name="T102" fmla="*/ 1 w 103"/>
                <a:gd name="T103" fmla="*/ 84 h 152"/>
                <a:gd name="T104" fmla="*/ 1 w 103"/>
                <a:gd name="T105" fmla="*/ 84 h 152"/>
                <a:gd name="T106" fmla="*/ 1 w 103"/>
                <a:gd name="T107" fmla="*/ 84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3" h="152">
                  <a:moveTo>
                    <a:pt x="1" y="84"/>
                  </a:moveTo>
                  <a:lnTo>
                    <a:pt x="7" y="71"/>
                  </a:lnTo>
                  <a:lnTo>
                    <a:pt x="11" y="58"/>
                  </a:lnTo>
                  <a:lnTo>
                    <a:pt x="17" y="47"/>
                  </a:lnTo>
                  <a:lnTo>
                    <a:pt x="23" y="34"/>
                  </a:lnTo>
                  <a:lnTo>
                    <a:pt x="30" y="24"/>
                  </a:lnTo>
                  <a:lnTo>
                    <a:pt x="37" y="17"/>
                  </a:lnTo>
                  <a:lnTo>
                    <a:pt x="46" y="12"/>
                  </a:lnTo>
                  <a:lnTo>
                    <a:pt x="56" y="9"/>
                  </a:lnTo>
                  <a:lnTo>
                    <a:pt x="64" y="9"/>
                  </a:lnTo>
                  <a:lnTo>
                    <a:pt x="72" y="13"/>
                  </a:lnTo>
                  <a:lnTo>
                    <a:pt x="79" y="21"/>
                  </a:lnTo>
                  <a:lnTo>
                    <a:pt x="84" y="33"/>
                  </a:lnTo>
                  <a:lnTo>
                    <a:pt x="86" y="48"/>
                  </a:lnTo>
                  <a:lnTo>
                    <a:pt x="84" y="66"/>
                  </a:lnTo>
                  <a:lnTo>
                    <a:pt x="78" y="83"/>
                  </a:lnTo>
                  <a:lnTo>
                    <a:pt x="68" y="98"/>
                  </a:lnTo>
                  <a:lnTo>
                    <a:pt x="56" y="113"/>
                  </a:lnTo>
                  <a:lnTo>
                    <a:pt x="44" y="126"/>
                  </a:lnTo>
                  <a:lnTo>
                    <a:pt x="31" y="136"/>
                  </a:lnTo>
                  <a:lnTo>
                    <a:pt x="19" y="143"/>
                  </a:lnTo>
                  <a:lnTo>
                    <a:pt x="17" y="146"/>
                  </a:lnTo>
                  <a:lnTo>
                    <a:pt x="14" y="148"/>
                  </a:lnTo>
                  <a:lnTo>
                    <a:pt x="14" y="151"/>
                  </a:lnTo>
                  <a:lnTo>
                    <a:pt x="15" y="152"/>
                  </a:lnTo>
                  <a:lnTo>
                    <a:pt x="34" y="150"/>
                  </a:lnTo>
                  <a:lnTo>
                    <a:pt x="52" y="141"/>
                  </a:lnTo>
                  <a:lnTo>
                    <a:pt x="69" y="127"/>
                  </a:lnTo>
                  <a:lnTo>
                    <a:pt x="84" y="108"/>
                  </a:lnTo>
                  <a:lnTo>
                    <a:pt x="95" y="88"/>
                  </a:lnTo>
                  <a:lnTo>
                    <a:pt x="103" y="66"/>
                  </a:lnTo>
                  <a:lnTo>
                    <a:pt x="103" y="45"/>
                  </a:lnTo>
                  <a:lnTo>
                    <a:pt x="97" y="23"/>
                  </a:lnTo>
                  <a:lnTo>
                    <a:pt x="92" y="13"/>
                  </a:lnTo>
                  <a:lnTo>
                    <a:pt x="86" y="7"/>
                  </a:lnTo>
                  <a:lnTo>
                    <a:pt x="79" y="3"/>
                  </a:lnTo>
                  <a:lnTo>
                    <a:pt x="72" y="0"/>
                  </a:lnTo>
                  <a:lnTo>
                    <a:pt x="64" y="0"/>
                  </a:lnTo>
                  <a:lnTo>
                    <a:pt x="56" y="2"/>
                  </a:lnTo>
                  <a:lnTo>
                    <a:pt x="48" y="4"/>
                  </a:lnTo>
                  <a:lnTo>
                    <a:pt x="39" y="9"/>
                  </a:lnTo>
                  <a:lnTo>
                    <a:pt x="32" y="14"/>
                  </a:lnTo>
                  <a:lnTo>
                    <a:pt x="26" y="23"/>
                  </a:lnTo>
                  <a:lnTo>
                    <a:pt x="21" y="32"/>
                  </a:lnTo>
                  <a:lnTo>
                    <a:pt x="15" y="42"/>
                  </a:lnTo>
                  <a:lnTo>
                    <a:pt x="11" y="53"/>
                  </a:lnTo>
                  <a:lnTo>
                    <a:pt x="8" y="65"/>
                  </a:lnTo>
                  <a:lnTo>
                    <a:pt x="3" y="75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1" y="84"/>
                  </a:lnTo>
                  <a:lnTo>
                    <a:pt x="1" y="84"/>
                  </a:lnTo>
                  <a:lnTo>
                    <a:pt x="1" y="84"/>
                  </a:lnTo>
                  <a:lnTo>
                    <a:pt x="1" y="8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4" name="Freeform 81"/>
            <p:cNvSpPr>
              <a:spLocks/>
            </p:cNvSpPr>
            <p:nvPr/>
          </p:nvSpPr>
          <p:spPr bwMode="auto">
            <a:xfrm>
              <a:off x="803" y="706"/>
              <a:ext cx="157" cy="196"/>
            </a:xfrm>
            <a:custGeom>
              <a:avLst/>
              <a:gdLst>
                <a:gd name="T0" fmla="*/ 1 w 470"/>
                <a:gd name="T1" fmla="*/ 50 h 589"/>
                <a:gd name="T2" fmla="*/ 3 w 470"/>
                <a:gd name="T3" fmla="*/ 155 h 589"/>
                <a:gd name="T4" fmla="*/ 21 w 470"/>
                <a:gd name="T5" fmla="*/ 225 h 589"/>
                <a:gd name="T6" fmla="*/ 43 w 470"/>
                <a:gd name="T7" fmla="*/ 265 h 589"/>
                <a:gd name="T8" fmla="*/ 70 w 470"/>
                <a:gd name="T9" fmla="*/ 300 h 589"/>
                <a:gd name="T10" fmla="*/ 102 w 470"/>
                <a:gd name="T11" fmla="*/ 330 h 589"/>
                <a:gd name="T12" fmla="*/ 128 w 470"/>
                <a:gd name="T13" fmla="*/ 353 h 589"/>
                <a:gd name="T14" fmla="*/ 150 w 470"/>
                <a:gd name="T15" fmla="*/ 368 h 589"/>
                <a:gd name="T16" fmla="*/ 170 w 470"/>
                <a:gd name="T17" fmla="*/ 382 h 589"/>
                <a:gd name="T18" fmla="*/ 192 w 470"/>
                <a:gd name="T19" fmla="*/ 395 h 589"/>
                <a:gd name="T20" fmla="*/ 215 w 470"/>
                <a:gd name="T21" fmla="*/ 406 h 589"/>
                <a:gd name="T22" fmla="*/ 237 w 470"/>
                <a:gd name="T23" fmla="*/ 418 h 589"/>
                <a:gd name="T24" fmla="*/ 260 w 470"/>
                <a:gd name="T25" fmla="*/ 429 h 589"/>
                <a:gd name="T26" fmla="*/ 283 w 470"/>
                <a:gd name="T27" fmla="*/ 440 h 589"/>
                <a:gd name="T28" fmla="*/ 305 w 470"/>
                <a:gd name="T29" fmla="*/ 453 h 589"/>
                <a:gd name="T30" fmla="*/ 329 w 470"/>
                <a:gd name="T31" fmla="*/ 468 h 589"/>
                <a:gd name="T32" fmla="*/ 352 w 470"/>
                <a:gd name="T33" fmla="*/ 484 h 589"/>
                <a:gd name="T34" fmla="*/ 374 w 470"/>
                <a:gd name="T35" fmla="*/ 500 h 589"/>
                <a:gd name="T36" fmla="*/ 396 w 470"/>
                <a:gd name="T37" fmla="*/ 518 h 589"/>
                <a:gd name="T38" fmla="*/ 418 w 470"/>
                <a:gd name="T39" fmla="*/ 537 h 589"/>
                <a:gd name="T40" fmla="*/ 438 w 470"/>
                <a:gd name="T41" fmla="*/ 557 h 589"/>
                <a:gd name="T42" fmla="*/ 458 w 470"/>
                <a:gd name="T43" fmla="*/ 577 h 589"/>
                <a:gd name="T44" fmla="*/ 469 w 470"/>
                <a:gd name="T45" fmla="*/ 589 h 589"/>
                <a:gd name="T46" fmla="*/ 470 w 470"/>
                <a:gd name="T47" fmla="*/ 587 h 589"/>
                <a:gd name="T48" fmla="*/ 455 w 470"/>
                <a:gd name="T49" fmla="*/ 568 h 589"/>
                <a:gd name="T50" fmla="*/ 424 w 470"/>
                <a:gd name="T51" fmla="*/ 535 h 589"/>
                <a:gd name="T52" fmla="*/ 393 w 470"/>
                <a:gd name="T53" fmla="*/ 504 h 589"/>
                <a:gd name="T54" fmla="*/ 360 w 470"/>
                <a:gd name="T55" fmla="*/ 475 h 589"/>
                <a:gd name="T56" fmla="*/ 322 w 470"/>
                <a:gd name="T57" fmla="*/ 446 h 589"/>
                <a:gd name="T58" fmla="*/ 281 w 470"/>
                <a:gd name="T59" fmla="*/ 418 h 589"/>
                <a:gd name="T60" fmla="*/ 239 w 470"/>
                <a:gd name="T61" fmla="*/ 392 h 589"/>
                <a:gd name="T62" fmla="*/ 198 w 470"/>
                <a:gd name="T63" fmla="*/ 366 h 589"/>
                <a:gd name="T64" fmla="*/ 158 w 470"/>
                <a:gd name="T65" fmla="*/ 338 h 589"/>
                <a:gd name="T66" fmla="*/ 122 w 470"/>
                <a:gd name="T67" fmla="*/ 310 h 589"/>
                <a:gd name="T68" fmla="*/ 89 w 470"/>
                <a:gd name="T69" fmla="*/ 279 h 589"/>
                <a:gd name="T70" fmla="*/ 58 w 470"/>
                <a:gd name="T71" fmla="*/ 243 h 589"/>
                <a:gd name="T72" fmla="*/ 30 w 470"/>
                <a:gd name="T73" fmla="*/ 199 h 589"/>
                <a:gd name="T74" fmla="*/ 11 w 470"/>
                <a:gd name="T75" fmla="*/ 146 h 589"/>
                <a:gd name="T76" fmla="*/ 3 w 470"/>
                <a:gd name="T77" fmla="*/ 87 h 589"/>
                <a:gd name="T78" fmla="*/ 5 w 470"/>
                <a:gd name="T79" fmla="*/ 28 h 589"/>
                <a:gd name="T80" fmla="*/ 9 w 470"/>
                <a:gd name="T81" fmla="*/ 0 h 589"/>
                <a:gd name="T82" fmla="*/ 9 w 470"/>
                <a:gd name="T83" fmla="*/ 0 h 589"/>
                <a:gd name="T84" fmla="*/ 9 w 470"/>
                <a:gd name="T85" fmla="*/ 0 h 5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70" h="589">
                  <a:moveTo>
                    <a:pt x="9" y="0"/>
                  </a:moveTo>
                  <a:lnTo>
                    <a:pt x="1" y="50"/>
                  </a:lnTo>
                  <a:lnTo>
                    <a:pt x="0" y="103"/>
                  </a:lnTo>
                  <a:lnTo>
                    <a:pt x="3" y="155"/>
                  </a:lnTo>
                  <a:lnTo>
                    <a:pt x="13" y="204"/>
                  </a:lnTo>
                  <a:lnTo>
                    <a:pt x="21" y="225"/>
                  </a:lnTo>
                  <a:lnTo>
                    <a:pt x="31" y="246"/>
                  </a:lnTo>
                  <a:lnTo>
                    <a:pt x="43" y="265"/>
                  </a:lnTo>
                  <a:lnTo>
                    <a:pt x="56" y="284"/>
                  </a:lnTo>
                  <a:lnTo>
                    <a:pt x="70" y="300"/>
                  </a:lnTo>
                  <a:lnTo>
                    <a:pt x="86" y="315"/>
                  </a:lnTo>
                  <a:lnTo>
                    <a:pt x="102" y="330"/>
                  </a:lnTo>
                  <a:lnTo>
                    <a:pt x="118" y="344"/>
                  </a:lnTo>
                  <a:lnTo>
                    <a:pt x="128" y="353"/>
                  </a:lnTo>
                  <a:lnTo>
                    <a:pt x="139" y="361"/>
                  </a:lnTo>
                  <a:lnTo>
                    <a:pt x="150" y="368"/>
                  </a:lnTo>
                  <a:lnTo>
                    <a:pt x="160" y="375"/>
                  </a:lnTo>
                  <a:lnTo>
                    <a:pt x="170" y="382"/>
                  </a:lnTo>
                  <a:lnTo>
                    <a:pt x="181" y="389"/>
                  </a:lnTo>
                  <a:lnTo>
                    <a:pt x="192" y="395"/>
                  </a:lnTo>
                  <a:lnTo>
                    <a:pt x="204" y="401"/>
                  </a:lnTo>
                  <a:lnTo>
                    <a:pt x="215" y="406"/>
                  </a:lnTo>
                  <a:lnTo>
                    <a:pt x="226" y="413"/>
                  </a:lnTo>
                  <a:lnTo>
                    <a:pt x="237" y="418"/>
                  </a:lnTo>
                  <a:lnTo>
                    <a:pt x="249" y="424"/>
                  </a:lnTo>
                  <a:lnTo>
                    <a:pt x="260" y="429"/>
                  </a:lnTo>
                  <a:lnTo>
                    <a:pt x="271" y="435"/>
                  </a:lnTo>
                  <a:lnTo>
                    <a:pt x="283" y="440"/>
                  </a:lnTo>
                  <a:lnTo>
                    <a:pt x="293" y="447"/>
                  </a:lnTo>
                  <a:lnTo>
                    <a:pt x="305" y="453"/>
                  </a:lnTo>
                  <a:lnTo>
                    <a:pt x="317" y="461"/>
                  </a:lnTo>
                  <a:lnTo>
                    <a:pt x="329" y="468"/>
                  </a:lnTo>
                  <a:lnTo>
                    <a:pt x="341" y="476"/>
                  </a:lnTo>
                  <a:lnTo>
                    <a:pt x="352" y="484"/>
                  </a:lnTo>
                  <a:lnTo>
                    <a:pt x="363" y="492"/>
                  </a:lnTo>
                  <a:lnTo>
                    <a:pt x="374" y="500"/>
                  </a:lnTo>
                  <a:lnTo>
                    <a:pt x="386" y="509"/>
                  </a:lnTo>
                  <a:lnTo>
                    <a:pt x="396" y="518"/>
                  </a:lnTo>
                  <a:lnTo>
                    <a:pt x="407" y="528"/>
                  </a:lnTo>
                  <a:lnTo>
                    <a:pt x="418" y="537"/>
                  </a:lnTo>
                  <a:lnTo>
                    <a:pt x="427" y="547"/>
                  </a:lnTo>
                  <a:lnTo>
                    <a:pt x="438" y="557"/>
                  </a:lnTo>
                  <a:lnTo>
                    <a:pt x="448" y="567"/>
                  </a:lnTo>
                  <a:lnTo>
                    <a:pt x="458" y="577"/>
                  </a:lnTo>
                  <a:lnTo>
                    <a:pt x="468" y="589"/>
                  </a:lnTo>
                  <a:lnTo>
                    <a:pt x="469" y="589"/>
                  </a:lnTo>
                  <a:lnTo>
                    <a:pt x="469" y="587"/>
                  </a:lnTo>
                  <a:lnTo>
                    <a:pt x="470" y="587"/>
                  </a:lnTo>
                  <a:lnTo>
                    <a:pt x="470" y="586"/>
                  </a:lnTo>
                  <a:lnTo>
                    <a:pt x="455" y="568"/>
                  </a:lnTo>
                  <a:lnTo>
                    <a:pt x="441" y="552"/>
                  </a:lnTo>
                  <a:lnTo>
                    <a:pt x="424" y="535"/>
                  </a:lnTo>
                  <a:lnTo>
                    <a:pt x="409" y="519"/>
                  </a:lnTo>
                  <a:lnTo>
                    <a:pt x="393" y="504"/>
                  </a:lnTo>
                  <a:lnTo>
                    <a:pt x="376" y="490"/>
                  </a:lnTo>
                  <a:lnTo>
                    <a:pt x="360" y="475"/>
                  </a:lnTo>
                  <a:lnTo>
                    <a:pt x="342" y="461"/>
                  </a:lnTo>
                  <a:lnTo>
                    <a:pt x="322" y="446"/>
                  </a:lnTo>
                  <a:lnTo>
                    <a:pt x="302" y="432"/>
                  </a:lnTo>
                  <a:lnTo>
                    <a:pt x="281" y="418"/>
                  </a:lnTo>
                  <a:lnTo>
                    <a:pt x="260" y="405"/>
                  </a:lnTo>
                  <a:lnTo>
                    <a:pt x="239" y="392"/>
                  </a:lnTo>
                  <a:lnTo>
                    <a:pt x="218" y="378"/>
                  </a:lnTo>
                  <a:lnTo>
                    <a:pt x="198" y="366"/>
                  </a:lnTo>
                  <a:lnTo>
                    <a:pt x="177" y="352"/>
                  </a:lnTo>
                  <a:lnTo>
                    <a:pt x="158" y="338"/>
                  </a:lnTo>
                  <a:lnTo>
                    <a:pt x="140" y="324"/>
                  </a:lnTo>
                  <a:lnTo>
                    <a:pt x="122" y="310"/>
                  </a:lnTo>
                  <a:lnTo>
                    <a:pt x="105" y="295"/>
                  </a:lnTo>
                  <a:lnTo>
                    <a:pt x="89" y="279"/>
                  </a:lnTo>
                  <a:lnTo>
                    <a:pt x="73" y="261"/>
                  </a:lnTo>
                  <a:lnTo>
                    <a:pt x="58" y="243"/>
                  </a:lnTo>
                  <a:lnTo>
                    <a:pt x="44" y="223"/>
                  </a:lnTo>
                  <a:lnTo>
                    <a:pt x="30" y="199"/>
                  </a:lnTo>
                  <a:lnTo>
                    <a:pt x="20" y="172"/>
                  </a:lnTo>
                  <a:lnTo>
                    <a:pt x="11" y="146"/>
                  </a:lnTo>
                  <a:lnTo>
                    <a:pt x="6" y="117"/>
                  </a:lnTo>
                  <a:lnTo>
                    <a:pt x="3" y="87"/>
                  </a:lnTo>
                  <a:lnTo>
                    <a:pt x="2" y="57"/>
                  </a:lnTo>
                  <a:lnTo>
                    <a:pt x="5" y="28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5" name="Freeform 82"/>
            <p:cNvSpPr>
              <a:spLocks/>
            </p:cNvSpPr>
            <p:nvPr/>
          </p:nvSpPr>
          <p:spPr bwMode="auto">
            <a:xfrm>
              <a:off x="745" y="884"/>
              <a:ext cx="210" cy="313"/>
            </a:xfrm>
            <a:custGeom>
              <a:avLst/>
              <a:gdLst>
                <a:gd name="T0" fmla="*/ 619 w 629"/>
                <a:gd name="T1" fmla="*/ 65 h 940"/>
                <a:gd name="T2" fmla="*/ 593 w 629"/>
                <a:gd name="T3" fmla="*/ 191 h 940"/>
                <a:gd name="T4" fmla="*/ 558 w 629"/>
                <a:gd name="T5" fmla="*/ 315 h 940"/>
                <a:gd name="T6" fmla="*/ 513 w 629"/>
                <a:gd name="T7" fmla="*/ 436 h 940"/>
                <a:gd name="T8" fmla="*/ 466 w 629"/>
                <a:gd name="T9" fmla="*/ 534 h 940"/>
                <a:gd name="T10" fmla="*/ 422 w 629"/>
                <a:gd name="T11" fmla="*/ 610 h 940"/>
                <a:gd name="T12" fmla="*/ 370 w 629"/>
                <a:gd name="T13" fmla="*/ 680 h 940"/>
                <a:gd name="T14" fmla="*/ 314 w 629"/>
                <a:gd name="T15" fmla="*/ 742 h 940"/>
                <a:gd name="T16" fmla="*/ 253 w 629"/>
                <a:gd name="T17" fmla="*/ 797 h 940"/>
                <a:gd name="T18" fmla="*/ 186 w 629"/>
                <a:gd name="T19" fmla="*/ 844 h 940"/>
                <a:gd name="T20" fmla="*/ 115 w 629"/>
                <a:gd name="T21" fmla="*/ 886 h 940"/>
                <a:gd name="T22" fmla="*/ 41 w 629"/>
                <a:gd name="T23" fmla="*/ 919 h 940"/>
                <a:gd name="T24" fmla="*/ 1 w 629"/>
                <a:gd name="T25" fmla="*/ 934 h 940"/>
                <a:gd name="T26" fmla="*/ 0 w 629"/>
                <a:gd name="T27" fmla="*/ 939 h 940"/>
                <a:gd name="T28" fmla="*/ 22 w 629"/>
                <a:gd name="T29" fmla="*/ 935 h 940"/>
                <a:gd name="T30" fmla="*/ 63 w 629"/>
                <a:gd name="T31" fmla="*/ 925 h 940"/>
                <a:gd name="T32" fmla="*/ 104 w 629"/>
                <a:gd name="T33" fmla="*/ 911 h 940"/>
                <a:gd name="T34" fmla="*/ 145 w 629"/>
                <a:gd name="T35" fmla="*/ 895 h 940"/>
                <a:gd name="T36" fmla="*/ 184 w 629"/>
                <a:gd name="T37" fmla="*/ 875 h 940"/>
                <a:gd name="T38" fmla="*/ 222 w 629"/>
                <a:gd name="T39" fmla="*/ 853 h 940"/>
                <a:gd name="T40" fmla="*/ 259 w 629"/>
                <a:gd name="T41" fmla="*/ 828 h 940"/>
                <a:gd name="T42" fmla="*/ 294 w 629"/>
                <a:gd name="T43" fmla="*/ 801 h 940"/>
                <a:gd name="T44" fmla="*/ 327 w 629"/>
                <a:gd name="T45" fmla="*/ 772 h 940"/>
                <a:gd name="T46" fmla="*/ 355 w 629"/>
                <a:gd name="T47" fmla="*/ 744 h 940"/>
                <a:gd name="T48" fmla="*/ 382 w 629"/>
                <a:gd name="T49" fmla="*/ 714 h 940"/>
                <a:gd name="T50" fmla="*/ 407 w 629"/>
                <a:gd name="T51" fmla="*/ 682 h 940"/>
                <a:gd name="T52" fmla="*/ 431 w 629"/>
                <a:gd name="T53" fmla="*/ 648 h 940"/>
                <a:gd name="T54" fmla="*/ 454 w 629"/>
                <a:gd name="T55" fmla="*/ 614 h 940"/>
                <a:gd name="T56" fmla="*/ 476 w 629"/>
                <a:gd name="T57" fmla="*/ 577 h 940"/>
                <a:gd name="T58" fmla="*/ 496 w 629"/>
                <a:gd name="T59" fmla="*/ 541 h 940"/>
                <a:gd name="T60" fmla="*/ 532 w 629"/>
                <a:gd name="T61" fmla="*/ 461 h 940"/>
                <a:gd name="T62" fmla="*/ 572 w 629"/>
                <a:gd name="T63" fmla="*/ 334 h 940"/>
                <a:gd name="T64" fmla="*/ 600 w 629"/>
                <a:gd name="T65" fmla="*/ 203 h 940"/>
                <a:gd name="T66" fmla="*/ 621 w 629"/>
                <a:gd name="T67" fmla="*/ 69 h 940"/>
                <a:gd name="T68" fmla="*/ 629 w 629"/>
                <a:gd name="T69" fmla="*/ 0 h 940"/>
                <a:gd name="T70" fmla="*/ 629 w 629"/>
                <a:gd name="T71" fmla="*/ 0 h 940"/>
                <a:gd name="T72" fmla="*/ 629 w 629"/>
                <a:gd name="T73" fmla="*/ 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29" h="940">
                  <a:moveTo>
                    <a:pt x="629" y="0"/>
                  </a:moveTo>
                  <a:lnTo>
                    <a:pt x="619" y="65"/>
                  </a:lnTo>
                  <a:lnTo>
                    <a:pt x="607" y="128"/>
                  </a:lnTo>
                  <a:lnTo>
                    <a:pt x="593" y="191"/>
                  </a:lnTo>
                  <a:lnTo>
                    <a:pt x="576" y="255"/>
                  </a:lnTo>
                  <a:lnTo>
                    <a:pt x="558" y="315"/>
                  </a:lnTo>
                  <a:lnTo>
                    <a:pt x="536" y="376"/>
                  </a:lnTo>
                  <a:lnTo>
                    <a:pt x="513" y="436"/>
                  </a:lnTo>
                  <a:lnTo>
                    <a:pt x="487" y="494"/>
                  </a:lnTo>
                  <a:lnTo>
                    <a:pt x="466" y="534"/>
                  </a:lnTo>
                  <a:lnTo>
                    <a:pt x="445" y="574"/>
                  </a:lnTo>
                  <a:lnTo>
                    <a:pt x="422" y="610"/>
                  </a:lnTo>
                  <a:lnTo>
                    <a:pt x="397" y="646"/>
                  </a:lnTo>
                  <a:lnTo>
                    <a:pt x="370" y="680"/>
                  </a:lnTo>
                  <a:lnTo>
                    <a:pt x="343" y="711"/>
                  </a:lnTo>
                  <a:lnTo>
                    <a:pt x="314" y="742"/>
                  </a:lnTo>
                  <a:lnTo>
                    <a:pt x="284" y="770"/>
                  </a:lnTo>
                  <a:lnTo>
                    <a:pt x="253" y="797"/>
                  </a:lnTo>
                  <a:lnTo>
                    <a:pt x="220" y="821"/>
                  </a:lnTo>
                  <a:lnTo>
                    <a:pt x="186" y="844"/>
                  </a:lnTo>
                  <a:lnTo>
                    <a:pt x="151" y="866"/>
                  </a:lnTo>
                  <a:lnTo>
                    <a:pt x="115" y="886"/>
                  </a:lnTo>
                  <a:lnTo>
                    <a:pt x="79" y="902"/>
                  </a:lnTo>
                  <a:lnTo>
                    <a:pt x="41" y="919"/>
                  </a:lnTo>
                  <a:lnTo>
                    <a:pt x="3" y="933"/>
                  </a:lnTo>
                  <a:lnTo>
                    <a:pt x="1" y="934"/>
                  </a:lnTo>
                  <a:lnTo>
                    <a:pt x="0" y="937"/>
                  </a:lnTo>
                  <a:lnTo>
                    <a:pt x="0" y="939"/>
                  </a:lnTo>
                  <a:lnTo>
                    <a:pt x="1" y="940"/>
                  </a:lnTo>
                  <a:lnTo>
                    <a:pt x="22" y="935"/>
                  </a:lnTo>
                  <a:lnTo>
                    <a:pt x="42" y="930"/>
                  </a:lnTo>
                  <a:lnTo>
                    <a:pt x="63" y="925"/>
                  </a:lnTo>
                  <a:lnTo>
                    <a:pt x="84" y="918"/>
                  </a:lnTo>
                  <a:lnTo>
                    <a:pt x="104" y="911"/>
                  </a:lnTo>
                  <a:lnTo>
                    <a:pt x="124" y="902"/>
                  </a:lnTo>
                  <a:lnTo>
                    <a:pt x="145" y="895"/>
                  </a:lnTo>
                  <a:lnTo>
                    <a:pt x="164" y="885"/>
                  </a:lnTo>
                  <a:lnTo>
                    <a:pt x="184" y="875"/>
                  </a:lnTo>
                  <a:lnTo>
                    <a:pt x="204" y="864"/>
                  </a:lnTo>
                  <a:lnTo>
                    <a:pt x="222" y="853"/>
                  </a:lnTo>
                  <a:lnTo>
                    <a:pt x="241" y="842"/>
                  </a:lnTo>
                  <a:lnTo>
                    <a:pt x="259" y="828"/>
                  </a:lnTo>
                  <a:lnTo>
                    <a:pt x="277" y="815"/>
                  </a:lnTo>
                  <a:lnTo>
                    <a:pt x="294" y="801"/>
                  </a:lnTo>
                  <a:lnTo>
                    <a:pt x="312" y="786"/>
                  </a:lnTo>
                  <a:lnTo>
                    <a:pt x="327" y="772"/>
                  </a:lnTo>
                  <a:lnTo>
                    <a:pt x="341" y="758"/>
                  </a:lnTo>
                  <a:lnTo>
                    <a:pt x="355" y="744"/>
                  </a:lnTo>
                  <a:lnTo>
                    <a:pt x="368" y="729"/>
                  </a:lnTo>
                  <a:lnTo>
                    <a:pt x="382" y="714"/>
                  </a:lnTo>
                  <a:lnTo>
                    <a:pt x="394" y="697"/>
                  </a:lnTo>
                  <a:lnTo>
                    <a:pt x="407" y="682"/>
                  </a:lnTo>
                  <a:lnTo>
                    <a:pt x="419" y="665"/>
                  </a:lnTo>
                  <a:lnTo>
                    <a:pt x="431" y="648"/>
                  </a:lnTo>
                  <a:lnTo>
                    <a:pt x="443" y="632"/>
                  </a:lnTo>
                  <a:lnTo>
                    <a:pt x="454" y="614"/>
                  </a:lnTo>
                  <a:lnTo>
                    <a:pt x="465" y="596"/>
                  </a:lnTo>
                  <a:lnTo>
                    <a:pt x="476" y="577"/>
                  </a:lnTo>
                  <a:lnTo>
                    <a:pt x="486" y="560"/>
                  </a:lnTo>
                  <a:lnTo>
                    <a:pt x="496" y="541"/>
                  </a:lnTo>
                  <a:lnTo>
                    <a:pt x="504" y="522"/>
                  </a:lnTo>
                  <a:lnTo>
                    <a:pt x="532" y="461"/>
                  </a:lnTo>
                  <a:lnTo>
                    <a:pt x="554" y="398"/>
                  </a:lnTo>
                  <a:lnTo>
                    <a:pt x="572" y="334"/>
                  </a:lnTo>
                  <a:lnTo>
                    <a:pt x="588" y="269"/>
                  </a:lnTo>
                  <a:lnTo>
                    <a:pt x="600" y="203"/>
                  </a:lnTo>
                  <a:lnTo>
                    <a:pt x="611" y="136"/>
                  </a:lnTo>
                  <a:lnTo>
                    <a:pt x="621" y="69"/>
                  </a:lnTo>
                  <a:lnTo>
                    <a:pt x="629" y="0"/>
                  </a:lnTo>
                  <a:lnTo>
                    <a:pt x="629" y="0"/>
                  </a:lnTo>
                  <a:lnTo>
                    <a:pt x="629" y="0"/>
                  </a:lnTo>
                  <a:lnTo>
                    <a:pt x="629" y="0"/>
                  </a:lnTo>
                  <a:lnTo>
                    <a:pt x="629" y="0"/>
                  </a:lnTo>
                  <a:lnTo>
                    <a:pt x="62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6" name="Freeform 83"/>
            <p:cNvSpPr>
              <a:spLocks/>
            </p:cNvSpPr>
            <p:nvPr/>
          </p:nvSpPr>
          <p:spPr bwMode="auto">
            <a:xfrm>
              <a:off x="593" y="988"/>
              <a:ext cx="30" cy="56"/>
            </a:xfrm>
            <a:custGeom>
              <a:avLst/>
              <a:gdLst>
                <a:gd name="T0" fmla="*/ 89 w 89"/>
                <a:gd name="T1" fmla="*/ 0 h 168"/>
                <a:gd name="T2" fmla="*/ 86 w 89"/>
                <a:gd name="T3" fmla="*/ 30 h 168"/>
                <a:gd name="T4" fmla="*/ 81 w 89"/>
                <a:gd name="T5" fmla="*/ 58 h 168"/>
                <a:gd name="T6" fmla="*/ 72 w 89"/>
                <a:gd name="T7" fmla="*/ 84 h 168"/>
                <a:gd name="T8" fmla="*/ 58 w 89"/>
                <a:gd name="T9" fmla="*/ 110 h 168"/>
                <a:gd name="T10" fmla="*/ 53 w 89"/>
                <a:gd name="T11" fmla="*/ 117 h 168"/>
                <a:gd name="T12" fmla="*/ 48 w 89"/>
                <a:gd name="T13" fmla="*/ 126 h 168"/>
                <a:gd name="T14" fmla="*/ 42 w 89"/>
                <a:gd name="T15" fmla="*/ 134 h 168"/>
                <a:gd name="T16" fmla="*/ 36 w 89"/>
                <a:gd name="T17" fmla="*/ 141 h 168"/>
                <a:gd name="T18" fmla="*/ 30 w 89"/>
                <a:gd name="T19" fmla="*/ 148 h 168"/>
                <a:gd name="T20" fmla="*/ 22 w 89"/>
                <a:gd name="T21" fmla="*/ 153 h 168"/>
                <a:gd name="T22" fmla="*/ 14 w 89"/>
                <a:gd name="T23" fmla="*/ 155 h 168"/>
                <a:gd name="T24" fmla="*/ 6 w 89"/>
                <a:gd name="T25" fmla="*/ 158 h 168"/>
                <a:gd name="T26" fmla="*/ 4 w 89"/>
                <a:gd name="T27" fmla="*/ 158 h 168"/>
                <a:gd name="T28" fmla="*/ 1 w 89"/>
                <a:gd name="T29" fmla="*/ 160 h 168"/>
                <a:gd name="T30" fmla="*/ 0 w 89"/>
                <a:gd name="T31" fmla="*/ 162 h 168"/>
                <a:gd name="T32" fmla="*/ 1 w 89"/>
                <a:gd name="T33" fmla="*/ 164 h 168"/>
                <a:gd name="T34" fmla="*/ 9 w 89"/>
                <a:gd name="T35" fmla="*/ 168 h 168"/>
                <a:gd name="T36" fmla="*/ 17 w 89"/>
                <a:gd name="T37" fmla="*/ 168 h 168"/>
                <a:gd name="T38" fmla="*/ 24 w 89"/>
                <a:gd name="T39" fmla="*/ 163 h 168"/>
                <a:gd name="T40" fmla="*/ 32 w 89"/>
                <a:gd name="T41" fmla="*/ 156 h 168"/>
                <a:gd name="T42" fmla="*/ 39 w 89"/>
                <a:gd name="T43" fmla="*/ 149 h 168"/>
                <a:gd name="T44" fmla="*/ 46 w 89"/>
                <a:gd name="T45" fmla="*/ 140 h 168"/>
                <a:gd name="T46" fmla="*/ 51 w 89"/>
                <a:gd name="T47" fmla="*/ 132 h 168"/>
                <a:gd name="T48" fmla="*/ 56 w 89"/>
                <a:gd name="T49" fmla="*/ 126 h 168"/>
                <a:gd name="T50" fmla="*/ 65 w 89"/>
                <a:gd name="T51" fmla="*/ 112 h 168"/>
                <a:gd name="T52" fmla="*/ 71 w 89"/>
                <a:gd name="T53" fmla="*/ 97 h 168"/>
                <a:gd name="T54" fmla="*/ 77 w 89"/>
                <a:gd name="T55" fmla="*/ 82 h 168"/>
                <a:gd name="T56" fmla="*/ 82 w 89"/>
                <a:gd name="T57" fmla="*/ 67 h 168"/>
                <a:gd name="T58" fmla="*/ 85 w 89"/>
                <a:gd name="T59" fmla="*/ 50 h 168"/>
                <a:gd name="T60" fmla="*/ 87 w 89"/>
                <a:gd name="T61" fmla="*/ 34 h 168"/>
                <a:gd name="T62" fmla="*/ 89 w 89"/>
                <a:gd name="T63" fmla="*/ 17 h 168"/>
                <a:gd name="T64" fmla="*/ 89 w 89"/>
                <a:gd name="T65" fmla="*/ 0 h 168"/>
                <a:gd name="T66" fmla="*/ 89 w 89"/>
                <a:gd name="T67" fmla="*/ 0 h 168"/>
                <a:gd name="T68" fmla="*/ 89 w 89"/>
                <a:gd name="T69" fmla="*/ 0 h 168"/>
                <a:gd name="T70" fmla="*/ 89 w 89"/>
                <a:gd name="T71" fmla="*/ 0 h 168"/>
                <a:gd name="T72" fmla="*/ 89 w 89"/>
                <a:gd name="T73" fmla="*/ 0 h 168"/>
                <a:gd name="T74" fmla="*/ 89 w 89"/>
                <a:gd name="T75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9" h="168">
                  <a:moveTo>
                    <a:pt x="89" y="0"/>
                  </a:moveTo>
                  <a:lnTo>
                    <a:pt x="86" y="30"/>
                  </a:lnTo>
                  <a:lnTo>
                    <a:pt x="81" y="58"/>
                  </a:lnTo>
                  <a:lnTo>
                    <a:pt x="72" y="84"/>
                  </a:lnTo>
                  <a:lnTo>
                    <a:pt x="58" y="110"/>
                  </a:lnTo>
                  <a:lnTo>
                    <a:pt x="53" y="117"/>
                  </a:lnTo>
                  <a:lnTo>
                    <a:pt x="48" y="126"/>
                  </a:lnTo>
                  <a:lnTo>
                    <a:pt x="42" y="134"/>
                  </a:lnTo>
                  <a:lnTo>
                    <a:pt x="36" y="141"/>
                  </a:lnTo>
                  <a:lnTo>
                    <a:pt x="30" y="148"/>
                  </a:lnTo>
                  <a:lnTo>
                    <a:pt x="22" y="153"/>
                  </a:lnTo>
                  <a:lnTo>
                    <a:pt x="14" y="155"/>
                  </a:lnTo>
                  <a:lnTo>
                    <a:pt x="6" y="158"/>
                  </a:lnTo>
                  <a:lnTo>
                    <a:pt x="4" y="158"/>
                  </a:lnTo>
                  <a:lnTo>
                    <a:pt x="1" y="160"/>
                  </a:lnTo>
                  <a:lnTo>
                    <a:pt x="0" y="162"/>
                  </a:lnTo>
                  <a:lnTo>
                    <a:pt x="1" y="164"/>
                  </a:lnTo>
                  <a:lnTo>
                    <a:pt x="9" y="168"/>
                  </a:lnTo>
                  <a:lnTo>
                    <a:pt x="17" y="168"/>
                  </a:lnTo>
                  <a:lnTo>
                    <a:pt x="24" y="163"/>
                  </a:lnTo>
                  <a:lnTo>
                    <a:pt x="32" y="156"/>
                  </a:lnTo>
                  <a:lnTo>
                    <a:pt x="39" y="149"/>
                  </a:lnTo>
                  <a:lnTo>
                    <a:pt x="46" y="140"/>
                  </a:lnTo>
                  <a:lnTo>
                    <a:pt x="51" y="132"/>
                  </a:lnTo>
                  <a:lnTo>
                    <a:pt x="56" y="126"/>
                  </a:lnTo>
                  <a:lnTo>
                    <a:pt x="65" y="112"/>
                  </a:lnTo>
                  <a:lnTo>
                    <a:pt x="71" y="97"/>
                  </a:lnTo>
                  <a:lnTo>
                    <a:pt x="77" y="82"/>
                  </a:lnTo>
                  <a:lnTo>
                    <a:pt x="82" y="67"/>
                  </a:lnTo>
                  <a:lnTo>
                    <a:pt x="85" y="50"/>
                  </a:lnTo>
                  <a:lnTo>
                    <a:pt x="87" y="34"/>
                  </a:lnTo>
                  <a:lnTo>
                    <a:pt x="89" y="17"/>
                  </a:lnTo>
                  <a:lnTo>
                    <a:pt x="89" y="0"/>
                  </a:lnTo>
                  <a:lnTo>
                    <a:pt x="89" y="0"/>
                  </a:lnTo>
                  <a:lnTo>
                    <a:pt x="89" y="0"/>
                  </a:lnTo>
                  <a:lnTo>
                    <a:pt x="89" y="0"/>
                  </a:lnTo>
                  <a:lnTo>
                    <a:pt x="89" y="0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7" name="Freeform 84"/>
            <p:cNvSpPr>
              <a:spLocks/>
            </p:cNvSpPr>
            <p:nvPr/>
          </p:nvSpPr>
          <p:spPr bwMode="auto">
            <a:xfrm>
              <a:off x="598" y="1000"/>
              <a:ext cx="38" cy="76"/>
            </a:xfrm>
            <a:custGeom>
              <a:avLst/>
              <a:gdLst>
                <a:gd name="T0" fmla="*/ 115 w 115"/>
                <a:gd name="T1" fmla="*/ 0 h 230"/>
                <a:gd name="T2" fmla="*/ 114 w 115"/>
                <a:gd name="T3" fmla="*/ 19 h 230"/>
                <a:gd name="T4" fmla="*/ 111 w 115"/>
                <a:gd name="T5" fmla="*/ 38 h 230"/>
                <a:gd name="T6" fmla="*/ 109 w 115"/>
                <a:gd name="T7" fmla="*/ 57 h 230"/>
                <a:gd name="T8" fmla="*/ 106 w 115"/>
                <a:gd name="T9" fmla="*/ 75 h 230"/>
                <a:gd name="T10" fmla="*/ 101 w 115"/>
                <a:gd name="T11" fmla="*/ 92 h 230"/>
                <a:gd name="T12" fmla="*/ 94 w 115"/>
                <a:gd name="T13" fmla="*/ 110 h 230"/>
                <a:gd name="T14" fmla="*/ 86 w 115"/>
                <a:gd name="T15" fmla="*/ 127 h 230"/>
                <a:gd name="T16" fmla="*/ 77 w 115"/>
                <a:gd name="T17" fmla="*/ 142 h 230"/>
                <a:gd name="T18" fmla="*/ 68 w 115"/>
                <a:gd name="T19" fmla="*/ 152 h 230"/>
                <a:gd name="T20" fmla="*/ 59 w 115"/>
                <a:gd name="T21" fmla="*/ 161 h 230"/>
                <a:gd name="T22" fmla="*/ 49 w 115"/>
                <a:gd name="T23" fmla="*/ 170 h 230"/>
                <a:gd name="T24" fmla="*/ 40 w 115"/>
                <a:gd name="T25" fmla="*/ 177 h 230"/>
                <a:gd name="T26" fmla="*/ 30 w 115"/>
                <a:gd name="T27" fmla="*/ 186 h 230"/>
                <a:gd name="T28" fmla="*/ 20 w 115"/>
                <a:gd name="T29" fmla="*/ 195 h 230"/>
                <a:gd name="T30" fmla="*/ 11 w 115"/>
                <a:gd name="T31" fmla="*/ 204 h 230"/>
                <a:gd name="T32" fmla="*/ 4 w 115"/>
                <a:gd name="T33" fmla="*/ 214 h 230"/>
                <a:gd name="T34" fmla="*/ 1 w 115"/>
                <a:gd name="T35" fmla="*/ 218 h 230"/>
                <a:gd name="T36" fmla="*/ 0 w 115"/>
                <a:gd name="T37" fmla="*/ 224 h 230"/>
                <a:gd name="T38" fmla="*/ 0 w 115"/>
                <a:gd name="T39" fmla="*/ 229 h 230"/>
                <a:gd name="T40" fmla="*/ 4 w 115"/>
                <a:gd name="T41" fmla="*/ 230 h 230"/>
                <a:gd name="T42" fmla="*/ 17 w 115"/>
                <a:gd name="T43" fmla="*/ 225 h 230"/>
                <a:gd name="T44" fmla="*/ 30 w 115"/>
                <a:gd name="T45" fmla="*/ 218 h 230"/>
                <a:gd name="T46" fmla="*/ 43 w 115"/>
                <a:gd name="T47" fmla="*/ 206 h 230"/>
                <a:gd name="T48" fmla="*/ 55 w 115"/>
                <a:gd name="T49" fmla="*/ 194 h 230"/>
                <a:gd name="T50" fmla="*/ 66 w 115"/>
                <a:gd name="T51" fmla="*/ 180 h 230"/>
                <a:gd name="T52" fmla="*/ 77 w 115"/>
                <a:gd name="T53" fmla="*/ 165 h 230"/>
                <a:gd name="T54" fmla="*/ 85 w 115"/>
                <a:gd name="T55" fmla="*/ 149 h 230"/>
                <a:gd name="T56" fmla="*/ 92 w 115"/>
                <a:gd name="T57" fmla="*/ 137 h 230"/>
                <a:gd name="T58" fmla="*/ 104 w 115"/>
                <a:gd name="T59" fmla="*/ 105 h 230"/>
                <a:gd name="T60" fmla="*/ 111 w 115"/>
                <a:gd name="T61" fmla="*/ 70 h 230"/>
                <a:gd name="T62" fmla="*/ 115 w 115"/>
                <a:gd name="T63" fmla="*/ 35 h 230"/>
                <a:gd name="T64" fmla="*/ 115 w 115"/>
                <a:gd name="T65" fmla="*/ 0 h 230"/>
                <a:gd name="T66" fmla="*/ 115 w 115"/>
                <a:gd name="T67" fmla="*/ 0 h 230"/>
                <a:gd name="T68" fmla="*/ 115 w 115"/>
                <a:gd name="T69" fmla="*/ 0 h 230"/>
                <a:gd name="T70" fmla="*/ 115 w 115"/>
                <a:gd name="T71" fmla="*/ 0 h 230"/>
                <a:gd name="T72" fmla="*/ 115 w 115"/>
                <a:gd name="T73" fmla="*/ 0 h 230"/>
                <a:gd name="T74" fmla="*/ 115 w 115"/>
                <a:gd name="T75" fmla="*/ 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5" h="230">
                  <a:moveTo>
                    <a:pt x="115" y="0"/>
                  </a:moveTo>
                  <a:lnTo>
                    <a:pt x="114" y="19"/>
                  </a:lnTo>
                  <a:lnTo>
                    <a:pt x="111" y="38"/>
                  </a:lnTo>
                  <a:lnTo>
                    <a:pt x="109" y="57"/>
                  </a:lnTo>
                  <a:lnTo>
                    <a:pt x="106" y="75"/>
                  </a:lnTo>
                  <a:lnTo>
                    <a:pt x="101" y="92"/>
                  </a:lnTo>
                  <a:lnTo>
                    <a:pt x="94" y="110"/>
                  </a:lnTo>
                  <a:lnTo>
                    <a:pt x="86" y="127"/>
                  </a:lnTo>
                  <a:lnTo>
                    <a:pt x="77" y="142"/>
                  </a:lnTo>
                  <a:lnTo>
                    <a:pt x="68" y="152"/>
                  </a:lnTo>
                  <a:lnTo>
                    <a:pt x="59" y="161"/>
                  </a:lnTo>
                  <a:lnTo>
                    <a:pt x="49" y="170"/>
                  </a:lnTo>
                  <a:lnTo>
                    <a:pt x="40" y="177"/>
                  </a:lnTo>
                  <a:lnTo>
                    <a:pt x="30" y="186"/>
                  </a:lnTo>
                  <a:lnTo>
                    <a:pt x="20" y="195"/>
                  </a:lnTo>
                  <a:lnTo>
                    <a:pt x="11" y="204"/>
                  </a:lnTo>
                  <a:lnTo>
                    <a:pt x="4" y="214"/>
                  </a:lnTo>
                  <a:lnTo>
                    <a:pt x="1" y="218"/>
                  </a:lnTo>
                  <a:lnTo>
                    <a:pt x="0" y="224"/>
                  </a:lnTo>
                  <a:lnTo>
                    <a:pt x="0" y="229"/>
                  </a:lnTo>
                  <a:lnTo>
                    <a:pt x="4" y="230"/>
                  </a:lnTo>
                  <a:lnTo>
                    <a:pt x="17" y="225"/>
                  </a:lnTo>
                  <a:lnTo>
                    <a:pt x="30" y="218"/>
                  </a:lnTo>
                  <a:lnTo>
                    <a:pt x="43" y="206"/>
                  </a:lnTo>
                  <a:lnTo>
                    <a:pt x="55" y="194"/>
                  </a:lnTo>
                  <a:lnTo>
                    <a:pt x="66" y="180"/>
                  </a:lnTo>
                  <a:lnTo>
                    <a:pt x="77" y="165"/>
                  </a:lnTo>
                  <a:lnTo>
                    <a:pt x="85" y="149"/>
                  </a:lnTo>
                  <a:lnTo>
                    <a:pt x="92" y="137"/>
                  </a:lnTo>
                  <a:lnTo>
                    <a:pt x="104" y="105"/>
                  </a:lnTo>
                  <a:lnTo>
                    <a:pt x="111" y="70"/>
                  </a:lnTo>
                  <a:lnTo>
                    <a:pt x="115" y="35"/>
                  </a:lnTo>
                  <a:lnTo>
                    <a:pt x="115" y="0"/>
                  </a:lnTo>
                  <a:lnTo>
                    <a:pt x="115" y="0"/>
                  </a:lnTo>
                  <a:lnTo>
                    <a:pt x="115" y="0"/>
                  </a:lnTo>
                  <a:lnTo>
                    <a:pt x="115" y="0"/>
                  </a:lnTo>
                  <a:lnTo>
                    <a:pt x="115" y="0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8" name="Freeform 85"/>
            <p:cNvSpPr>
              <a:spLocks/>
            </p:cNvSpPr>
            <p:nvPr/>
          </p:nvSpPr>
          <p:spPr bwMode="auto">
            <a:xfrm>
              <a:off x="513" y="860"/>
              <a:ext cx="110" cy="145"/>
            </a:xfrm>
            <a:custGeom>
              <a:avLst/>
              <a:gdLst>
                <a:gd name="T0" fmla="*/ 320 w 330"/>
                <a:gd name="T1" fmla="*/ 419 h 434"/>
                <a:gd name="T2" fmla="*/ 302 w 330"/>
                <a:gd name="T3" fmla="*/ 390 h 434"/>
                <a:gd name="T4" fmla="*/ 287 w 330"/>
                <a:gd name="T5" fmla="*/ 360 h 434"/>
                <a:gd name="T6" fmla="*/ 272 w 330"/>
                <a:gd name="T7" fmla="*/ 329 h 434"/>
                <a:gd name="T8" fmla="*/ 260 w 330"/>
                <a:gd name="T9" fmla="*/ 293 h 434"/>
                <a:gd name="T10" fmla="*/ 253 w 330"/>
                <a:gd name="T11" fmla="*/ 250 h 434"/>
                <a:gd name="T12" fmla="*/ 246 w 330"/>
                <a:gd name="T13" fmla="*/ 209 h 434"/>
                <a:gd name="T14" fmla="*/ 234 w 330"/>
                <a:gd name="T15" fmla="*/ 172 h 434"/>
                <a:gd name="T16" fmla="*/ 219 w 330"/>
                <a:gd name="T17" fmla="*/ 148 h 434"/>
                <a:gd name="T18" fmla="*/ 209 w 330"/>
                <a:gd name="T19" fmla="*/ 134 h 434"/>
                <a:gd name="T20" fmla="*/ 195 w 330"/>
                <a:gd name="T21" fmla="*/ 122 h 434"/>
                <a:gd name="T22" fmla="*/ 183 w 330"/>
                <a:gd name="T23" fmla="*/ 108 h 434"/>
                <a:gd name="T24" fmla="*/ 173 w 330"/>
                <a:gd name="T25" fmla="*/ 95 h 434"/>
                <a:gd name="T26" fmla="*/ 162 w 330"/>
                <a:gd name="T27" fmla="*/ 85 h 434"/>
                <a:gd name="T28" fmla="*/ 151 w 330"/>
                <a:gd name="T29" fmla="*/ 77 h 434"/>
                <a:gd name="T30" fmla="*/ 139 w 330"/>
                <a:gd name="T31" fmla="*/ 70 h 434"/>
                <a:gd name="T32" fmla="*/ 116 w 330"/>
                <a:gd name="T33" fmla="*/ 60 h 434"/>
                <a:gd name="T34" fmla="*/ 83 w 330"/>
                <a:gd name="T35" fmla="*/ 46 h 434"/>
                <a:gd name="T36" fmla="*/ 50 w 330"/>
                <a:gd name="T37" fmla="*/ 31 h 434"/>
                <a:gd name="T38" fmla="*/ 20 w 330"/>
                <a:gd name="T39" fmla="*/ 12 h 434"/>
                <a:gd name="T40" fmla="*/ 4 w 330"/>
                <a:gd name="T41" fmla="*/ 2 h 434"/>
                <a:gd name="T42" fmla="*/ 0 w 330"/>
                <a:gd name="T43" fmla="*/ 8 h 434"/>
                <a:gd name="T44" fmla="*/ 12 w 330"/>
                <a:gd name="T45" fmla="*/ 22 h 434"/>
                <a:gd name="T46" fmla="*/ 37 w 330"/>
                <a:gd name="T47" fmla="*/ 42 h 434"/>
                <a:gd name="T48" fmla="*/ 62 w 330"/>
                <a:gd name="T49" fmla="*/ 58 h 434"/>
                <a:gd name="T50" fmla="*/ 90 w 330"/>
                <a:gd name="T51" fmla="*/ 74 h 434"/>
                <a:gd name="T52" fmla="*/ 113 w 330"/>
                <a:gd name="T53" fmla="*/ 84 h 434"/>
                <a:gd name="T54" fmla="*/ 129 w 330"/>
                <a:gd name="T55" fmla="*/ 91 h 434"/>
                <a:gd name="T56" fmla="*/ 145 w 330"/>
                <a:gd name="T57" fmla="*/ 100 h 434"/>
                <a:gd name="T58" fmla="*/ 159 w 330"/>
                <a:gd name="T59" fmla="*/ 112 h 434"/>
                <a:gd name="T60" fmla="*/ 173 w 330"/>
                <a:gd name="T61" fmla="*/ 126 h 434"/>
                <a:gd name="T62" fmla="*/ 186 w 330"/>
                <a:gd name="T63" fmla="*/ 137 h 434"/>
                <a:gd name="T64" fmla="*/ 199 w 330"/>
                <a:gd name="T65" fmla="*/ 148 h 434"/>
                <a:gd name="T66" fmla="*/ 212 w 330"/>
                <a:gd name="T67" fmla="*/ 160 h 434"/>
                <a:gd name="T68" fmla="*/ 230 w 330"/>
                <a:gd name="T69" fmla="*/ 181 h 434"/>
                <a:gd name="T70" fmla="*/ 243 w 330"/>
                <a:gd name="T71" fmla="*/ 219 h 434"/>
                <a:gd name="T72" fmla="*/ 250 w 330"/>
                <a:gd name="T73" fmla="*/ 262 h 434"/>
                <a:gd name="T74" fmla="*/ 258 w 330"/>
                <a:gd name="T75" fmla="*/ 303 h 434"/>
                <a:gd name="T76" fmla="*/ 271 w 330"/>
                <a:gd name="T77" fmla="*/ 337 h 434"/>
                <a:gd name="T78" fmla="*/ 286 w 330"/>
                <a:gd name="T79" fmla="*/ 366 h 434"/>
                <a:gd name="T80" fmla="*/ 302 w 330"/>
                <a:gd name="T81" fmla="*/ 394 h 434"/>
                <a:gd name="T82" fmla="*/ 320 w 330"/>
                <a:gd name="T83" fmla="*/ 420 h 434"/>
                <a:gd name="T84" fmla="*/ 330 w 330"/>
                <a:gd name="T85" fmla="*/ 434 h 434"/>
                <a:gd name="T86" fmla="*/ 330 w 330"/>
                <a:gd name="T87" fmla="*/ 434 h 434"/>
                <a:gd name="T88" fmla="*/ 330 w 330"/>
                <a:gd name="T89" fmla="*/ 433 h 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30" h="434">
                  <a:moveTo>
                    <a:pt x="330" y="433"/>
                  </a:moveTo>
                  <a:lnTo>
                    <a:pt x="320" y="419"/>
                  </a:lnTo>
                  <a:lnTo>
                    <a:pt x="311" y="405"/>
                  </a:lnTo>
                  <a:lnTo>
                    <a:pt x="302" y="390"/>
                  </a:lnTo>
                  <a:lnTo>
                    <a:pt x="295" y="375"/>
                  </a:lnTo>
                  <a:lnTo>
                    <a:pt x="287" y="360"/>
                  </a:lnTo>
                  <a:lnTo>
                    <a:pt x="279" y="344"/>
                  </a:lnTo>
                  <a:lnTo>
                    <a:pt x="272" y="329"/>
                  </a:lnTo>
                  <a:lnTo>
                    <a:pt x="265" y="313"/>
                  </a:lnTo>
                  <a:lnTo>
                    <a:pt x="260" y="293"/>
                  </a:lnTo>
                  <a:lnTo>
                    <a:pt x="256" y="271"/>
                  </a:lnTo>
                  <a:lnTo>
                    <a:pt x="253" y="250"/>
                  </a:lnTo>
                  <a:lnTo>
                    <a:pt x="250" y="228"/>
                  </a:lnTo>
                  <a:lnTo>
                    <a:pt x="246" y="209"/>
                  </a:lnTo>
                  <a:lnTo>
                    <a:pt x="240" y="190"/>
                  </a:lnTo>
                  <a:lnTo>
                    <a:pt x="234" y="172"/>
                  </a:lnTo>
                  <a:lnTo>
                    <a:pt x="225" y="156"/>
                  </a:lnTo>
                  <a:lnTo>
                    <a:pt x="219" y="148"/>
                  </a:lnTo>
                  <a:lnTo>
                    <a:pt x="214" y="142"/>
                  </a:lnTo>
                  <a:lnTo>
                    <a:pt x="209" y="134"/>
                  </a:lnTo>
                  <a:lnTo>
                    <a:pt x="202" y="128"/>
                  </a:lnTo>
                  <a:lnTo>
                    <a:pt x="195" y="122"/>
                  </a:lnTo>
                  <a:lnTo>
                    <a:pt x="190" y="115"/>
                  </a:lnTo>
                  <a:lnTo>
                    <a:pt x="183" y="108"/>
                  </a:lnTo>
                  <a:lnTo>
                    <a:pt x="178" y="101"/>
                  </a:lnTo>
                  <a:lnTo>
                    <a:pt x="173" y="95"/>
                  </a:lnTo>
                  <a:lnTo>
                    <a:pt x="167" y="90"/>
                  </a:lnTo>
                  <a:lnTo>
                    <a:pt x="162" y="85"/>
                  </a:lnTo>
                  <a:lnTo>
                    <a:pt x="156" y="81"/>
                  </a:lnTo>
                  <a:lnTo>
                    <a:pt x="151" y="77"/>
                  </a:lnTo>
                  <a:lnTo>
                    <a:pt x="144" y="74"/>
                  </a:lnTo>
                  <a:lnTo>
                    <a:pt x="139" y="70"/>
                  </a:lnTo>
                  <a:lnTo>
                    <a:pt x="132" y="67"/>
                  </a:lnTo>
                  <a:lnTo>
                    <a:pt x="116" y="60"/>
                  </a:lnTo>
                  <a:lnTo>
                    <a:pt x="100" y="52"/>
                  </a:lnTo>
                  <a:lnTo>
                    <a:pt x="83" y="46"/>
                  </a:lnTo>
                  <a:lnTo>
                    <a:pt x="67" y="38"/>
                  </a:lnTo>
                  <a:lnTo>
                    <a:pt x="50" y="31"/>
                  </a:lnTo>
                  <a:lnTo>
                    <a:pt x="35" y="22"/>
                  </a:lnTo>
                  <a:lnTo>
                    <a:pt x="20" y="12"/>
                  </a:lnTo>
                  <a:lnTo>
                    <a:pt x="6" y="0"/>
                  </a:lnTo>
                  <a:lnTo>
                    <a:pt x="4" y="2"/>
                  </a:lnTo>
                  <a:lnTo>
                    <a:pt x="1" y="4"/>
                  </a:lnTo>
                  <a:lnTo>
                    <a:pt x="0" y="8"/>
                  </a:lnTo>
                  <a:lnTo>
                    <a:pt x="1" y="10"/>
                  </a:lnTo>
                  <a:lnTo>
                    <a:pt x="12" y="22"/>
                  </a:lnTo>
                  <a:lnTo>
                    <a:pt x="24" y="32"/>
                  </a:lnTo>
                  <a:lnTo>
                    <a:pt x="37" y="42"/>
                  </a:lnTo>
                  <a:lnTo>
                    <a:pt x="49" y="51"/>
                  </a:lnTo>
                  <a:lnTo>
                    <a:pt x="62" y="58"/>
                  </a:lnTo>
                  <a:lnTo>
                    <a:pt x="77" y="66"/>
                  </a:lnTo>
                  <a:lnTo>
                    <a:pt x="90" y="74"/>
                  </a:lnTo>
                  <a:lnTo>
                    <a:pt x="104" y="80"/>
                  </a:lnTo>
                  <a:lnTo>
                    <a:pt x="113" y="84"/>
                  </a:lnTo>
                  <a:lnTo>
                    <a:pt x="121" y="88"/>
                  </a:lnTo>
                  <a:lnTo>
                    <a:pt x="129" y="91"/>
                  </a:lnTo>
                  <a:lnTo>
                    <a:pt x="138" y="95"/>
                  </a:lnTo>
                  <a:lnTo>
                    <a:pt x="145" y="100"/>
                  </a:lnTo>
                  <a:lnTo>
                    <a:pt x="153" y="105"/>
                  </a:lnTo>
                  <a:lnTo>
                    <a:pt x="159" y="112"/>
                  </a:lnTo>
                  <a:lnTo>
                    <a:pt x="167" y="119"/>
                  </a:lnTo>
                  <a:lnTo>
                    <a:pt x="173" y="126"/>
                  </a:lnTo>
                  <a:lnTo>
                    <a:pt x="179" y="132"/>
                  </a:lnTo>
                  <a:lnTo>
                    <a:pt x="186" y="137"/>
                  </a:lnTo>
                  <a:lnTo>
                    <a:pt x="192" y="143"/>
                  </a:lnTo>
                  <a:lnTo>
                    <a:pt x="199" y="148"/>
                  </a:lnTo>
                  <a:lnTo>
                    <a:pt x="205" y="155"/>
                  </a:lnTo>
                  <a:lnTo>
                    <a:pt x="212" y="160"/>
                  </a:lnTo>
                  <a:lnTo>
                    <a:pt x="218" y="166"/>
                  </a:lnTo>
                  <a:lnTo>
                    <a:pt x="230" y="181"/>
                  </a:lnTo>
                  <a:lnTo>
                    <a:pt x="238" y="200"/>
                  </a:lnTo>
                  <a:lnTo>
                    <a:pt x="243" y="219"/>
                  </a:lnTo>
                  <a:lnTo>
                    <a:pt x="248" y="241"/>
                  </a:lnTo>
                  <a:lnTo>
                    <a:pt x="250" y="262"/>
                  </a:lnTo>
                  <a:lnTo>
                    <a:pt x="253" y="282"/>
                  </a:lnTo>
                  <a:lnTo>
                    <a:pt x="258" y="303"/>
                  </a:lnTo>
                  <a:lnTo>
                    <a:pt x="264" y="322"/>
                  </a:lnTo>
                  <a:lnTo>
                    <a:pt x="271" y="337"/>
                  </a:lnTo>
                  <a:lnTo>
                    <a:pt x="278" y="351"/>
                  </a:lnTo>
                  <a:lnTo>
                    <a:pt x="286" y="366"/>
                  </a:lnTo>
                  <a:lnTo>
                    <a:pt x="294" y="380"/>
                  </a:lnTo>
                  <a:lnTo>
                    <a:pt x="302" y="394"/>
                  </a:lnTo>
                  <a:lnTo>
                    <a:pt x="310" y="408"/>
                  </a:lnTo>
                  <a:lnTo>
                    <a:pt x="320" y="420"/>
                  </a:lnTo>
                  <a:lnTo>
                    <a:pt x="330" y="434"/>
                  </a:lnTo>
                  <a:lnTo>
                    <a:pt x="330" y="434"/>
                  </a:lnTo>
                  <a:lnTo>
                    <a:pt x="330" y="434"/>
                  </a:lnTo>
                  <a:lnTo>
                    <a:pt x="330" y="434"/>
                  </a:lnTo>
                  <a:lnTo>
                    <a:pt x="330" y="433"/>
                  </a:lnTo>
                  <a:lnTo>
                    <a:pt x="330" y="4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9" name="Freeform 86"/>
            <p:cNvSpPr>
              <a:spLocks/>
            </p:cNvSpPr>
            <p:nvPr/>
          </p:nvSpPr>
          <p:spPr bwMode="auto">
            <a:xfrm>
              <a:off x="547" y="952"/>
              <a:ext cx="58" cy="86"/>
            </a:xfrm>
            <a:custGeom>
              <a:avLst/>
              <a:gdLst>
                <a:gd name="T0" fmla="*/ 4 w 173"/>
                <a:gd name="T1" fmla="*/ 21 h 260"/>
                <a:gd name="T2" fmla="*/ 6 w 173"/>
                <a:gd name="T3" fmla="*/ 64 h 260"/>
                <a:gd name="T4" fmla="*/ 8 w 173"/>
                <a:gd name="T5" fmla="*/ 109 h 260"/>
                <a:gd name="T6" fmla="*/ 18 w 173"/>
                <a:gd name="T7" fmla="*/ 149 h 260"/>
                <a:gd name="T8" fmla="*/ 36 w 173"/>
                <a:gd name="T9" fmla="*/ 177 h 260"/>
                <a:gd name="T10" fmla="*/ 50 w 173"/>
                <a:gd name="T11" fmla="*/ 192 h 260"/>
                <a:gd name="T12" fmla="*/ 66 w 173"/>
                <a:gd name="T13" fmla="*/ 205 h 260"/>
                <a:gd name="T14" fmla="*/ 84 w 173"/>
                <a:gd name="T15" fmla="*/ 215 h 260"/>
                <a:gd name="T16" fmla="*/ 97 w 173"/>
                <a:gd name="T17" fmla="*/ 221 h 260"/>
                <a:gd name="T18" fmla="*/ 105 w 173"/>
                <a:gd name="T19" fmla="*/ 225 h 260"/>
                <a:gd name="T20" fmla="*/ 115 w 173"/>
                <a:gd name="T21" fmla="*/ 228 h 260"/>
                <a:gd name="T22" fmla="*/ 125 w 173"/>
                <a:gd name="T23" fmla="*/ 230 h 260"/>
                <a:gd name="T24" fmla="*/ 134 w 173"/>
                <a:gd name="T25" fmla="*/ 235 h 260"/>
                <a:gd name="T26" fmla="*/ 143 w 173"/>
                <a:gd name="T27" fmla="*/ 243 h 260"/>
                <a:gd name="T28" fmla="*/ 152 w 173"/>
                <a:gd name="T29" fmla="*/ 250 h 260"/>
                <a:gd name="T30" fmla="*/ 161 w 173"/>
                <a:gd name="T31" fmla="*/ 257 h 260"/>
                <a:gd name="T32" fmla="*/ 169 w 173"/>
                <a:gd name="T33" fmla="*/ 260 h 260"/>
                <a:gd name="T34" fmla="*/ 173 w 173"/>
                <a:gd name="T35" fmla="*/ 255 h 260"/>
                <a:gd name="T36" fmla="*/ 166 w 173"/>
                <a:gd name="T37" fmla="*/ 244 h 260"/>
                <a:gd name="T38" fmla="*/ 158 w 173"/>
                <a:gd name="T39" fmla="*/ 230 h 260"/>
                <a:gd name="T40" fmla="*/ 148 w 173"/>
                <a:gd name="T41" fmla="*/ 216 h 260"/>
                <a:gd name="T42" fmla="*/ 136 w 173"/>
                <a:gd name="T43" fmla="*/ 205 h 260"/>
                <a:gd name="T44" fmla="*/ 119 w 173"/>
                <a:gd name="T45" fmla="*/ 196 h 260"/>
                <a:gd name="T46" fmla="*/ 101 w 173"/>
                <a:gd name="T47" fmla="*/ 187 h 260"/>
                <a:gd name="T48" fmla="*/ 84 w 173"/>
                <a:gd name="T49" fmla="*/ 177 h 260"/>
                <a:gd name="T50" fmla="*/ 67 w 173"/>
                <a:gd name="T51" fmla="*/ 164 h 260"/>
                <a:gd name="T52" fmla="*/ 45 w 173"/>
                <a:gd name="T53" fmla="*/ 140 h 260"/>
                <a:gd name="T54" fmla="*/ 27 w 173"/>
                <a:gd name="T55" fmla="*/ 104 h 260"/>
                <a:gd name="T56" fmla="*/ 17 w 173"/>
                <a:gd name="T57" fmla="*/ 63 h 260"/>
                <a:gd name="T58" fmla="*/ 7 w 173"/>
                <a:gd name="T59" fmla="*/ 21 h 260"/>
                <a:gd name="T60" fmla="*/ 0 w 173"/>
                <a:gd name="T61" fmla="*/ 0 h 260"/>
                <a:gd name="T62" fmla="*/ 0 w 173"/>
                <a:gd name="T63" fmla="*/ 0 h 260"/>
                <a:gd name="T64" fmla="*/ 0 w 173"/>
                <a:gd name="T65" fmla="*/ 0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73" h="260">
                  <a:moveTo>
                    <a:pt x="0" y="0"/>
                  </a:moveTo>
                  <a:lnTo>
                    <a:pt x="4" y="21"/>
                  </a:lnTo>
                  <a:lnTo>
                    <a:pt x="5" y="43"/>
                  </a:lnTo>
                  <a:lnTo>
                    <a:pt x="6" y="64"/>
                  </a:lnTo>
                  <a:lnTo>
                    <a:pt x="7" y="87"/>
                  </a:lnTo>
                  <a:lnTo>
                    <a:pt x="8" y="109"/>
                  </a:lnTo>
                  <a:lnTo>
                    <a:pt x="13" y="129"/>
                  </a:lnTo>
                  <a:lnTo>
                    <a:pt x="18" y="149"/>
                  </a:lnTo>
                  <a:lnTo>
                    <a:pt x="29" y="168"/>
                  </a:lnTo>
                  <a:lnTo>
                    <a:pt x="36" y="177"/>
                  </a:lnTo>
                  <a:lnTo>
                    <a:pt x="43" y="185"/>
                  </a:lnTo>
                  <a:lnTo>
                    <a:pt x="50" y="192"/>
                  </a:lnTo>
                  <a:lnTo>
                    <a:pt x="57" y="198"/>
                  </a:lnTo>
                  <a:lnTo>
                    <a:pt x="66" y="205"/>
                  </a:lnTo>
                  <a:lnTo>
                    <a:pt x="74" y="210"/>
                  </a:lnTo>
                  <a:lnTo>
                    <a:pt x="84" y="215"/>
                  </a:lnTo>
                  <a:lnTo>
                    <a:pt x="92" y="220"/>
                  </a:lnTo>
                  <a:lnTo>
                    <a:pt x="97" y="221"/>
                  </a:lnTo>
                  <a:lnTo>
                    <a:pt x="101" y="224"/>
                  </a:lnTo>
                  <a:lnTo>
                    <a:pt x="105" y="225"/>
                  </a:lnTo>
                  <a:lnTo>
                    <a:pt x="111" y="226"/>
                  </a:lnTo>
                  <a:lnTo>
                    <a:pt x="115" y="228"/>
                  </a:lnTo>
                  <a:lnTo>
                    <a:pt x="120" y="229"/>
                  </a:lnTo>
                  <a:lnTo>
                    <a:pt x="125" y="230"/>
                  </a:lnTo>
                  <a:lnTo>
                    <a:pt x="129" y="233"/>
                  </a:lnTo>
                  <a:lnTo>
                    <a:pt x="134" y="235"/>
                  </a:lnTo>
                  <a:lnTo>
                    <a:pt x="138" y="239"/>
                  </a:lnTo>
                  <a:lnTo>
                    <a:pt x="143" y="243"/>
                  </a:lnTo>
                  <a:lnTo>
                    <a:pt x="148" y="247"/>
                  </a:lnTo>
                  <a:lnTo>
                    <a:pt x="152" y="250"/>
                  </a:lnTo>
                  <a:lnTo>
                    <a:pt x="157" y="253"/>
                  </a:lnTo>
                  <a:lnTo>
                    <a:pt x="161" y="257"/>
                  </a:lnTo>
                  <a:lnTo>
                    <a:pt x="165" y="260"/>
                  </a:lnTo>
                  <a:lnTo>
                    <a:pt x="169" y="260"/>
                  </a:lnTo>
                  <a:lnTo>
                    <a:pt x="171" y="258"/>
                  </a:lnTo>
                  <a:lnTo>
                    <a:pt x="173" y="255"/>
                  </a:lnTo>
                  <a:lnTo>
                    <a:pt x="172" y="252"/>
                  </a:lnTo>
                  <a:lnTo>
                    <a:pt x="166" y="244"/>
                  </a:lnTo>
                  <a:lnTo>
                    <a:pt x="162" y="238"/>
                  </a:lnTo>
                  <a:lnTo>
                    <a:pt x="158" y="230"/>
                  </a:lnTo>
                  <a:lnTo>
                    <a:pt x="152" y="222"/>
                  </a:lnTo>
                  <a:lnTo>
                    <a:pt x="148" y="216"/>
                  </a:lnTo>
                  <a:lnTo>
                    <a:pt x="141" y="211"/>
                  </a:lnTo>
                  <a:lnTo>
                    <a:pt x="136" y="205"/>
                  </a:lnTo>
                  <a:lnTo>
                    <a:pt x="128" y="201"/>
                  </a:lnTo>
                  <a:lnTo>
                    <a:pt x="119" y="196"/>
                  </a:lnTo>
                  <a:lnTo>
                    <a:pt x="110" y="191"/>
                  </a:lnTo>
                  <a:lnTo>
                    <a:pt x="101" y="187"/>
                  </a:lnTo>
                  <a:lnTo>
                    <a:pt x="92" y="182"/>
                  </a:lnTo>
                  <a:lnTo>
                    <a:pt x="84" y="177"/>
                  </a:lnTo>
                  <a:lnTo>
                    <a:pt x="75" y="172"/>
                  </a:lnTo>
                  <a:lnTo>
                    <a:pt x="67" y="164"/>
                  </a:lnTo>
                  <a:lnTo>
                    <a:pt x="59" y="157"/>
                  </a:lnTo>
                  <a:lnTo>
                    <a:pt x="45" y="140"/>
                  </a:lnTo>
                  <a:lnTo>
                    <a:pt x="35" y="123"/>
                  </a:lnTo>
                  <a:lnTo>
                    <a:pt x="27" y="104"/>
                  </a:lnTo>
                  <a:lnTo>
                    <a:pt x="22" y="83"/>
                  </a:lnTo>
                  <a:lnTo>
                    <a:pt x="17" y="63"/>
                  </a:lnTo>
                  <a:lnTo>
                    <a:pt x="13" y="42"/>
                  </a:lnTo>
                  <a:lnTo>
                    <a:pt x="7" y="21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0" name="Freeform 87"/>
            <p:cNvSpPr>
              <a:spLocks/>
            </p:cNvSpPr>
            <p:nvPr/>
          </p:nvSpPr>
          <p:spPr bwMode="auto">
            <a:xfrm>
              <a:off x="523" y="937"/>
              <a:ext cx="43" cy="26"/>
            </a:xfrm>
            <a:custGeom>
              <a:avLst/>
              <a:gdLst>
                <a:gd name="T0" fmla="*/ 1 w 128"/>
                <a:gd name="T1" fmla="*/ 78 h 78"/>
                <a:gd name="T2" fmla="*/ 0 w 128"/>
                <a:gd name="T3" fmla="*/ 63 h 78"/>
                <a:gd name="T4" fmla="*/ 4 w 128"/>
                <a:gd name="T5" fmla="*/ 52 h 78"/>
                <a:gd name="T6" fmla="*/ 11 w 128"/>
                <a:gd name="T7" fmla="*/ 43 h 78"/>
                <a:gd name="T8" fmla="*/ 19 w 128"/>
                <a:gd name="T9" fmla="*/ 38 h 78"/>
                <a:gd name="T10" fmla="*/ 30 w 128"/>
                <a:gd name="T11" fmla="*/ 34 h 78"/>
                <a:gd name="T12" fmla="*/ 41 w 128"/>
                <a:gd name="T13" fmla="*/ 33 h 78"/>
                <a:gd name="T14" fmla="*/ 52 w 128"/>
                <a:gd name="T15" fmla="*/ 30 h 78"/>
                <a:gd name="T16" fmla="*/ 62 w 128"/>
                <a:gd name="T17" fmla="*/ 29 h 78"/>
                <a:gd name="T18" fmla="*/ 70 w 128"/>
                <a:gd name="T19" fmla="*/ 26 h 78"/>
                <a:gd name="T20" fmla="*/ 77 w 128"/>
                <a:gd name="T21" fmla="*/ 24 h 78"/>
                <a:gd name="T22" fmla="*/ 85 w 128"/>
                <a:gd name="T23" fmla="*/ 21 h 78"/>
                <a:gd name="T24" fmla="*/ 94 w 128"/>
                <a:gd name="T25" fmla="*/ 19 h 78"/>
                <a:gd name="T26" fmla="*/ 101 w 128"/>
                <a:gd name="T27" fmla="*/ 16 h 78"/>
                <a:gd name="T28" fmla="*/ 109 w 128"/>
                <a:gd name="T29" fmla="*/ 14 h 78"/>
                <a:gd name="T30" fmla="*/ 116 w 128"/>
                <a:gd name="T31" fmla="*/ 10 h 78"/>
                <a:gd name="T32" fmla="*/ 124 w 128"/>
                <a:gd name="T33" fmla="*/ 7 h 78"/>
                <a:gd name="T34" fmla="*/ 126 w 128"/>
                <a:gd name="T35" fmla="*/ 6 h 78"/>
                <a:gd name="T36" fmla="*/ 127 w 128"/>
                <a:gd name="T37" fmla="*/ 4 h 78"/>
                <a:gd name="T38" fmla="*/ 128 w 128"/>
                <a:gd name="T39" fmla="*/ 1 h 78"/>
                <a:gd name="T40" fmla="*/ 126 w 128"/>
                <a:gd name="T41" fmla="*/ 0 h 78"/>
                <a:gd name="T42" fmla="*/ 111 w 128"/>
                <a:gd name="T43" fmla="*/ 2 h 78"/>
                <a:gd name="T44" fmla="*/ 90 w 128"/>
                <a:gd name="T45" fmla="*/ 5 h 78"/>
                <a:gd name="T46" fmla="*/ 67 w 128"/>
                <a:gd name="T47" fmla="*/ 9 h 78"/>
                <a:gd name="T48" fmla="*/ 45 w 128"/>
                <a:gd name="T49" fmla="*/ 15 h 78"/>
                <a:gd name="T50" fmla="*/ 24 w 128"/>
                <a:gd name="T51" fmla="*/ 25 h 78"/>
                <a:gd name="T52" fmla="*/ 9 w 128"/>
                <a:gd name="T53" fmla="*/ 38 h 78"/>
                <a:gd name="T54" fmla="*/ 0 w 128"/>
                <a:gd name="T55" fmla="*/ 55 h 78"/>
                <a:gd name="T56" fmla="*/ 0 w 128"/>
                <a:gd name="T57" fmla="*/ 78 h 78"/>
                <a:gd name="T58" fmla="*/ 0 w 128"/>
                <a:gd name="T59" fmla="*/ 78 h 78"/>
                <a:gd name="T60" fmla="*/ 1 w 128"/>
                <a:gd name="T61" fmla="*/ 78 h 78"/>
                <a:gd name="T62" fmla="*/ 1 w 128"/>
                <a:gd name="T63" fmla="*/ 78 h 78"/>
                <a:gd name="T64" fmla="*/ 1 w 128"/>
                <a:gd name="T65" fmla="*/ 78 h 78"/>
                <a:gd name="T66" fmla="*/ 1 w 128"/>
                <a:gd name="T67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28" h="78">
                  <a:moveTo>
                    <a:pt x="1" y="78"/>
                  </a:moveTo>
                  <a:lnTo>
                    <a:pt x="0" y="63"/>
                  </a:lnTo>
                  <a:lnTo>
                    <a:pt x="4" y="52"/>
                  </a:lnTo>
                  <a:lnTo>
                    <a:pt x="11" y="43"/>
                  </a:lnTo>
                  <a:lnTo>
                    <a:pt x="19" y="38"/>
                  </a:lnTo>
                  <a:lnTo>
                    <a:pt x="30" y="34"/>
                  </a:lnTo>
                  <a:lnTo>
                    <a:pt x="41" y="33"/>
                  </a:lnTo>
                  <a:lnTo>
                    <a:pt x="52" y="30"/>
                  </a:lnTo>
                  <a:lnTo>
                    <a:pt x="62" y="29"/>
                  </a:lnTo>
                  <a:lnTo>
                    <a:pt x="70" y="26"/>
                  </a:lnTo>
                  <a:lnTo>
                    <a:pt x="77" y="24"/>
                  </a:lnTo>
                  <a:lnTo>
                    <a:pt x="85" y="21"/>
                  </a:lnTo>
                  <a:lnTo>
                    <a:pt x="94" y="19"/>
                  </a:lnTo>
                  <a:lnTo>
                    <a:pt x="101" y="16"/>
                  </a:lnTo>
                  <a:lnTo>
                    <a:pt x="109" y="14"/>
                  </a:lnTo>
                  <a:lnTo>
                    <a:pt x="116" y="10"/>
                  </a:lnTo>
                  <a:lnTo>
                    <a:pt x="124" y="7"/>
                  </a:lnTo>
                  <a:lnTo>
                    <a:pt x="126" y="6"/>
                  </a:lnTo>
                  <a:lnTo>
                    <a:pt x="127" y="4"/>
                  </a:lnTo>
                  <a:lnTo>
                    <a:pt x="128" y="1"/>
                  </a:lnTo>
                  <a:lnTo>
                    <a:pt x="126" y="0"/>
                  </a:lnTo>
                  <a:lnTo>
                    <a:pt x="111" y="2"/>
                  </a:lnTo>
                  <a:lnTo>
                    <a:pt x="90" y="5"/>
                  </a:lnTo>
                  <a:lnTo>
                    <a:pt x="67" y="9"/>
                  </a:lnTo>
                  <a:lnTo>
                    <a:pt x="45" y="15"/>
                  </a:lnTo>
                  <a:lnTo>
                    <a:pt x="24" y="25"/>
                  </a:lnTo>
                  <a:lnTo>
                    <a:pt x="9" y="38"/>
                  </a:lnTo>
                  <a:lnTo>
                    <a:pt x="0" y="55"/>
                  </a:lnTo>
                  <a:lnTo>
                    <a:pt x="0" y="78"/>
                  </a:lnTo>
                  <a:lnTo>
                    <a:pt x="0" y="78"/>
                  </a:lnTo>
                  <a:lnTo>
                    <a:pt x="1" y="78"/>
                  </a:lnTo>
                  <a:lnTo>
                    <a:pt x="1" y="78"/>
                  </a:lnTo>
                  <a:lnTo>
                    <a:pt x="1" y="78"/>
                  </a:lnTo>
                  <a:lnTo>
                    <a:pt x="1" y="7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1" name="Freeform 88"/>
            <p:cNvSpPr>
              <a:spLocks/>
            </p:cNvSpPr>
            <p:nvPr/>
          </p:nvSpPr>
          <p:spPr bwMode="auto">
            <a:xfrm>
              <a:off x="535" y="957"/>
              <a:ext cx="20" cy="15"/>
            </a:xfrm>
            <a:custGeom>
              <a:avLst/>
              <a:gdLst>
                <a:gd name="T0" fmla="*/ 0 w 60"/>
                <a:gd name="T1" fmla="*/ 2 h 46"/>
                <a:gd name="T2" fmla="*/ 5 w 60"/>
                <a:gd name="T3" fmla="*/ 8 h 46"/>
                <a:gd name="T4" fmla="*/ 12 w 60"/>
                <a:gd name="T5" fmla="*/ 15 h 46"/>
                <a:gd name="T6" fmla="*/ 18 w 60"/>
                <a:gd name="T7" fmla="*/ 22 h 46"/>
                <a:gd name="T8" fmla="*/ 26 w 60"/>
                <a:gd name="T9" fmla="*/ 28 h 46"/>
                <a:gd name="T10" fmla="*/ 31 w 60"/>
                <a:gd name="T11" fmla="*/ 33 h 46"/>
                <a:gd name="T12" fmla="*/ 38 w 60"/>
                <a:gd name="T13" fmla="*/ 38 h 46"/>
                <a:gd name="T14" fmla="*/ 44 w 60"/>
                <a:gd name="T15" fmla="*/ 43 h 46"/>
                <a:gd name="T16" fmla="*/ 51 w 60"/>
                <a:gd name="T17" fmla="*/ 46 h 46"/>
                <a:gd name="T18" fmla="*/ 54 w 60"/>
                <a:gd name="T19" fmla="*/ 46 h 46"/>
                <a:gd name="T20" fmla="*/ 57 w 60"/>
                <a:gd name="T21" fmla="*/ 43 h 46"/>
                <a:gd name="T22" fmla="*/ 60 w 60"/>
                <a:gd name="T23" fmla="*/ 38 h 46"/>
                <a:gd name="T24" fmla="*/ 60 w 60"/>
                <a:gd name="T25" fmla="*/ 34 h 46"/>
                <a:gd name="T26" fmla="*/ 60 w 60"/>
                <a:gd name="T27" fmla="*/ 34 h 46"/>
                <a:gd name="T28" fmla="*/ 60 w 60"/>
                <a:gd name="T29" fmla="*/ 33 h 46"/>
                <a:gd name="T30" fmla="*/ 60 w 60"/>
                <a:gd name="T31" fmla="*/ 33 h 46"/>
                <a:gd name="T32" fmla="*/ 60 w 60"/>
                <a:gd name="T33" fmla="*/ 33 h 46"/>
                <a:gd name="T34" fmla="*/ 59 w 60"/>
                <a:gd name="T35" fmla="*/ 32 h 46"/>
                <a:gd name="T36" fmla="*/ 59 w 60"/>
                <a:gd name="T37" fmla="*/ 31 h 46"/>
                <a:gd name="T38" fmla="*/ 57 w 60"/>
                <a:gd name="T39" fmla="*/ 29 h 46"/>
                <a:gd name="T40" fmla="*/ 56 w 60"/>
                <a:gd name="T41" fmla="*/ 29 h 46"/>
                <a:gd name="T42" fmla="*/ 50 w 60"/>
                <a:gd name="T43" fmla="*/ 27 h 46"/>
                <a:gd name="T44" fmla="*/ 43 w 60"/>
                <a:gd name="T45" fmla="*/ 24 h 46"/>
                <a:gd name="T46" fmla="*/ 37 w 60"/>
                <a:gd name="T47" fmla="*/ 23 h 46"/>
                <a:gd name="T48" fmla="*/ 30 w 60"/>
                <a:gd name="T49" fmla="*/ 20 h 46"/>
                <a:gd name="T50" fmla="*/ 21 w 60"/>
                <a:gd name="T51" fmla="*/ 17 h 46"/>
                <a:gd name="T52" fmla="*/ 14 w 60"/>
                <a:gd name="T53" fmla="*/ 12 h 46"/>
                <a:gd name="T54" fmla="*/ 7 w 60"/>
                <a:gd name="T55" fmla="*/ 7 h 46"/>
                <a:gd name="T56" fmla="*/ 0 w 60"/>
                <a:gd name="T57" fmla="*/ 0 h 46"/>
                <a:gd name="T58" fmla="*/ 0 w 60"/>
                <a:gd name="T59" fmla="*/ 0 h 46"/>
                <a:gd name="T60" fmla="*/ 0 w 60"/>
                <a:gd name="T61" fmla="*/ 0 h 46"/>
                <a:gd name="T62" fmla="*/ 0 w 60"/>
                <a:gd name="T63" fmla="*/ 0 h 46"/>
                <a:gd name="T64" fmla="*/ 0 w 60"/>
                <a:gd name="T65" fmla="*/ 2 h 46"/>
                <a:gd name="T66" fmla="*/ 0 w 60"/>
                <a:gd name="T67" fmla="*/ 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0" h="46">
                  <a:moveTo>
                    <a:pt x="0" y="2"/>
                  </a:moveTo>
                  <a:lnTo>
                    <a:pt x="5" y="8"/>
                  </a:lnTo>
                  <a:lnTo>
                    <a:pt x="12" y="15"/>
                  </a:lnTo>
                  <a:lnTo>
                    <a:pt x="18" y="22"/>
                  </a:lnTo>
                  <a:lnTo>
                    <a:pt x="26" y="28"/>
                  </a:lnTo>
                  <a:lnTo>
                    <a:pt x="31" y="33"/>
                  </a:lnTo>
                  <a:lnTo>
                    <a:pt x="38" y="38"/>
                  </a:lnTo>
                  <a:lnTo>
                    <a:pt x="44" y="43"/>
                  </a:lnTo>
                  <a:lnTo>
                    <a:pt x="51" y="46"/>
                  </a:lnTo>
                  <a:lnTo>
                    <a:pt x="54" y="46"/>
                  </a:lnTo>
                  <a:lnTo>
                    <a:pt x="57" y="43"/>
                  </a:lnTo>
                  <a:lnTo>
                    <a:pt x="60" y="38"/>
                  </a:lnTo>
                  <a:lnTo>
                    <a:pt x="60" y="34"/>
                  </a:lnTo>
                  <a:lnTo>
                    <a:pt x="60" y="34"/>
                  </a:lnTo>
                  <a:lnTo>
                    <a:pt x="60" y="33"/>
                  </a:lnTo>
                  <a:lnTo>
                    <a:pt x="60" y="33"/>
                  </a:lnTo>
                  <a:lnTo>
                    <a:pt x="60" y="33"/>
                  </a:lnTo>
                  <a:lnTo>
                    <a:pt x="59" y="32"/>
                  </a:lnTo>
                  <a:lnTo>
                    <a:pt x="59" y="31"/>
                  </a:lnTo>
                  <a:lnTo>
                    <a:pt x="57" y="29"/>
                  </a:lnTo>
                  <a:lnTo>
                    <a:pt x="56" y="29"/>
                  </a:lnTo>
                  <a:lnTo>
                    <a:pt x="50" y="27"/>
                  </a:lnTo>
                  <a:lnTo>
                    <a:pt x="43" y="24"/>
                  </a:lnTo>
                  <a:lnTo>
                    <a:pt x="37" y="23"/>
                  </a:lnTo>
                  <a:lnTo>
                    <a:pt x="30" y="20"/>
                  </a:lnTo>
                  <a:lnTo>
                    <a:pt x="21" y="17"/>
                  </a:lnTo>
                  <a:lnTo>
                    <a:pt x="14" y="12"/>
                  </a:lnTo>
                  <a:lnTo>
                    <a:pt x="7" y="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2" name="Freeform 89"/>
            <p:cNvSpPr>
              <a:spLocks/>
            </p:cNvSpPr>
            <p:nvPr/>
          </p:nvSpPr>
          <p:spPr bwMode="auto">
            <a:xfrm>
              <a:off x="524" y="965"/>
              <a:ext cx="34" cy="28"/>
            </a:xfrm>
            <a:custGeom>
              <a:avLst/>
              <a:gdLst>
                <a:gd name="T0" fmla="*/ 0 w 102"/>
                <a:gd name="T1" fmla="*/ 2 h 85"/>
                <a:gd name="T2" fmla="*/ 5 w 102"/>
                <a:gd name="T3" fmla="*/ 7 h 85"/>
                <a:gd name="T4" fmla="*/ 9 w 102"/>
                <a:gd name="T5" fmla="*/ 12 h 85"/>
                <a:gd name="T6" fmla="*/ 14 w 102"/>
                <a:gd name="T7" fmla="*/ 15 h 85"/>
                <a:gd name="T8" fmla="*/ 20 w 102"/>
                <a:gd name="T9" fmla="*/ 19 h 85"/>
                <a:gd name="T10" fmla="*/ 25 w 102"/>
                <a:gd name="T11" fmla="*/ 23 h 85"/>
                <a:gd name="T12" fmla="*/ 31 w 102"/>
                <a:gd name="T13" fmla="*/ 27 h 85"/>
                <a:gd name="T14" fmla="*/ 36 w 102"/>
                <a:gd name="T15" fmla="*/ 31 h 85"/>
                <a:gd name="T16" fmla="*/ 42 w 102"/>
                <a:gd name="T17" fmla="*/ 34 h 85"/>
                <a:gd name="T18" fmla="*/ 49 w 102"/>
                <a:gd name="T19" fmla="*/ 41 h 85"/>
                <a:gd name="T20" fmla="*/ 57 w 102"/>
                <a:gd name="T21" fmla="*/ 46 h 85"/>
                <a:gd name="T22" fmla="*/ 64 w 102"/>
                <a:gd name="T23" fmla="*/ 52 h 85"/>
                <a:gd name="T24" fmla="*/ 71 w 102"/>
                <a:gd name="T25" fmla="*/ 58 h 85"/>
                <a:gd name="T26" fmla="*/ 79 w 102"/>
                <a:gd name="T27" fmla="*/ 65 h 85"/>
                <a:gd name="T28" fmla="*/ 86 w 102"/>
                <a:gd name="T29" fmla="*/ 72 h 85"/>
                <a:gd name="T30" fmla="*/ 93 w 102"/>
                <a:gd name="T31" fmla="*/ 79 h 85"/>
                <a:gd name="T32" fmla="*/ 100 w 102"/>
                <a:gd name="T33" fmla="*/ 85 h 85"/>
                <a:gd name="T34" fmla="*/ 102 w 102"/>
                <a:gd name="T35" fmla="*/ 85 h 85"/>
                <a:gd name="T36" fmla="*/ 102 w 102"/>
                <a:gd name="T37" fmla="*/ 84 h 85"/>
                <a:gd name="T38" fmla="*/ 102 w 102"/>
                <a:gd name="T39" fmla="*/ 83 h 85"/>
                <a:gd name="T40" fmla="*/ 102 w 102"/>
                <a:gd name="T41" fmla="*/ 81 h 85"/>
                <a:gd name="T42" fmla="*/ 96 w 102"/>
                <a:gd name="T43" fmla="*/ 75 h 85"/>
                <a:gd name="T44" fmla="*/ 91 w 102"/>
                <a:gd name="T45" fmla="*/ 69 h 85"/>
                <a:gd name="T46" fmla="*/ 85 w 102"/>
                <a:gd name="T47" fmla="*/ 62 h 85"/>
                <a:gd name="T48" fmla="*/ 80 w 102"/>
                <a:gd name="T49" fmla="*/ 57 h 85"/>
                <a:gd name="T50" fmla="*/ 73 w 102"/>
                <a:gd name="T51" fmla="*/ 52 h 85"/>
                <a:gd name="T52" fmla="*/ 68 w 102"/>
                <a:gd name="T53" fmla="*/ 47 h 85"/>
                <a:gd name="T54" fmla="*/ 61 w 102"/>
                <a:gd name="T55" fmla="*/ 42 h 85"/>
                <a:gd name="T56" fmla="*/ 55 w 102"/>
                <a:gd name="T57" fmla="*/ 37 h 85"/>
                <a:gd name="T58" fmla="*/ 48 w 102"/>
                <a:gd name="T59" fmla="*/ 33 h 85"/>
                <a:gd name="T60" fmla="*/ 40 w 102"/>
                <a:gd name="T61" fmla="*/ 29 h 85"/>
                <a:gd name="T62" fmla="*/ 34 w 102"/>
                <a:gd name="T63" fmla="*/ 26 h 85"/>
                <a:gd name="T64" fmla="*/ 26 w 102"/>
                <a:gd name="T65" fmla="*/ 21 h 85"/>
                <a:gd name="T66" fmla="*/ 19 w 102"/>
                <a:gd name="T67" fmla="*/ 17 h 85"/>
                <a:gd name="T68" fmla="*/ 12 w 102"/>
                <a:gd name="T69" fmla="*/ 12 h 85"/>
                <a:gd name="T70" fmla="*/ 6 w 102"/>
                <a:gd name="T71" fmla="*/ 7 h 85"/>
                <a:gd name="T72" fmla="*/ 0 w 102"/>
                <a:gd name="T73" fmla="*/ 0 h 85"/>
                <a:gd name="T74" fmla="*/ 0 w 102"/>
                <a:gd name="T75" fmla="*/ 0 h 85"/>
                <a:gd name="T76" fmla="*/ 0 w 102"/>
                <a:gd name="T77" fmla="*/ 0 h 85"/>
                <a:gd name="T78" fmla="*/ 0 w 102"/>
                <a:gd name="T79" fmla="*/ 2 h 85"/>
                <a:gd name="T80" fmla="*/ 0 w 102"/>
                <a:gd name="T81" fmla="*/ 2 h 85"/>
                <a:gd name="T82" fmla="*/ 0 w 102"/>
                <a:gd name="T83" fmla="*/ 2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2" h="85">
                  <a:moveTo>
                    <a:pt x="0" y="2"/>
                  </a:moveTo>
                  <a:lnTo>
                    <a:pt x="5" y="7"/>
                  </a:lnTo>
                  <a:lnTo>
                    <a:pt x="9" y="12"/>
                  </a:lnTo>
                  <a:lnTo>
                    <a:pt x="14" y="15"/>
                  </a:lnTo>
                  <a:lnTo>
                    <a:pt x="20" y="19"/>
                  </a:lnTo>
                  <a:lnTo>
                    <a:pt x="25" y="23"/>
                  </a:lnTo>
                  <a:lnTo>
                    <a:pt x="31" y="27"/>
                  </a:lnTo>
                  <a:lnTo>
                    <a:pt x="36" y="31"/>
                  </a:lnTo>
                  <a:lnTo>
                    <a:pt x="42" y="34"/>
                  </a:lnTo>
                  <a:lnTo>
                    <a:pt x="49" y="41"/>
                  </a:lnTo>
                  <a:lnTo>
                    <a:pt x="57" y="46"/>
                  </a:lnTo>
                  <a:lnTo>
                    <a:pt x="64" y="52"/>
                  </a:lnTo>
                  <a:lnTo>
                    <a:pt x="71" y="58"/>
                  </a:lnTo>
                  <a:lnTo>
                    <a:pt x="79" y="65"/>
                  </a:lnTo>
                  <a:lnTo>
                    <a:pt x="86" y="72"/>
                  </a:lnTo>
                  <a:lnTo>
                    <a:pt x="93" y="79"/>
                  </a:lnTo>
                  <a:lnTo>
                    <a:pt x="100" y="85"/>
                  </a:lnTo>
                  <a:lnTo>
                    <a:pt x="102" y="85"/>
                  </a:lnTo>
                  <a:lnTo>
                    <a:pt x="102" y="84"/>
                  </a:lnTo>
                  <a:lnTo>
                    <a:pt x="102" y="83"/>
                  </a:lnTo>
                  <a:lnTo>
                    <a:pt x="102" y="81"/>
                  </a:lnTo>
                  <a:lnTo>
                    <a:pt x="96" y="75"/>
                  </a:lnTo>
                  <a:lnTo>
                    <a:pt x="91" y="69"/>
                  </a:lnTo>
                  <a:lnTo>
                    <a:pt x="85" y="62"/>
                  </a:lnTo>
                  <a:lnTo>
                    <a:pt x="80" y="57"/>
                  </a:lnTo>
                  <a:lnTo>
                    <a:pt x="73" y="52"/>
                  </a:lnTo>
                  <a:lnTo>
                    <a:pt x="68" y="47"/>
                  </a:lnTo>
                  <a:lnTo>
                    <a:pt x="61" y="42"/>
                  </a:lnTo>
                  <a:lnTo>
                    <a:pt x="55" y="37"/>
                  </a:lnTo>
                  <a:lnTo>
                    <a:pt x="48" y="33"/>
                  </a:lnTo>
                  <a:lnTo>
                    <a:pt x="40" y="29"/>
                  </a:lnTo>
                  <a:lnTo>
                    <a:pt x="34" y="26"/>
                  </a:lnTo>
                  <a:lnTo>
                    <a:pt x="26" y="21"/>
                  </a:lnTo>
                  <a:lnTo>
                    <a:pt x="19" y="17"/>
                  </a:lnTo>
                  <a:lnTo>
                    <a:pt x="12" y="12"/>
                  </a:lnTo>
                  <a:lnTo>
                    <a:pt x="6" y="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3" name="Freeform 90"/>
            <p:cNvSpPr>
              <a:spLocks/>
            </p:cNvSpPr>
            <p:nvPr/>
          </p:nvSpPr>
          <p:spPr bwMode="auto">
            <a:xfrm>
              <a:off x="520" y="926"/>
              <a:ext cx="53" cy="27"/>
            </a:xfrm>
            <a:custGeom>
              <a:avLst/>
              <a:gdLst>
                <a:gd name="T0" fmla="*/ 7 w 160"/>
                <a:gd name="T1" fmla="*/ 80 h 80"/>
                <a:gd name="T2" fmla="*/ 2 w 160"/>
                <a:gd name="T3" fmla="*/ 61 h 80"/>
                <a:gd name="T4" fmla="*/ 4 w 160"/>
                <a:gd name="T5" fmla="*/ 47 h 80"/>
                <a:gd name="T6" fmla="*/ 12 w 160"/>
                <a:gd name="T7" fmla="*/ 37 h 80"/>
                <a:gd name="T8" fmla="*/ 23 w 160"/>
                <a:gd name="T9" fmla="*/ 30 h 80"/>
                <a:gd name="T10" fmla="*/ 37 w 160"/>
                <a:gd name="T11" fmla="*/ 26 h 80"/>
                <a:gd name="T12" fmla="*/ 51 w 160"/>
                <a:gd name="T13" fmla="*/ 25 h 80"/>
                <a:gd name="T14" fmla="*/ 65 w 160"/>
                <a:gd name="T15" fmla="*/ 25 h 80"/>
                <a:gd name="T16" fmla="*/ 77 w 160"/>
                <a:gd name="T17" fmla="*/ 24 h 80"/>
                <a:gd name="T18" fmla="*/ 87 w 160"/>
                <a:gd name="T19" fmla="*/ 23 h 80"/>
                <a:gd name="T20" fmla="*/ 97 w 160"/>
                <a:gd name="T21" fmla="*/ 20 h 80"/>
                <a:gd name="T22" fmla="*/ 108 w 160"/>
                <a:gd name="T23" fmla="*/ 18 h 80"/>
                <a:gd name="T24" fmla="*/ 118 w 160"/>
                <a:gd name="T25" fmla="*/ 14 h 80"/>
                <a:gd name="T26" fmla="*/ 127 w 160"/>
                <a:gd name="T27" fmla="*/ 11 h 80"/>
                <a:gd name="T28" fmla="*/ 138 w 160"/>
                <a:gd name="T29" fmla="*/ 9 h 80"/>
                <a:gd name="T30" fmla="*/ 148 w 160"/>
                <a:gd name="T31" fmla="*/ 9 h 80"/>
                <a:gd name="T32" fmla="*/ 158 w 160"/>
                <a:gd name="T33" fmla="*/ 10 h 80"/>
                <a:gd name="T34" fmla="*/ 159 w 160"/>
                <a:gd name="T35" fmla="*/ 10 h 80"/>
                <a:gd name="T36" fmla="*/ 160 w 160"/>
                <a:gd name="T37" fmla="*/ 9 h 80"/>
                <a:gd name="T38" fmla="*/ 160 w 160"/>
                <a:gd name="T39" fmla="*/ 7 h 80"/>
                <a:gd name="T40" fmla="*/ 160 w 160"/>
                <a:gd name="T41" fmla="*/ 7 h 80"/>
                <a:gd name="T42" fmla="*/ 155 w 160"/>
                <a:gd name="T43" fmla="*/ 4 h 80"/>
                <a:gd name="T44" fmla="*/ 148 w 160"/>
                <a:gd name="T45" fmla="*/ 2 h 80"/>
                <a:gd name="T46" fmla="*/ 143 w 160"/>
                <a:gd name="T47" fmla="*/ 1 h 80"/>
                <a:gd name="T48" fmla="*/ 136 w 160"/>
                <a:gd name="T49" fmla="*/ 0 h 80"/>
                <a:gd name="T50" fmla="*/ 131 w 160"/>
                <a:gd name="T51" fmla="*/ 0 h 80"/>
                <a:gd name="T52" fmla="*/ 124 w 160"/>
                <a:gd name="T53" fmla="*/ 1 h 80"/>
                <a:gd name="T54" fmla="*/ 119 w 160"/>
                <a:gd name="T55" fmla="*/ 1 h 80"/>
                <a:gd name="T56" fmla="*/ 112 w 160"/>
                <a:gd name="T57" fmla="*/ 1 h 80"/>
                <a:gd name="T58" fmla="*/ 102 w 160"/>
                <a:gd name="T59" fmla="*/ 1 h 80"/>
                <a:gd name="T60" fmla="*/ 93 w 160"/>
                <a:gd name="T61" fmla="*/ 2 h 80"/>
                <a:gd name="T62" fmla="*/ 83 w 160"/>
                <a:gd name="T63" fmla="*/ 2 h 80"/>
                <a:gd name="T64" fmla="*/ 74 w 160"/>
                <a:gd name="T65" fmla="*/ 4 h 80"/>
                <a:gd name="T66" fmla="*/ 64 w 160"/>
                <a:gd name="T67" fmla="*/ 5 h 80"/>
                <a:gd name="T68" fmla="*/ 54 w 160"/>
                <a:gd name="T69" fmla="*/ 6 h 80"/>
                <a:gd name="T70" fmla="*/ 45 w 160"/>
                <a:gd name="T71" fmla="*/ 9 h 80"/>
                <a:gd name="T72" fmla="*/ 35 w 160"/>
                <a:gd name="T73" fmla="*/ 11 h 80"/>
                <a:gd name="T74" fmla="*/ 24 w 160"/>
                <a:gd name="T75" fmla="*/ 15 h 80"/>
                <a:gd name="T76" fmla="*/ 15 w 160"/>
                <a:gd name="T77" fmla="*/ 20 h 80"/>
                <a:gd name="T78" fmla="*/ 8 w 160"/>
                <a:gd name="T79" fmla="*/ 28 h 80"/>
                <a:gd name="T80" fmla="*/ 3 w 160"/>
                <a:gd name="T81" fmla="*/ 37 h 80"/>
                <a:gd name="T82" fmla="*/ 0 w 160"/>
                <a:gd name="T83" fmla="*/ 47 h 80"/>
                <a:gd name="T84" fmla="*/ 0 w 160"/>
                <a:gd name="T85" fmla="*/ 57 h 80"/>
                <a:gd name="T86" fmla="*/ 2 w 160"/>
                <a:gd name="T87" fmla="*/ 68 h 80"/>
                <a:gd name="T88" fmla="*/ 7 w 160"/>
                <a:gd name="T89" fmla="*/ 80 h 80"/>
                <a:gd name="T90" fmla="*/ 7 w 160"/>
                <a:gd name="T91" fmla="*/ 80 h 80"/>
                <a:gd name="T92" fmla="*/ 7 w 160"/>
                <a:gd name="T93" fmla="*/ 80 h 80"/>
                <a:gd name="T94" fmla="*/ 7 w 160"/>
                <a:gd name="T95" fmla="*/ 80 h 80"/>
                <a:gd name="T96" fmla="*/ 7 w 160"/>
                <a:gd name="T97" fmla="*/ 80 h 80"/>
                <a:gd name="T98" fmla="*/ 7 w 160"/>
                <a:gd name="T99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60" h="80">
                  <a:moveTo>
                    <a:pt x="7" y="80"/>
                  </a:moveTo>
                  <a:lnTo>
                    <a:pt x="2" y="61"/>
                  </a:lnTo>
                  <a:lnTo>
                    <a:pt x="4" y="47"/>
                  </a:lnTo>
                  <a:lnTo>
                    <a:pt x="12" y="37"/>
                  </a:lnTo>
                  <a:lnTo>
                    <a:pt x="23" y="30"/>
                  </a:lnTo>
                  <a:lnTo>
                    <a:pt x="37" y="26"/>
                  </a:lnTo>
                  <a:lnTo>
                    <a:pt x="51" y="25"/>
                  </a:lnTo>
                  <a:lnTo>
                    <a:pt x="65" y="25"/>
                  </a:lnTo>
                  <a:lnTo>
                    <a:pt x="77" y="24"/>
                  </a:lnTo>
                  <a:lnTo>
                    <a:pt x="87" y="23"/>
                  </a:lnTo>
                  <a:lnTo>
                    <a:pt x="97" y="20"/>
                  </a:lnTo>
                  <a:lnTo>
                    <a:pt x="108" y="18"/>
                  </a:lnTo>
                  <a:lnTo>
                    <a:pt x="118" y="14"/>
                  </a:lnTo>
                  <a:lnTo>
                    <a:pt x="127" y="11"/>
                  </a:lnTo>
                  <a:lnTo>
                    <a:pt x="138" y="9"/>
                  </a:lnTo>
                  <a:lnTo>
                    <a:pt x="148" y="9"/>
                  </a:lnTo>
                  <a:lnTo>
                    <a:pt x="158" y="10"/>
                  </a:lnTo>
                  <a:lnTo>
                    <a:pt x="159" y="10"/>
                  </a:lnTo>
                  <a:lnTo>
                    <a:pt x="160" y="9"/>
                  </a:lnTo>
                  <a:lnTo>
                    <a:pt x="160" y="7"/>
                  </a:lnTo>
                  <a:lnTo>
                    <a:pt x="160" y="7"/>
                  </a:lnTo>
                  <a:lnTo>
                    <a:pt x="155" y="4"/>
                  </a:lnTo>
                  <a:lnTo>
                    <a:pt x="148" y="2"/>
                  </a:lnTo>
                  <a:lnTo>
                    <a:pt x="143" y="1"/>
                  </a:lnTo>
                  <a:lnTo>
                    <a:pt x="136" y="0"/>
                  </a:lnTo>
                  <a:lnTo>
                    <a:pt x="131" y="0"/>
                  </a:lnTo>
                  <a:lnTo>
                    <a:pt x="124" y="1"/>
                  </a:lnTo>
                  <a:lnTo>
                    <a:pt x="119" y="1"/>
                  </a:lnTo>
                  <a:lnTo>
                    <a:pt x="112" y="1"/>
                  </a:lnTo>
                  <a:lnTo>
                    <a:pt x="102" y="1"/>
                  </a:lnTo>
                  <a:lnTo>
                    <a:pt x="93" y="2"/>
                  </a:lnTo>
                  <a:lnTo>
                    <a:pt x="83" y="2"/>
                  </a:lnTo>
                  <a:lnTo>
                    <a:pt x="74" y="4"/>
                  </a:lnTo>
                  <a:lnTo>
                    <a:pt x="64" y="5"/>
                  </a:lnTo>
                  <a:lnTo>
                    <a:pt x="54" y="6"/>
                  </a:lnTo>
                  <a:lnTo>
                    <a:pt x="45" y="9"/>
                  </a:lnTo>
                  <a:lnTo>
                    <a:pt x="35" y="11"/>
                  </a:lnTo>
                  <a:lnTo>
                    <a:pt x="24" y="15"/>
                  </a:lnTo>
                  <a:lnTo>
                    <a:pt x="15" y="20"/>
                  </a:lnTo>
                  <a:lnTo>
                    <a:pt x="8" y="28"/>
                  </a:lnTo>
                  <a:lnTo>
                    <a:pt x="3" y="37"/>
                  </a:lnTo>
                  <a:lnTo>
                    <a:pt x="0" y="47"/>
                  </a:lnTo>
                  <a:lnTo>
                    <a:pt x="0" y="57"/>
                  </a:lnTo>
                  <a:lnTo>
                    <a:pt x="2" y="68"/>
                  </a:lnTo>
                  <a:lnTo>
                    <a:pt x="7" y="80"/>
                  </a:lnTo>
                  <a:lnTo>
                    <a:pt x="7" y="80"/>
                  </a:lnTo>
                  <a:lnTo>
                    <a:pt x="7" y="80"/>
                  </a:lnTo>
                  <a:lnTo>
                    <a:pt x="7" y="80"/>
                  </a:lnTo>
                  <a:lnTo>
                    <a:pt x="7" y="80"/>
                  </a:lnTo>
                  <a:lnTo>
                    <a:pt x="7" y="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" name="Freeform 91"/>
            <p:cNvSpPr>
              <a:spLocks/>
            </p:cNvSpPr>
            <p:nvPr/>
          </p:nvSpPr>
          <p:spPr bwMode="auto">
            <a:xfrm>
              <a:off x="526" y="908"/>
              <a:ext cx="51" cy="23"/>
            </a:xfrm>
            <a:custGeom>
              <a:avLst/>
              <a:gdLst>
                <a:gd name="T0" fmla="*/ 2 w 153"/>
                <a:gd name="T1" fmla="*/ 71 h 71"/>
                <a:gd name="T2" fmla="*/ 4 w 153"/>
                <a:gd name="T3" fmla="*/ 55 h 71"/>
                <a:gd name="T4" fmla="*/ 9 w 153"/>
                <a:gd name="T5" fmla="*/ 43 h 71"/>
                <a:gd name="T6" fmla="*/ 18 w 153"/>
                <a:gd name="T7" fmla="*/ 34 h 71"/>
                <a:gd name="T8" fmla="*/ 33 w 153"/>
                <a:gd name="T9" fmla="*/ 31 h 71"/>
                <a:gd name="T10" fmla="*/ 38 w 153"/>
                <a:gd name="T11" fmla="*/ 29 h 71"/>
                <a:gd name="T12" fmla="*/ 42 w 153"/>
                <a:gd name="T13" fmla="*/ 29 h 71"/>
                <a:gd name="T14" fmla="*/ 46 w 153"/>
                <a:gd name="T15" fmla="*/ 29 h 71"/>
                <a:gd name="T16" fmla="*/ 51 w 153"/>
                <a:gd name="T17" fmla="*/ 29 h 71"/>
                <a:gd name="T18" fmla="*/ 55 w 153"/>
                <a:gd name="T19" fmla="*/ 31 h 71"/>
                <a:gd name="T20" fmla="*/ 59 w 153"/>
                <a:gd name="T21" fmla="*/ 31 h 71"/>
                <a:gd name="T22" fmla="*/ 64 w 153"/>
                <a:gd name="T23" fmla="*/ 32 h 71"/>
                <a:gd name="T24" fmla="*/ 68 w 153"/>
                <a:gd name="T25" fmla="*/ 32 h 71"/>
                <a:gd name="T26" fmla="*/ 79 w 153"/>
                <a:gd name="T27" fmla="*/ 32 h 71"/>
                <a:gd name="T28" fmla="*/ 89 w 153"/>
                <a:gd name="T29" fmla="*/ 32 h 71"/>
                <a:gd name="T30" fmla="*/ 100 w 153"/>
                <a:gd name="T31" fmla="*/ 32 h 71"/>
                <a:gd name="T32" fmla="*/ 111 w 153"/>
                <a:gd name="T33" fmla="*/ 32 h 71"/>
                <a:gd name="T34" fmla="*/ 122 w 153"/>
                <a:gd name="T35" fmla="*/ 33 h 71"/>
                <a:gd name="T36" fmla="*/ 131 w 153"/>
                <a:gd name="T37" fmla="*/ 34 h 71"/>
                <a:gd name="T38" fmla="*/ 142 w 153"/>
                <a:gd name="T39" fmla="*/ 36 h 71"/>
                <a:gd name="T40" fmla="*/ 152 w 153"/>
                <a:gd name="T41" fmla="*/ 39 h 71"/>
                <a:gd name="T42" fmla="*/ 153 w 153"/>
                <a:gd name="T43" fmla="*/ 39 h 71"/>
                <a:gd name="T44" fmla="*/ 153 w 153"/>
                <a:gd name="T45" fmla="*/ 37 h 71"/>
                <a:gd name="T46" fmla="*/ 153 w 153"/>
                <a:gd name="T47" fmla="*/ 36 h 71"/>
                <a:gd name="T48" fmla="*/ 153 w 153"/>
                <a:gd name="T49" fmla="*/ 36 h 71"/>
                <a:gd name="T50" fmla="*/ 146 w 153"/>
                <a:gd name="T51" fmla="*/ 32 h 71"/>
                <a:gd name="T52" fmla="*/ 139 w 153"/>
                <a:gd name="T53" fmla="*/ 29 h 71"/>
                <a:gd name="T54" fmla="*/ 131 w 153"/>
                <a:gd name="T55" fmla="*/ 27 h 71"/>
                <a:gd name="T56" fmla="*/ 123 w 153"/>
                <a:gd name="T57" fmla="*/ 24 h 71"/>
                <a:gd name="T58" fmla="*/ 115 w 153"/>
                <a:gd name="T59" fmla="*/ 23 h 71"/>
                <a:gd name="T60" fmla="*/ 107 w 153"/>
                <a:gd name="T61" fmla="*/ 20 h 71"/>
                <a:gd name="T62" fmla="*/ 100 w 153"/>
                <a:gd name="T63" fmla="*/ 19 h 71"/>
                <a:gd name="T64" fmla="*/ 92 w 153"/>
                <a:gd name="T65" fmla="*/ 17 h 71"/>
                <a:gd name="T66" fmla="*/ 86 w 153"/>
                <a:gd name="T67" fmla="*/ 14 h 71"/>
                <a:gd name="T68" fmla="*/ 79 w 153"/>
                <a:gd name="T69" fmla="*/ 10 h 71"/>
                <a:gd name="T70" fmla="*/ 71 w 153"/>
                <a:gd name="T71" fmla="*/ 8 h 71"/>
                <a:gd name="T72" fmla="*/ 65 w 153"/>
                <a:gd name="T73" fmla="*/ 5 h 71"/>
                <a:gd name="T74" fmla="*/ 57 w 153"/>
                <a:gd name="T75" fmla="*/ 3 h 71"/>
                <a:gd name="T76" fmla="*/ 50 w 153"/>
                <a:gd name="T77" fmla="*/ 0 h 71"/>
                <a:gd name="T78" fmla="*/ 43 w 153"/>
                <a:gd name="T79" fmla="*/ 0 h 71"/>
                <a:gd name="T80" fmla="*/ 35 w 153"/>
                <a:gd name="T81" fmla="*/ 1 h 71"/>
                <a:gd name="T82" fmla="*/ 31 w 153"/>
                <a:gd name="T83" fmla="*/ 3 h 71"/>
                <a:gd name="T84" fmla="*/ 26 w 153"/>
                <a:gd name="T85" fmla="*/ 5 h 71"/>
                <a:gd name="T86" fmla="*/ 20 w 153"/>
                <a:gd name="T87" fmla="*/ 8 h 71"/>
                <a:gd name="T88" fmla="*/ 16 w 153"/>
                <a:gd name="T89" fmla="*/ 10 h 71"/>
                <a:gd name="T90" fmla="*/ 11 w 153"/>
                <a:gd name="T91" fmla="*/ 14 h 71"/>
                <a:gd name="T92" fmla="*/ 7 w 153"/>
                <a:gd name="T93" fmla="*/ 18 h 71"/>
                <a:gd name="T94" fmla="*/ 4 w 153"/>
                <a:gd name="T95" fmla="*/ 23 h 71"/>
                <a:gd name="T96" fmla="*/ 2 w 153"/>
                <a:gd name="T97" fmla="*/ 28 h 71"/>
                <a:gd name="T98" fmla="*/ 0 w 153"/>
                <a:gd name="T99" fmla="*/ 39 h 71"/>
                <a:gd name="T100" fmla="*/ 0 w 153"/>
                <a:gd name="T101" fmla="*/ 50 h 71"/>
                <a:gd name="T102" fmla="*/ 1 w 153"/>
                <a:gd name="T103" fmla="*/ 60 h 71"/>
                <a:gd name="T104" fmla="*/ 2 w 153"/>
                <a:gd name="T105" fmla="*/ 71 h 71"/>
                <a:gd name="T106" fmla="*/ 2 w 153"/>
                <a:gd name="T107" fmla="*/ 71 h 71"/>
                <a:gd name="T108" fmla="*/ 2 w 153"/>
                <a:gd name="T109" fmla="*/ 71 h 71"/>
                <a:gd name="T110" fmla="*/ 2 w 153"/>
                <a:gd name="T111" fmla="*/ 71 h 71"/>
                <a:gd name="T112" fmla="*/ 2 w 153"/>
                <a:gd name="T113" fmla="*/ 71 h 71"/>
                <a:gd name="T114" fmla="*/ 2 w 153"/>
                <a:gd name="T115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53" h="71">
                  <a:moveTo>
                    <a:pt x="2" y="71"/>
                  </a:moveTo>
                  <a:lnTo>
                    <a:pt x="4" y="55"/>
                  </a:lnTo>
                  <a:lnTo>
                    <a:pt x="9" y="43"/>
                  </a:lnTo>
                  <a:lnTo>
                    <a:pt x="18" y="34"/>
                  </a:lnTo>
                  <a:lnTo>
                    <a:pt x="33" y="31"/>
                  </a:lnTo>
                  <a:lnTo>
                    <a:pt x="38" y="29"/>
                  </a:lnTo>
                  <a:lnTo>
                    <a:pt x="42" y="29"/>
                  </a:lnTo>
                  <a:lnTo>
                    <a:pt x="46" y="29"/>
                  </a:lnTo>
                  <a:lnTo>
                    <a:pt x="51" y="29"/>
                  </a:lnTo>
                  <a:lnTo>
                    <a:pt x="55" y="31"/>
                  </a:lnTo>
                  <a:lnTo>
                    <a:pt x="59" y="31"/>
                  </a:lnTo>
                  <a:lnTo>
                    <a:pt x="64" y="32"/>
                  </a:lnTo>
                  <a:lnTo>
                    <a:pt x="68" y="32"/>
                  </a:lnTo>
                  <a:lnTo>
                    <a:pt x="79" y="32"/>
                  </a:lnTo>
                  <a:lnTo>
                    <a:pt x="89" y="32"/>
                  </a:lnTo>
                  <a:lnTo>
                    <a:pt x="100" y="32"/>
                  </a:lnTo>
                  <a:lnTo>
                    <a:pt x="111" y="32"/>
                  </a:lnTo>
                  <a:lnTo>
                    <a:pt x="122" y="33"/>
                  </a:lnTo>
                  <a:lnTo>
                    <a:pt x="131" y="34"/>
                  </a:lnTo>
                  <a:lnTo>
                    <a:pt x="142" y="36"/>
                  </a:lnTo>
                  <a:lnTo>
                    <a:pt x="152" y="39"/>
                  </a:lnTo>
                  <a:lnTo>
                    <a:pt x="153" y="39"/>
                  </a:lnTo>
                  <a:lnTo>
                    <a:pt x="153" y="37"/>
                  </a:lnTo>
                  <a:lnTo>
                    <a:pt x="153" y="36"/>
                  </a:lnTo>
                  <a:lnTo>
                    <a:pt x="153" y="36"/>
                  </a:lnTo>
                  <a:lnTo>
                    <a:pt x="146" y="32"/>
                  </a:lnTo>
                  <a:lnTo>
                    <a:pt x="139" y="29"/>
                  </a:lnTo>
                  <a:lnTo>
                    <a:pt x="131" y="27"/>
                  </a:lnTo>
                  <a:lnTo>
                    <a:pt x="123" y="24"/>
                  </a:lnTo>
                  <a:lnTo>
                    <a:pt x="115" y="23"/>
                  </a:lnTo>
                  <a:lnTo>
                    <a:pt x="107" y="20"/>
                  </a:lnTo>
                  <a:lnTo>
                    <a:pt x="100" y="19"/>
                  </a:lnTo>
                  <a:lnTo>
                    <a:pt x="92" y="17"/>
                  </a:lnTo>
                  <a:lnTo>
                    <a:pt x="86" y="14"/>
                  </a:lnTo>
                  <a:lnTo>
                    <a:pt x="79" y="10"/>
                  </a:lnTo>
                  <a:lnTo>
                    <a:pt x="71" y="8"/>
                  </a:lnTo>
                  <a:lnTo>
                    <a:pt x="65" y="5"/>
                  </a:lnTo>
                  <a:lnTo>
                    <a:pt x="57" y="3"/>
                  </a:lnTo>
                  <a:lnTo>
                    <a:pt x="50" y="0"/>
                  </a:lnTo>
                  <a:lnTo>
                    <a:pt x="43" y="0"/>
                  </a:lnTo>
                  <a:lnTo>
                    <a:pt x="35" y="1"/>
                  </a:lnTo>
                  <a:lnTo>
                    <a:pt x="31" y="3"/>
                  </a:lnTo>
                  <a:lnTo>
                    <a:pt x="26" y="5"/>
                  </a:lnTo>
                  <a:lnTo>
                    <a:pt x="20" y="8"/>
                  </a:lnTo>
                  <a:lnTo>
                    <a:pt x="16" y="10"/>
                  </a:lnTo>
                  <a:lnTo>
                    <a:pt x="11" y="14"/>
                  </a:lnTo>
                  <a:lnTo>
                    <a:pt x="7" y="18"/>
                  </a:lnTo>
                  <a:lnTo>
                    <a:pt x="4" y="23"/>
                  </a:lnTo>
                  <a:lnTo>
                    <a:pt x="2" y="28"/>
                  </a:lnTo>
                  <a:lnTo>
                    <a:pt x="0" y="39"/>
                  </a:lnTo>
                  <a:lnTo>
                    <a:pt x="0" y="50"/>
                  </a:lnTo>
                  <a:lnTo>
                    <a:pt x="1" y="60"/>
                  </a:lnTo>
                  <a:lnTo>
                    <a:pt x="2" y="71"/>
                  </a:lnTo>
                  <a:lnTo>
                    <a:pt x="2" y="71"/>
                  </a:lnTo>
                  <a:lnTo>
                    <a:pt x="2" y="71"/>
                  </a:lnTo>
                  <a:lnTo>
                    <a:pt x="2" y="71"/>
                  </a:lnTo>
                  <a:lnTo>
                    <a:pt x="2" y="71"/>
                  </a:lnTo>
                  <a:lnTo>
                    <a:pt x="2" y="7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5" name="Freeform 92"/>
            <p:cNvSpPr>
              <a:spLocks/>
            </p:cNvSpPr>
            <p:nvPr/>
          </p:nvSpPr>
          <p:spPr bwMode="auto">
            <a:xfrm>
              <a:off x="558" y="938"/>
              <a:ext cx="14" cy="19"/>
            </a:xfrm>
            <a:custGeom>
              <a:avLst/>
              <a:gdLst>
                <a:gd name="T0" fmla="*/ 0 w 42"/>
                <a:gd name="T1" fmla="*/ 6 h 58"/>
                <a:gd name="T2" fmla="*/ 4 w 42"/>
                <a:gd name="T3" fmla="*/ 5 h 58"/>
                <a:gd name="T4" fmla="*/ 9 w 42"/>
                <a:gd name="T5" fmla="*/ 5 h 58"/>
                <a:gd name="T6" fmla="*/ 14 w 42"/>
                <a:gd name="T7" fmla="*/ 5 h 58"/>
                <a:gd name="T8" fmla="*/ 18 w 42"/>
                <a:gd name="T9" fmla="*/ 8 h 58"/>
                <a:gd name="T10" fmla="*/ 22 w 42"/>
                <a:gd name="T11" fmla="*/ 10 h 58"/>
                <a:gd name="T12" fmla="*/ 26 w 42"/>
                <a:gd name="T13" fmla="*/ 13 h 58"/>
                <a:gd name="T14" fmla="*/ 29 w 42"/>
                <a:gd name="T15" fmla="*/ 17 h 58"/>
                <a:gd name="T16" fmla="*/ 31 w 42"/>
                <a:gd name="T17" fmla="*/ 22 h 58"/>
                <a:gd name="T18" fmla="*/ 34 w 42"/>
                <a:gd name="T19" fmla="*/ 29 h 58"/>
                <a:gd name="T20" fmla="*/ 37 w 42"/>
                <a:gd name="T21" fmla="*/ 38 h 58"/>
                <a:gd name="T22" fmla="*/ 37 w 42"/>
                <a:gd name="T23" fmla="*/ 48 h 58"/>
                <a:gd name="T24" fmla="*/ 38 w 42"/>
                <a:gd name="T25" fmla="*/ 57 h 58"/>
                <a:gd name="T26" fmla="*/ 38 w 42"/>
                <a:gd name="T27" fmla="*/ 58 h 58"/>
                <a:gd name="T28" fmla="*/ 40 w 42"/>
                <a:gd name="T29" fmla="*/ 57 h 58"/>
                <a:gd name="T30" fmla="*/ 41 w 42"/>
                <a:gd name="T31" fmla="*/ 56 h 58"/>
                <a:gd name="T32" fmla="*/ 41 w 42"/>
                <a:gd name="T33" fmla="*/ 54 h 58"/>
                <a:gd name="T34" fmla="*/ 42 w 42"/>
                <a:gd name="T35" fmla="*/ 43 h 58"/>
                <a:gd name="T36" fmla="*/ 42 w 42"/>
                <a:gd name="T37" fmla="*/ 32 h 58"/>
                <a:gd name="T38" fmla="*/ 41 w 42"/>
                <a:gd name="T39" fmla="*/ 22 h 58"/>
                <a:gd name="T40" fmla="*/ 37 w 42"/>
                <a:gd name="T41" fmla="*/ 11 h 58"/>
                <a:gd name="T42" fmla="*/ 33 w 42"/>
                <a:gd name="T43" fmla="*/ 6 h 58"/>
                <a:gd name="T44" fmla="*/ 29 w 42"/>
                <a:gd name="T45" fmla="*/ 3 h 58"/>
                <a:gd name="T46" fmla="*/ 25 w 42"/>
                <a:gd name="T47" fmla="*/ 0 h 58"/>
                <a:gd name="T48" fmla="*/ 20 w 42"/>
                <a:gd name="T49" fmla="*/ 0 h 58"/>
                <a:gd name="T50" fmla="*/ 15 w 42"/>
                <a:gd name="T51" fmla="*/ 0 h 58"/>
                <a:gd name="T52" fmla="*/ 9 w 42"/>
                <a:gd name="T53" fmla="*/ 3 h 58"/>
                <a:gd name="T54" fmla="*/ 5 w 42"/>
                <a:gd name="T55" fmla="*/ 4 h 58"/>
                <a:gd name="T56" fmla="*/ 0 w 42"/>
                <a:gd name="T57" fmla="*/ 6 h 58"/>
                <a:gd name="T58" fmla="*/ 0 w 42"/>
                <a:gd name="T59" fmla="*/ 6 h 58"/>
                <a:gd name="T60" fmla="*/ 0 w 42"/>
                <a:gd name="T61" fmla="*/ 6 h 58"/>
                <a:gd name="T62" fmla="*/ 0 w 42"/>
                <a:gd name="T63" fmla="*/ 6 h 58"/>
                <a:gd name="T64" fmla="*/ 0 w 42"/>
                <a:gd name="T65" fmla="*/ 6 h 58"/>
                <a:gd name="T66" fmla="*/ 0 w 42"/>
                <a:gd name="T67" fmla="*/ 6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2" h="58">
                  <a:moveTo>
                    <a:pt x="0" y="6"/>
                  </a:moveTo>
                  <a:lnTo>
                    <a:pt x="4" y="5"/>
                  </a:lnTo>
                  <a:lnTo>
                    <a:pt x="9" y="5"/>
                  </a:lnTo>
                  <a:lnTo>
                    <a:pt x="14" y="5"/>
                  </a:lnTo>
                  <a:lnTo>
                    <a:pt x="18" y="8"/>
                  </a:lnTo>
                  <a:lnTo>
                    <a:pt x="22" y="10"/>
                  </a:lnTo>
                  <a:lnTo>
                    <a:pt x="26" y="13"/>
                  </a:lnTo>
                  <a:lnTo>
                    <a:pt x="29" y="17"/>
                  </a:lnTo>
                  <a:lnTo>
                    <a:pt x="31" y="22"/>
                  </a:lnTo>
                  <a:lnTo>
                    <a:pt x="34" y="29"/>
                  </a:lnTo>
                  <a:lnTo>
                    <a:pt x="37" y="38"/>
                  </a:lnTo>
                  <a:lnTo>
                    <a:pt x="37" y="48"/>
                  </a:lnTo>
                  <a:lnTo>
                    <a:pt x="38" y="57"/>
                  </a:lnTo>
                  <a:lnTo>
                    <a:pt x="38" y="58"/>
                  </a:lnTo>
                  <a:lnTo>
                    <a:pt x="40" y="57"/>
                  </a:lnTo>
                  <a:lnTo>
                    <a:pt x="41" y="56"/>
                  </a:lnTo>
                  <a:lnTo>
                    <a:pt x="41" y="54"/>
                  </a:lnTo>
                  <a:lnTo>
                    <a:pt x="42" y="43"/>
                  </a:lnTo>
                  <a:lnTo>
                    <a:pt x="42" y="32"/>
                  </a:lnTo>
                  <a:lnTo>
                    <a:pt x="41" y="22"/>
                  </a:lnTo>
                  <a:lnTo>
                    <a:pt x="37" y="11"/>
                  </a:lnTo>
                  <a:lnTo>
                    <a:pt x="33" y="6"/>
                  </a:lnTo>
                  <a:lnTo>
                    <a:pt x="29" y="3"/>
                  </a:lnTo>
                  <a:lnTo>
                    <a:pt x="25" y="0"/>
                  </a:lnTo>
                  <a:lnTo>
                    <a:pt x="20" y="0"/>
                  </a:lnTo>
                  <a:lnTo>
                    <a:pt x="15" y="0"/>
                  </a:lnTo>
                  <a:lnTo>
                    <a:pt x="9" y="3"/>
                  </a:lnTo>
                  <a:lnTo>
                    <a:pt x="5" y="4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6" name="Freeform 93"/>
            <p:cNvSpPr>
              <a:spLocks/>
            </p:cNvSpPr>
            <p:nvPr/>
          </p:nvSpPr>
          <p:spPr bwMode="auto">
            <a:xfrm>
              <a:off x="567" y="928"/>
              <a:ext cx="14" cy="15"/>
            </a:xfrm>
            <a:custGeom>
              <a:avLst/>
              <a:gdLst>
                <a:gd name="T0" fmla="*/ 0 w 43"/>
                <a:gd name="T1" fmla="*/ 0 h 46"/>
                <a:gd name="T2" fmla="*/ 7 w 43"/>
                <a:gd name="T3" fmla="*/ 2 h 46"/>
                <a:gd name="T4" fmla="*/ 15 w 43"/>
                <a:gd name="T5" fmla="*/ 5 h 46"/>
                <a:gd name="T6" fmla="*/ 21 w 43"/>
                <a:gd name="T7" fmla="*/ 9 h 46"/>
                <a:gd name="T8" fmla="*/ 28 w 43"/>
                <a:gd name="T9" fmla="*/ 15 h 46"/>
                <a:gd name="T10" fmla="*/ 32 w 43"/>
                <a:gd name="T11" fmla="*/ 21 h 46"/>
                <a:gd name="T12" fmla="*/ 37 w 43"/>
                <a:gd name="T13" fmla="*/ 28 h 46"/>
                <a:gd name="T14" fmla="*/ 40 w 43"/>
                <a:gd name="T15" fmla="*/ 37 h 46"/>
                <a:gd name="T16" fmla="*/ 42 w 43"/>
                <a:gd name="T17" fmla="*/ 46 h 46"/>
                <a:gd name="T18" fmla="*/ 42 w 43"/>
                <a:gd name="T19" fmla="*/ 46 h 46"/>
                <a:gd name="T20" fmla="*/ 43 w 43"/>
                <a:gd name="T21" fmla="*/ 46 h 46"/>
                <a:gd name="T22" fmla="*/ 43 w 43"/>
                <a:gd name="T23" fmla="*/ 46 h 46"/>
                <a:gd name="T24" fmla="*/ 43 w 43"/>
                <a:gd name="T25" fmla="*/ 44 h 46"/>
                <a:gd name="T26" fmla="*/ 42 w 43"/>
                <a:gd name="T27" fmla="*/ 35 h 46"/>
                <a:gd name="T28" fmla="*/ 40 w 43"/>
                <a:gd name="T29" fmla="*/ 28 h 46"/>
                <a:gd name="T30" fmla="*/ 37 w 43"/>
                <a:gd name="T31" fmla="*/ 21 h 46"/>
                <a:gd name="T32" fmla="*/ 32 w 43"/>
                <a:gd name="T33" fmla="*/ 15 h 46"/>
                <a:gd name="T34" fmla="*/ 29 w 43"/>
                <a:gd name="T35" fmla="*/ 11 h 46"/>
                <a:gd name="T36" fmla="*/ 25 w 43"/>
                <a:gd name="T37" fmla="*/ 9 h 46"/>
                <a:gd name="T38" fmla="*/ 21 w 43"/>
                <a:gd name="T39" fmla="*/ 6 h 46"/>
                <a:gd name="T40" fmla="*/ 17 w 43"/>
                <a:gd name="T41" fmla="*/ 4 h 46"/>
                <a:gd name="T42" fmla="*/ 13 w 43"/>
                <a:gd name="T43" fmla="*/ 2 h 46"/>
                <a:gd name="T44" fmla="*/ 8 w 43"/>
                <a:gd name="T45" fmla="*/ 1 h 46"/>
                <a:gd name="T46" fmla="*/ 4 w 43"/>
                <a:gd name="T47" fmla="*/ 0 h 46"/>
                <a:gd name="T48" fmla="*/ 0 w 43"/>
                <a:gd name="T49" fmla="*/ 0 h 46"/>
                <a:gd name="T50" fmla="*/ 0 w 43"/>
                <a:gd name="T51" fmla="*/ 0 h 46"/>
                <a:gd name="T52" fmla="*/ 0 w 43"/>
                <a:gd name="T53" fmla="*/ 0 h 46"/>
                <a:gd name="T54" fmla="*/ 0 w 43"/>
                <a:gd name="T55" fmla="*/ 0 h 46"/>
                <a:gd name="T56" fmla="*/ 0 w 43"/>
                <a:gd name="T57" fmla="*/ 0 h 46"/>
                <a:gd name="T58" fmla="*/ 0 w 43"/>
                <a:gd name="T5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3" h="46">
                  <a:moveTo>
                    <a:pt x="0" y="0"/>
                  </a:moveTo>
                  <a:lnTo>
                    <a:pt x="7" y="2"/>
                  </a:lnTo>
                  <a:lnTo>
                    <a:pt x="15" y="5"/>
                  </a:lnTo>
                  <a:lnTo>
                    <a:pt x="21" y="9"/>
                  </a:lnTo>
                  <a:lnTo>
                    <a:pt x="28" y="15"/>
                  </a:lnTo>
                  <a:lnTo>
                    <a:pt x="32" y="21"/>
                  </a:lnTo>
                  <a:lnTo>
                    <a:pt x="37" y="28"/>
                  </a:lnTo>
                  <a:lnTo>
                    <a:pt x="40" y="37"/>
                  </a:lnTo>
                  <a:lnTo>
                    <a:pt x="42" y="46"/>
                  </a:lnTo>
                  <a:lnTo>
                    <a:pt x="42" y="46"/>
                  </a:lnTo>
                  <a:lnTo>
                    <a:pt x="43" y="46"/>
                  </a:lnTo>
                  <a:lnTo>
                    <a:pt x="43" y="46"/>
                  </a:lnTo>
                  <a:lnTo>
                    <a:pt x="43" y="44"/>
                  </a:lnTo>
                  <a:lnTo>
                    <a:pt x="42" y="35"/>
                  </a:lnTo>
                  <a:lnTo>
                    <a:pt x="40" y="28"/>
                  </a:lnTo>
                  <a:lnTo>
                    <a:pt x="37" y="21"/>
                  </a:lnTo>
                  <a:lnTo>
                    <a:pt x="32" y="15"/>
                  </a:lnTo>
                  <a:lnTo>
                    <a:pt x="29" y="11"/>
                  </a:lnTo>
                  <a:lnTo>
                    <a:pt x="25" y="9"/>
                  </a:lnTo>
                  <a:lnTo>
                    <a:pt x="21" y="6"/>
                  </a:lnTo>
                  <a:lnTo>
                    <a:pt x="17" y="4"/>
                  </a:lnTo>
                  <a:lnTo>
                    <a:pt x="13" y="2"/>
                  </a:lnTo>
                  <a:lnTo>
                    <a:pt x="8" y="1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7" name="Freeform 94"/>
            <p:cNvSpPr>
              <a:spLocks/>
            </p:cNvSpPr>
            <p:nvPr/>
          </p:nvSpPr>
          <p:spPr bwMode="auto">
            <a:xfrm>
              <a:off x="572" y="919"/>
              <a:ext cx="15" cy="15"/>
            </a:xfrm>
            <a:custGeom>
              <a:avLst/>
              <a:gdLst>
                <a:gd name="T0" fmla="*/ 0 w 43"/>
                <a:gd name="T1" fmla="*/ 0 h 47"/>
                <a:gd name="T2" fmla="*/ 8 w 43"/>
                <a:gd name="T3" fmla="*/ 3 h 47"/>
                <a:gd name="T4" fmla="*/ 15 w 43"/>
                <a:gd name="T5" fmla="*/ 5 h 47"/>
                <a:gd name="T6" fmla="*/ 22 w 43"/>
                <a:gd name="T7" fmla="*/ 9 h 47"/>
                <a:gd name="T8" fmla="*/ 27 w 43"/>
                <a:gd name="T9" fmla="*/ 15 h 47"/>
                <a:gd name="T10" fmla="*/ 31 w 43"/>
                <a:gd name="T11" fmla="*/ 23 h 47"/>
                <a:gd name="T12" fmla="*/ 34 w 43"/>
                <a:gd name="T13" fmla="*/ 30 h 47"/>
                <a:gd name="T14" fmla="*/ 36 w 43"/>
                <a:gd name="T15" fmla="*/ 38 h 47"/>
                <a:gd name="T16" fmla="*/ 39 w 43"/>
                <a:gd name="T17" fmla="*/ 46 h 47"/>
                <a:gd name="T18" fmla="*/ 39 w 43"/>
                <a:gd name="T19" fmla="*/ 47 h 47"/>
                <a:gd name="T20" fmla="*/ 41 w 43"/>
                <a:gd name="T21" fmla="*/ 46 h 47"/>
                <a:gd name="T22" fmla="*/ 43 w 43"/>
                <a:gd name="T23" fmla="*/ 44 h 47"/>
                <a:gd name="T24" fmla="*/ 43 w 43"/>
                <a:gd name="T25" fmla="*/ 43 h 47"/>
                <a:gd name="T26" fmla="*/ 41 w 43"/>
                <a:gd name="T27" fmla="*/ 36 h 47"/>
                <a:gd name="T28" fmla="*/ 39 w 43"/>
                <a:gd name="T29" fmla="*/ 27 h 47"/>
                <a:gd name="T30" fmla="*/ 37 w 43"/>
                <a:gd name="T31" fmla="*/ 19 h 47"/>
                <a:gd name="T32" fmla="*/ 33 w 43"/>
                <a:gd name="T33" fmla="*/ 12 h 47"/>
                <a:gd name="T34" fmla="*/ 26 w 43"/>
                <a:gd name="T35" fmla="*/ 5 h 47"/>
                <a:gd name="T36" fmla="*/ 17 w 43"/>
                <a:gd name="T37" fmla="*/ 3 h 47"/>
                <a:gd name="T38" fmla="*/ 9 w 43"/>
                <a:gd name="T39" fmla="*/ 1 h 47"/>
                <a:gd name="T40" fmla="*/ 1 w 43"/>
                <a:gd name="T41" fmla="*/ 0 h 47"/>
                <a:gd name="T42" fmla="*/ 1 w 43"/>
                <a:gd name="T43" fmla="*/ 0 h 47"/>
                <a:gd name="T44" fmla="*/ 1 w 43"/>
                <a:gd name="T45" fmla="*/ 0 h 47"/>
                <a:gd name="T46" fmla="*/ 0 w 43"/>
                <a:gd name="T47" fmla="*/ 0 h 47"/>
                <a:gd name="T48" fmla="*/ 0 w 43"/>
                <a:gd name="T49" fmla="*/ 0 h 47"/>
                <a:gd name="T50" fmla="*/ 0 w 43"/>
                <a:gd name="T51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3" h="47">
                  <a:moveTo>
                    <a:pt x="0" y="0"/>
                  </a:moveTo>
                  <a:lnTo>
                    <a:pt x="8" y="3"/>
                  </a:lnTo>
                  <a:lnTo>
                    <a:pt x="15" y="5"/>
                  </a:lnTo>
                  <a:lnTo>
                    <a:pt x="22" y="9"/>
                  </a:lnTo>
                  <a:lnTo>
                    <a:pt x="27" y="15"/>
                  </a:lnTo>
                  <a:lnTo>
                    <a:pt x="31" y="23"/>
                  </a:lnTo>
                  <a:lnTo>
                    <a:pt x="34" y="30"/>
                  </a:lnTo>
                  <a:lnTo>
                    <a:pt x="36" y="38"/>
                  </a:lnTo>
                  <a:lnTo>
                    <a:pt x="39" y="46"/>
                  </a:lnTo>
                  <a:lnTo>
                    <a:pt x="39" y="47"/>
                  </a:lnTo>
                  <a:lnTo>
                    <a:pt x="41" y="46"/>
                  </a:lnTo>
                  <a:lnTo>
                    <a:pt x="43" y="44"/>
                  </a:lnTo>
                  <a:lnTo>
                    <a:pt x="43" y="43"/>
                  </a:lnTo>
                  <a:lnTo>
                    <a:pt x="41" y="36"/>
                  </a:lnTo>
                  <a:lnTo>
                    <a:pt x="39" y="27"/>
                  </a:lnTo>
                  <a:lnTo>
                    <a:pt x="37" y="19"/>
                  </a:lnTo>
                  <a:lnTo>
                    <a:pt x="33" y="12"/>
                  </a:lnTo>
                  <a:lnTo>
                    <a:pt x="26" y="5"/>
                  </a:lnTo>
                  <a:lnTo>
                    <a:pt x="17" y="3"/>
                  </a:lnTo>
                  <a:lnTo>
                    <a:pt x="9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8" name="Freeform 95"/>
            <p:cNvSpPr>
              <a:spLocks/>
            </p:cNvSpPr>
            <p:nvPr/>
          </p:nvSpPr>
          <p:spPr bwMode="auto">
            <a:xfrm>
              <a:off x="592" y="1046"/>
              <a:ext cx="171" cy="153"/>
            </a:xfrm>
            <a:custGeom>
              <a:avLst/>
              <a:gdLst>
                <a:gd name="T0" fmla="*/ 17 w 514"/>
                <a:gd name="T1" fmla="*/ 28 h 459"/>
                <a:gd name="T2" fmla="*/ 52 w 514"/>
                <a:gd name="T3" fmla="*/ 84 h 459"/>
                <a:gd name="T4" fmla="*/ 90 w 514"/>
                <a:gd name="T5" fmla="*/ 138 h 459"/>
                <a:gd name="T6" fmla="*/ 129 w 514"/>
                <a:gd name="T7" fmla="*/ 190 h 459"/>
                <a:gd name="T8" fmla="*/ 172 w 514"/>
                <a:gd name="T9" fmla="*/ 239 h 459"/>
                <a:gd name="T10" fmla="*/ 217 w 514"/>
                <a:gd name="T11" fmla="*/ 285 h 459"/>
                <a:gd name="T12" fmla="*/ 264 w 514"/>
                <a:gd name="T13" fmla="*/ 328 h 459"/>
                <a:gd name="T14" fmla="*/ 313 w 514"/>
                <a:gd name="T15" fmla="*/ 366 h 459"/>
                <a:gd name="T16" fmla="*/ 353 w 514"/>
                <a:gd name="T17" fmla="*/ 392 h 459"/>
                <a:gd name="T18" fmla="*/ 381 w 514"/>
                <a:gd name="T19" fmla="*/ 409 h 459"/>
                <a:gd name="T20" fmla="*/ 411 w 514"/>
                <a:gd name="T21" fmla="*/ 424 h 459"/>
                <a:gd name="T22" fmla="*/ 440 w 514"/>
                <a:gd name="T23" fmla="*/ 437 h 459"/>
                <a:gd name="T24" fmla="*/ 459 w 514"/>
                <a:gd name="T25" fmla="*/ 444 h 459"/>
                <a:gd name="T26" fmla="*/ 467 w 514"/>
                <a:gd name="T27" fmla="*/ 448 h 459"/>
                <a:gd name="T28" fmla="*/ 477 w 514"/>
                <a:gd name="T29" fmla="*/ 452 h 459"/>
                <a:gd name="T30" fmla="*/ 486 w 514"/>
                <a:gd name="T31" fmla="*/ 454 h 459"/>
                <a:gd name="T32" fmla="*/ 495 w 514"/>
                <a:gd name="T33" fmla="*/ 457 h 459"/>
                <a:gd name="T34" fmla="*/ 506 w 514"/>
                <a:gd name="T35" fmla="*/ 458 h 459"/>
                <a:gd name="T36" fmla="*/ 510 w 514"/>
                <a:gd name="T37" fmla="*/ 459 h 459"/>
                <a:gd name="T38" fmla="*/ 514 w 514"/>
                <a:gd name="T39" fmla="*/ 453 h 459"/>
                <a:gd name="T40" fmla="*/ 511 w 514"/>
                <a:gd name="T41" fmla="*/ 446 h 459"/>
                <a:gd name="T42" fmla="*/ 501 w 514"/>
                <a:gd name="T43" fmla="*/ 438 h 459"/>
                <a:gd name="T44" fmla="*/ 489 w 514"/>
                <a:gd name="T45" fmla="*/ 434 h 459"/>
                <a:gd name="T46" fmla="*/ 478 w 514"/>
                <a:gd name="T47" fmla="*/ 430 h 459"/>
                <a:gd name="T48" fmla="*/ 459 w 514"/>
                <a:gd name="T49" fmla="*/ 424 h 459"/>
                <a:gd name="T50" fmla="*/ 429 w 514"/>
                <a:gd name="T51" fmla="*/ 411 h 459"/>
                <a:gd name="T52" fmla="*/ 400 w 514"/>
                <a:gd name="T53" fmla="*/ 397 h 459"/>
                <a:gd name="T54" fmla="*/ 371 w 514"/>
                <a:gd name="T55" fmla="*/ 382 h 459"/>
                <a:gd name="T56" fmla="*/ 330 w 514"/>
                <a:gd name="T57" fmla="*/ 358 h 459"/>
                <a:gd name="T58" fmla="*/ 278 w 514"/>
                <a:gd name="T59" fmla="*/ 322 h 459"/>
                <a:gd name="T60" fmla="*/ 229 w 514"/>
                <a:gd name="T61" fmla="*/ 281 h 459"/>
                <a:gd name="T62" fmla="*/ 182 w 514"/>
                <a:gd name="T63" fmla="*/ 237 h 459"/>
                <a:gd name="T64" fmla="*/ 137 w 514"/>
                <a:gd name="T65" fmla="*/ 189 h 459"/>
                <a:gd name="T66" fmla="*/ 96 w 514"/>
                <a:gd name="T67" fmla="*/ 138 h 459"/>
                <a:gd name="T68" fmla="*/ 55 w 514"/>
                <a:gd name="T69" fmla="*/ 85 h 459"/>
                <a:gd name="T70" fmla="*/ 18 w 514"/>
                <a:gd name="T71" fmla="*/ 29 h 459"/>
                <a:gd name="T72" fmla="*/ 0 w 514"/>
                <a:gd name="T73" fmla="*/ 0 h 459"/>
                <a:gd name="T74" fmla="*/ 0 w 514"/>
                <a:gd name="T75" fmla="*/ 0 h 459"/>
                <a:gd name="T76" fmla="*/ 0 w 514"/>
                <a:gd name="T77" fmla="*/ 0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14" h="459">
                  <a:moveTo>
                    <a:pt x="0" y="0"/>
                  </a:moveTo>
                  <a:lnTo>
                    <a:pt x="17" y="28"/>
                  </a:lnTo>
                  <a:lnTo>
                    <a:pt x="35" y="56"/>
                  </a:lnTo>
                  <a:lnTo>
                    <a:pt x="52" y="84"/>
                  </a:lnTo>
                  <a:lnTo>
                    <a:pt x="71" y="112"/>
                  </a:lnTo>
                  <a:lnTo>
                    <a:pt x="90" y="138"/>
                  </a:lnTo>
                  <a:lnTo>
                    <a:pt x="110" y="163"/>
                  </a:lnTo>
                  <a:lnTo>
                    <a:pt x="129" y="190"/>
                  </a:lnTo>
                  <a:lnTo>
                    <a:pt x="150" y="214"/>
                  </a:lnTo>
                  <a:lnTo>
                    <a:pt x="172" y="239"/>
                  </a:lnTo>
                  <a:lnTo>
                    <a:pt x="194" y="262"/>
                  </a:lnTo>
                  <a:lnTo>
                    <a:pt x="217" y="285"/>
                  </a:lnTo>
                  <a:lnTo>
                    <a:pt x="240" y="306"/>
                  </a:lnTo>
                  <a:lnTo>
                    <a:pt x="264" y="328"/>
                  </a:lnTo>
                  <a:lnTo>
                    <a:pt x="288" y="347"/>
                  </a:lnTo>
                  <a:lnTo>
                    <a:pt x="313" y="366"/>
                  </a:lnTo>
                  <a:lnTo>
                    <a:pt x="339" y="384"/>
                  </a:lnTo>
                  <a:lnTo>
                    <a:pt x="353" y="392"/>
                  </a:lnTo>
                  <a:lnTo>
                    <a:pt x="367" y="401"/>
                  </a:lnTo>
                  <a:lnTo>
                    <a:pt x="381" y="409"/>
                  </a:lnTo>
                  <a:lnTo>
                    <a:pt x="395" y="416"/>
                  </a:lnTo>
                  <a:lnTo>
                    <a:pt x="411" y="424"/>
                  </a:lnTo>
                  <a:lnTo>
                    <a:pt x="425" y="430"/>
                  </a:lnTo>
                  <a:lnTo>
                    <a:pt x="440" y="437"/>
                  </a:lnTo>
                  <a:lnTo>
                    <a:pt x="454" y="443"/>
                  </a:lnTo>
                  <a:lnTo>
                    <a:pt x="459" y="444"/>
                  </a:lnTo>
                  <a:lnTo>
                    <a:pt x="463" y="447"/>
                  </a:lnTo>
                  <a:lnTo>
                    <a:pt x="467" y="448"/>
                  </a:lnTo>
                  <a:lnTo>
                    <a:pt x="473" y="449"/>
                  </a:lnTo>
                  <a:lnTo>
                    <a:pt x="477" y="452"/>
                  </a:lnTo>
                  <a:lnTo>
                    <a:pt x="482" y="453"/>
                  </a:lnTo>
                  <a:lnTo>
                    <a:pt x="486" y="454"/>
                  </a:lnTo>
                  <a:lnTo>
                    <a:pt x="490" y="456"/>
                  </a:lnTo>
                  <a:lnTo>
                    <a:pt x="495" y="457"/>
                  </a:lnTo>
                  <a:lnTo>
                    <a:pt x="500" y="457"/>
                  </a:lnTo>
                  <a:lnTo>
                    <a:pt x="506" y="458"/>
                  </a:lnTo>
                  <a:lnTo>
                    <a:pt x="508" y="458"/>
                  </a:lnTo>
                  <a:lnTo>
                    <a:pt x="510" y="459"/>
                  </a:lnTo>
                  <a:lnTo>
                    <a:pt x="513" y="457"/>
                  </a:lnTo>
                  <a:lnTo>
                    <a:pt x="514" y="453"/>
                  </a:lnTo>
                  <a:lnTo>
                    <a:pt x="514" y="449"/>
                  </a:lnTo>
                  <a:lnTo>
                    <a:pt x="511" y="446"/>
                  </a:lnTo>
                  <a:lnTo>
                    <a:pt x="507" y="442"/>
                  </a:lnTo>
                  <a:lnTo>
                    <a:pt x="501" y="438"/>
                  </a:lnTo>
                  <a:lnTo>
                    <a:pt x="496" y="435"/>
                  </a:lnTo>
                  <a:lnTo>
                    <a:pt x="489" y="434"/>
                  </a:lnTo>
                  <a:lnTo>
                    <a:pt x="484" y="432"/>
                  </a:lnTo>
                  <a:lnTo>
                    <a:pt x="478" y="430"/>
                  </a:lnTo>
                  <a:lnTo>
                    <a:pt x="473" y="429"/>
                  </a:lnTo>
                  <a:lnTo>
                    <a:pt x="459" y="424"/>
                  </a:lnTo>
                  <a:lnTo>
                    <a:pt x="443" y="418"/>
                  </a:lnTo>
                  <a:lnTo>
                    <a:pt x="429" y="411"/>
                  </a:lnTo>
                  <a:lnTo>
                    <a:pt x="414" y="405"/>
                  </a:lnTo>
                  <a:lnTo>
                    <a:pt x="400" y="397"/>
                  </a:lnTo>
                  <a:lnTo>
                    <a:pt x="386" y="390"/>
                  </a:lnTo>
                  <a:lnTo>
                    <a:pt x="371" y="382"/>
                  </a:lnTo>
                  <a:lnTo>
                    <a:pt x="357" y="375"/>
                  </a:lnTo>
                  <a:lnTo>
                    <a:pt x="330" y="358"/>
                  </a:lnTo>
                  <a:lnTo>
                    <a:pt x="304" y="341"/>
                  </a:lnTo>
                  <a:lnTo>
                    <a:pt x="278" y="322"/>
                  </a:lnTo>
                  <a:lnTo>
                    <a:pt x="253" y="301"/>
                  </a:lnTo>
                  <a:lnTo>
                    <a:pt x="229" y="281"/>
                  </a:lnTo>
                  <a:lnTo>
                    <a:pt x="205" y="260"/>
                  </a:lnTo>
                  <a:lnTo>
                    <a:pt x="182" y="237"/>
                  </a:lnTo>
                  <a:lnTo>
                    <a:pt x="159" y="213"/>
                  </a:lnTo>
                  <a:lnTo>
                    <a:pt x="137" y="189"/>
                  </a:lnTo>
                  <a:lnTo>
                    <a:pt x="116" y="163"/>
                  </a:lnTo>
                  <a:lnTo>
                    <a:pt x="96" y="138"/>
                  </a:lnTo>
                  <a:lnTo>
                    <a:pt x="75" y="112"/>
                  </a:lnTo>
                  <a:lnTo>
                    <a:pt x="55" y="85"/>
                  </a:lnTo>
                  <a:lnTo>
                    <a:pt x="37" y="57"/>
                  </a:lnTo>
                  <a:lnTo>
                    <a:pt x="18" y="29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9" name="Freeform 96"/>
            <p:cNvSpPr>
              <a:spLocks/>
            </p:cNvSpPr>
            <p:nvPr/>
          </p:nvSpPr>
          <p:spPr bwMode="auto">
            <a:xfrm>
              <a:off x="623" y="990"/>
              <a:ext cx="151" cy="140"/>
            </a:xfrm>
            <a:custGeom>
              <a:avLst/>
              <a:gdLst>
                <a:gd name="T0" fmla="*/ 10 w 452"/>
                <a:gd name="T1" fmla="*/ 15 h 419"/>
                <a:gd name="T2" fmla="*/ 31 w 452"/>
                <a:gd name="T3" fmla="*/ 46 h 419"/>
                <a:gd name="T4" fmla="*/ 51 w 452"/>
                <a:gd name="T5" fmla="*/ 77 h 419"/>
                <a:gd name="T6" fmla="*/ 75 w 452"/>
                <a:gd name="T7" fmla="*/ 104 h 419"/>
                <a:gd name="T8" fmla="*/ 106 w 452"/>
                <a:gd name="T9" fmla="*/ 127 h 419"/>
                <a:gd name="T10" fmla="*/ 142 w 452"/>
                <a:gd name="T11" fmla="*/ 144 h 419"/>
                <a:gd name="T12" fmla="*/ 178 w 452"/>
                <a:gd name="T13" fmla="*/ 157 h 419"/>
                <a:gd name="T14" fmla="*/ 216 w 452"/>
                <a:gd name="T15" fmla="*/ 166 h 419"/>
                <a:gd name="T16" fmla="*/ 246 w 452"/>
                <a:gd name="T17" fmla="*/ 174 h 419"/>
                <a:gd name="T18" fmla="*/ 264 w 452"/>
                <a:gd name="T19" fmla="*/ 180 h 419"/>
                <a:gd name="T20" fmla="*/ 283 w 452"/>
                <a:gd name="T21" fmla="*/ 189 h 419"/>
                <a:gd name="T22" fmla="*/ 300 w 452"/>
                <a:gd name="T23" fmla="*/ 198 h 419"/>
                <a:gd name="T24" fmla="*/ 318 w 452"/>
                <a:gd name="T25" fmla="*/ 209 h 419"/>
                <a:gd name="T26" fmla="*/ 333 w 452"/>
                <a:gd name="T27" fmla="*/ 222 h 419"/>
                <a:gd name="T28" fmla="*/ 347 w 452"/>
                <a:gd name="T29" fmla="*/ 236 h 419"/>
                <a:gd name="T30" fmla="*/ 362 w 452"/>
                <a:gd name="T31" fmla="*/ 249 h 419"/>
                <a:gd name="T32" fmla="*/ 386 w 452"/>
                <a:gd name="T33" fmla="*/ 271 h 419"/>
                <a:gd name="T34" fmla="*/ 413 w 452"/>
                <a:gd name="T35" fmla="*/ 306 h 419"/>
                <a:gd name="T36" fmla="*/ 431 w 452"/>
                <a:gd name="T37" fmla="*/ 348 h 419"/>
                <a:gd name="T38" fmla="*/ 444 w 452"/>
                <a:gd name="T39" fmla="*/ 394 h 419"/>
                <a:gd name="T40" fmla="*/ 449 w 452"/>
                <a:gd name="T41" fmla="*/ 419 h 419"/>
                <a:gd name="T42" fmla="*/ 452 w 452"/>
                <a:gd name="T43" fmla="*/ 416 h 419"/>
                <a:gd name="T44" fmla="*/ 450 w 452"/>
                <a:gd name="T45" fmla="*/ 395 h 419"/>
                <a:gd name="T46" fmla="*/ 442 w 452"/>
                <a:gd name="T47" fmla="*/ 356 h 419"/>
                <a:gd name="T48" fmla="*/ 430 w 452"/>
                <a:gd name="T49" fmla="*/ 319 h 419"/>
                <a:gd name="T50" fmla="*/ 414 w 452"/>
                <a:gd name="T51" fmla="*/ 284 h 419"/>
                <a:gd name="T52" fmla="*/ 396 w 452"/>
                <a:gd name="T53" fmla="*/ 261 h 419"/>
                <a:gd name="T54" fmla="*/ 382 w 452"/>
                <a:gd name="T55" fmla="*/ 246 h 419"/>
                <a:gd name="T56" fmla="*/ 368 w 452"/>
                <a:gd name="T57" fmla="*/ 230 h 419"/>
                <a:gd name="T58" fmla="*/ 354 w 452"/>
                <a:gd name="T59" fmla="*/ 217 h 419"/>
                <a:gd name="T60" fmla="*/ 340 w 452"/>
                <a:gd name="T61" fmla="*/ 203 h 419"/>
                <a:gd name="T62" fmla="*/ 324 w 452"/>
                <a:gd name="T63" fmla="*/ 190 h 419"/>
                <a:gd name="T64" fmla="*/ 309 w 452"/>
                <a:gd name="T65" fmla="*/ 179 h 419"/>
                <a:gd name="T66" fmla="*/ 293 w 452"/>
                <a:gd name="T67" fmla="*/ 168 h 419"/>
                <a:gd name="T68" fmla="*/ 264 w 452"/>
                <a:gd name="T69" fmla="*/ 156 h 419"/>
                <a:gd name="T70" fmla="*/ 223 w 452"/>
                <a:gd name="T71" fmla="*/ 143 h 419"/>
                <a:gd name="T72" fmla="*/ 182 w 452"/>
                <a:gd name="T73" fmla="*/ 134 h 419"/>
                <a:gd name="T74" fmla="*/ 140 w 452"/>
                <a:gd name="T75" fmla="*/ 124 h 419"/>
                <a:gd name="T76" fmla="*/ 110 w 452"/>
                <a:gd name="T77" fmla="*/ 112 h 419"/>
                <a:gd name="T78" fmla="*/ 91 w 452"/>
                <a:gd name="T79" fmla="*/ 101 h 419"/>
                <a:gd name="T80" fmla="*/ 75 w 452"/>
                <a:gd name="T81" fmla="*/ 89 h 419"/>
                <a:gd name="T82" fmla="*/ 58 w 452"/>
                <a:gd name="T83" fmla="*/ 74 h 419"/>
                <a:gd name="T84" fmla="*/ 44 w 452"/>
                <a:gd name="T85" fmla="*/ 57 h 419"/>
                <a:gd name="T86" fmla="*/ 32 w 452"/>
                <a:gd name="T87" fmla="*/ 39 h 419"/>
                <a:gd name="T88" fmla="*/ 19 w 452"/>
                <a:gd name="T89" fmla="*/ 23 h 419"/>
                <a:gd name="T90" fmla="*/ 6 w 452"/>
                <a:gd name="T91" fmla="*/ 8 h 419"/>
                <a:gd name="T92" fmla="*/ 0 w 452"/>
                <a:gd name="T93" fmla="*/ 0 h 419"/>
                <a:gd name="T94" fmla="*/ 0 w 452"/>
                <a:gd name="T95" fmla="*/ 1 h 419"/>
                <a:gd name="T96" fmla="*/ 0 w 452"/>
                <a:gd name="T97" fmla="*/ 1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52" h="419">
                  <a:moveTo>
                    <a:pt x="0" y="1"/>
                  </a:moveTo>
                  <a:lnTo>
                    <a:pt x="10" y="15"/>
                  </a:lnTo>
                  <a:lnTo>
                    <a:pt x="21" y="31"/>
                  </a:lnTo>
                  <a:lnTo>
                    <a:pt x="31" y="46"/>
                  </a:lnTo>
                  <a:lnTo>
                    <a:pt x="41" y="62"/>
                  </a:lnTo>
                  <a:lnTo>
                    <a:pt x="51" y="77"/>
                  </a:lnTo>
                  <a:lnTo>
                    <a:pt x="63" y="91"/>
                  </a:lnTo>
                  <a:lnTo>
                    <a:pt x="75" y="104"/>
                  </a:lnTo>
                  <a:lnTo>
                    <a:pt x="89" y="115"/>
                  </a:lnTo>
                  <a:lnTo>
                    <a:pt x="106" y="127"/>
                  </a:lnTo>
                  <a:lnTo>
                    <a:pt x="124" y="136"/>
                  </a:lnTo>
                  <a:lnTo>
                    <a:pt x="142" y="144"/>
                  </a:lnTo>
                  <a:lnTo>
                    <a:pt x="160" y="151"/>
                  </a:lnTo>
                  <a:lnTo>
                    <a:pt x="178" y="157"/>
                  </a:lnTo>
                  <a:lnTo>
                    <a:pt x="198" y="162"/>
                  </a:lnTo>
                  <a:lnTo>
                    <a:pt x="216" y="166"/>
                  </a:lnTo>
                  <a:lnTo>
                    <a:pt x="236" y="171"/>
                  </a:lnTo>
                  <a:lnTo>
                    <a:pt x="246" y="174"/>
                  </a:lnTo>
                  <a:lnTo>
                    <a:pt x="256" y="176"/>
                  </a:lnTo>
                  <a:lnTo>
                    <a:pt x="264" y="180"/>
                  </a:lnTo>
                  <a:lnTo>
                    <a:pt x="274" y="184"/>
                  </a:lnTo>
                  <a:lnTo>
                    <a:pt x="283" y="189"/>
                  </a:lnTo>
                  <a:lnTo>
                    <a:pt x="292" y="193"/>
                  </a:lnTo>
                  <a:lnTo>
                    <a:pt x="300" y="198"/>
                  </a:lnTo>
                  <a:lnTo>
                    <a:pt x="309" y="203"/>
                  </a:lnTo>
                  <a:lnTo>
                    <a:pt x="318" y="209"/>
                  </a:lnTo>
                  <a:lnTo>
                    <a:pt x="325" y="215"/>
                  </a:lnTo>
                  <a:lnTo>
                    <a:pt x="333" y="222"/>
                  </a:lnTo>
                  <a:lnTo>
                    <a:pt x="341" y="229"/>
                  </a:lnTo>
                  <a:lnTo>
                    <a:pt x="347" y="236"/>
                  </a:lnTo>
                  <a:lnTo>
                    <a:pt x="355" y="243"/>
                  </a:lnTo>
                  <a:lnTo>
                    <a:pt x="362" y="249"/>
                  </a:lnTo>
                  <a:lnTo>
                    <a:pt x="370" y="256"/>
                  </a:lnTo>
                  <a:lnTo>
                    <a:pt x="386" y="271"/>
                  </a:lnTo>
                  <a:lnTo>
                    <a:pt x="401" y="289"/>
                  </a:lnTo>
                  <a:lnTo>
                    <a:pt x="413" y="306"/>
                  </a:lnTo>
                  <a:lnTo>
                    <a:pt x="422" y="327"/>
                  </a:lnTo>
                  <a:lnTo>
                    <a:pt x="431" y="348"/>
                  </a:lnTo>
                  <a:lnTo>
                    <a:pt x="438" y="370"/>
                  </a:lnTo>
                  <a:lnTo>
                    <a:pt x="444" y="394"/>
                  </a:lnTo>
                  <a:lnTo>
                    <a:pt x="449" y="418"/>
                  </a:lnTo>
                  <a:lnTo>
                    <a:pt x="449" y="419"/>
                  </a:lnTo>
                  <a:lnTo>
                    <a:pt x="451" y="418"/>
                  </a:lnTo>
                  <a:lnTo>
                    <a:pt x="452" y="416"/>
                  </a:lnTo>
                  <a:lnTo>
                    <a:pt x="452" y="415"/>
                  </a:lnTo>
                  <a:lnTo>
                    <a:pt x="450" y="395"/>
                  </a:lnTo>
                  <a:lnTo>
                    <a:pt x="446" y="376"/>
                  </a:lnTo>
                  <a:lnTo>
                    <a:pt x="442" y="356"/>
                  </a:lnTo>
                  <a:lnTo>
                    <a:pt x="437" y="337"/>
                  </a:lnTo>
                  <a:lnTo>
                    <a:pt x="430" y="319"/>
                  </a:lnTo>
                  <a:lnTo>
                    <a:pt x="422" y="301"/>
                  </a:lnTo>
                  <a:lnTo>
                    <a:pt x="414" y="284"/>
                  </a:lnTo>
                  <a:lnTo>
                    <a:pt x="403" y="268"/>
                  </a:lnTo>
                  <a:lnTo>
                    <a:pt x="396" y="261"/>
                  </a:lnTo>
                  <a:lnTo>
                    <a:pt x="390" y="253"/>
                  </a:lnTo>
                  <a:lnTo>
                    <a:pt x="382" y="246"/>
                  </a:lnTo>
                  <a:lnTo>
                    <a:pt x="376" y="238"/>
                  </a:lnTo>
                  <a:lnTo>
                    <a:pt x="368" y="230"/>
                  </a:lnTo>
                  <a:lnTo>
                    <a:pt x="360" y="223"/>
                  </a:lnTo>
                  <a:lnTo>
                    <a:pt x="354" y="217"/>
                  </a:lnTo>
                  <a:lnTo>
                    <a:pt x="346" y="209"/>
                  </a:lnTo>
                  <a:lnTo>
                    <a:pt x="340" y="203"/>
                  </a:lnTo>
                  <a:lnTo>
                    <a:pt x="332" y="195"/>
                  </a:lnTo>
                  <a:lnTo>
                    <a:pt x="324" y="190"/>
                  </a:lnTo>
                  <a:lnTo>
                    <a:pt x="317" y="184"/>
                  </a:lnTo>
                  <a:lnTo>
                    <a:pt x="309" y="179"/>
                  </a:lnTo>
                  <a:lnTo>
                    <a:pt x="300" y="174"/>
                  </a:lnTo>
                  <a:lnTo>
                    <a:pt x="293" y="168"/>
                  </a:lnTo>
                  <a:lnTo>
                    <a:pt x="284" y="165"/>
                  </a:lnTo>
                  <a:lnTo>
                    <a:pt x="264" y="156"/>
                  </a:lnTo>
                  <a:lnTo>
                    <a:pt x="244" y="149"/>
                  </a:lnTo>
                  <a:lnTo>
                    <a:pt x="223" y="143"/>
                  </a:lnTo>
                  <a:lnTo>
                    <a:pt x="202" y="139"/>
                  </a:lnTo>
                  <a:lnTo>
                    <a:pt x="182" y="134"/>
                  </a:lnTo>
                  <a:lnTo>
                    <a:pt x="161" y="131"/>
                  </a:lnTo>
                  <a:lnTo>
                    <a:pt x="140" y="124"/>
                  </a:lnTo>
                  <a:lnTo>
                    <a:pt x="119" y="117"/>
                  </a:lnTo>
                  <a:lnTo>
                    <a:pt x="110" y="112"/>
                  </a:lnTo>
                  <a:lnTo>
                    <a:pt x="101" y="106"/>
                  </a:lnTo>
                  <a:lnTo>
                    <a:pt x="91" y="101"/>
                  </a:lnTo>
                  <a:lnTo>
                    <a:pt x="82" y="95"/>
                  </a:lnTo>
                  <a:lnTo>
                    <a:pt x="75" y="89"/>
                  </a:lnTo>
                  <a:lnTo>
                    <a:pt x="66" y="81"/>
                  </a:lnTo>
                  <a:lnTo>
                    <a:pt x="58" y="74"/>
                  </a:lnTo>
                  <a:lnTo>
                    <a:pt x="51" y="65"/>
                  </a:lnTo>
                  <a:lnTo>
                    <a:pt x="44" y="57"/>
                  </a:lnTo>
                  <a:lnTo>
                    <a:pt x="38" y="48"/>
                  </a:lnTo>
                  <a:lnTo>
                    <a:pt x="32" y="39"/>
                  </a:lnTo>
                  <a:lnTo>
                    <a:pt x="26" y="32"/>
                  </a:lnTo>
                  <a:lnTo>
                    <a:pt x="19" y="23"/>
                  </a:lnTo>
                  <a:lnTo>
                    <a:pt x="13" y="15"/>
                  </a:lnTo>
                  <a:lnTo>
                    <a:pt x="6" y="8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0" name="Freeform 97"/>
            <p:cNvSpPr>
              <a:spLocks/>
            </p:cNvSpPr>
            <p:nvPr/>
          </p:nvSpPr>
          <p:spPr bwMode="auto">
            <a:xfrm>
              <a:off x="756" y="887"/>
              <a:ext cx="182" cy="192"/>
            </a:xfrm>
            <a:custGeom>
              <a:avLst/>
              <a:gdLst>
                <a:gd name="T0" fmla="*/ 509 w 546"/>
                <a:gd name="T1" fmla="*/ 4 h 576"/>
                <a:gd name="T2" fmla="*/ 453 w 546"/>
                <a:gd name="T3" fmla="*/ 0 h 576"/>
                <a:gd name="T4" fmla="*/ 397 w 546"/>
                <a:gd name="T5" fmla="*/ 1 h 576"/>
                <a:gd name="T6" fmla="*/ 341 w 546"/>
                <a:gd name="T7" fmla="*/ 9 h 576"/>
                <a:gd name="T8" fmla="*/ 285 w 546"/>
                <a:gd name="T9" fmla="*/ 18 h 576"/>
                <a:gd name="T10" fmla="*/ 232 w 546"/>
                <a:gd name="T11" fmla="*/ 30 h 576"/>
                <a:gd name="T12" fmla="*/ 179 w 546"/>
                <a:gd name="T13" fmla="*/ 52 h 576"/>
                <a:gd name="T14" fmla="*/ 129 w 546"/>
                <a:gd name="T15" fmla="*/ 82 h 576"/>
                <a:gd name="T16" fmla="*/ 83 w 546"/>
                <a:gd name="T17" fmla="*/ 115 h 576"/>
                <a:gd name="T18" fmla="*/ 45 w 546"/>
                <a:gd name="T19" fmla="*/ 153 h 576"/>
                <a:gd name="T20" fmla="*/ 16 w 546"/>
                <a:gd name="T21" fmla="*/ 204 h 576"/>
                <a:gd name="T22" fmla="*/ 3 w 546"/>
                <a:gd name="T23" fmla="*/ 316 h 576"/>
                <a:gd name="T24" fmla="*/ 33 w 546"/>
                <a:gd name="T25" fmla="*/ 382 h 576"/>
                <a:gd name="T26" fmla="*/ 70 w 546"/>
                <a:gd name="T27" fmla="*/ 412 h 576"/>
                <a:gd name="T28" fmla="*/ 112 w 546"/>
                <a:gd name="T29" fmla="*/ 436 h 576"/>
                <a:gd name="T30" fmla="*/ 133 w 546"/>
                <a:gd name="T31" fmla="*/ 453 h 576"/>
                <a:gd name="T32" fmla="*/ 142 w 546"/>
                <a:gd name="T33" fmla="*/ 472 h 576"/>
                <a:gd name="T34" fmla="*/ 127 w 546"/>
                <a:gd name="T35" fmla="*/ 483 h 576"/>
                <a:gd name="T36" fmla="*/ 111 w 546"/>
                <a:gd name="T37" fmla="*/ 487 h 576"/>
                <a:gd name="T38" fmla="*/ 88 w 546"/>
                <a:gd name="T39" fmla="*/ 500 h 576"/>
                <a:gd name="T40" fmla="*/ 71 w 546"/>
                <a:gd name="T41" fmla="*/ 543 h 576"/>
                <a:gd name="T42" fmla="*/ 89 w 546"/>
                <a:gd name="T43" fmla="*/ 576 h 576"/>
                <a:gd name="T44" fmla="*/ 89 w 546"/>
                <a:gd name="T45" fmla="*/ 573 h 576"/>
                <a:gd name="T46" fmla="*/ 76 w 546"/>
                <a:gd name="T47" fmla="*/ 535 h 576"/>
                <a:gd name="T48" fmla="*/ 92 w 546"/>
                <a:gd name="T49" fmla="*/ 504 h 576"/>
                <a:gd name="T50" fmla="*/ 123 w 546"/>
                <a:gd name="T51" fmla="*/ 492 h 576"/>
                <a:gd name="T52" fmla="*/ 144 w 546"/>
                <a:gd name="T53" fmla="*/ 483 h 576"/>
                <a:gd name="T54" fmla="*/ 151 w 546"/>
                <a:gd name="T55" fmla="*/ 443 h 576"/>
                <a:gd name="T56" fmla="*/ 128 w 546"/>
                <a:gd name="T57" fmla="*/ 406 h 576"/>
                <a:gd name="T58" fmla="*/ 92 w 546"/>
                <a:gd name="T59" fmla="*/ 377 h 576"/>
                <a:gd name="T60" fmla="*/ 58 w 546"/>
                <a:gd name="T61" fmla="*/ 347 h 576"/>
                <a:gd name="T62" fmla="*/ 38 w 546"/>
                <a:gd name="T63" fmla="*/ 295 h 576"/>
                <a:gd name="T64" fmla="*/ 41 w 546"/>
                <a:gd name="T65" fmla="*/ 238 h 576"/>
                <a:gd name="T66" fmla="*/ 57 w 546"/>
                <a:gd name="T67" fmla="*/ 186 h 576"/>
                <a:gd name="T68" fmla="*/ 87 w 546"/>
                <a:gd name="T69" fmla="*/ 144 h 576"/>
                <a:gd name="T70" fmla="*/ 123 w 546"/>
                <a:gd name="T71" fmla="*/ 110 h 576"/>
                <a:gd name="T72" fmla="*/ 166 w 546"/>
                <a:gd name="T73" fmla="*/ 78 h 576"/>
                <a:gd name="T74" fmla="*/ 221 w 546"/>
                <a:gd name="T75" fmla="*/ 53 h 576"/>
                <a:gd name="T76" fmla="*/ 275 w 546"/>
                <a:gd name="T77" fmla="*/ 34 h 576"/>
                <a:gd name="T78" fmla="*/ 324 w 546"/>
                <a:gd name="T79" fmla="*/ 20 h 576"/>
                <a:gd name="T80" fmla="*/ 374 w 546"/>
                <a:gd name="T81" fmla="*/ 10 h 576"/>
                <a:gd name="T82" fmla="*/ 426 w 546"/>
                <a:gd name="T83" fmla="*/ 5 h 576"/>
                <a:gd name="T84" fmla="*/ 477 w 546"/>
                <a:gd name="T85" fmla="*/ 5 h 576"/>
                <a:gd name="T86" fmla="*/ 528 w 546"/>
                <a:gd name="T87" fmla="*/ 9 h 576"/>
                <a:gd name="T88" fmla="*/ 546 w 546"/>
                <a:gd name="T89" fmla="*/ 11 h 576"/>
                <a:gd name="T90" fmla="*/ 546 w 546"/>
                <a:gd name="T91" fmla="*/ 11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46" h="576">
                  <a:moveTo>
                    <a:pt x="546" y="11"/>
                  </a:moveTo>
                  <a:lnTo>
                    <a:pt x="527" y="8"/>
                  </a:lnTo>
                  <a:lnTo>
                    <a:pt x="509" y="4"/>
                  </a:lnTo>
                  <a:lnTo>
                    <a:pt x="490" y="2"/>
                  </a:lnTo>
                  <a:lnTo>
                    <a:pt x="471" y="0"/>
                  </a:lnTo>
                  <a:lnTo>
                    <a:pt x="453" y="0"/>
                  </a:lnTo>
                  <a:lnTo>
                    <a:pt x="434" y="0"/>
                  </a:lnTo>
                  <a:lnTo>
                    <a:pt x="416" y="0"/>
                  </a:lnTo>
                  <a:lnTo>
                    <a:pt x="397" y="1"/>
                  </a:lnTo>
                  <a:lnTo>
                    <a:pt x="378" y="4"/>
                  </a:lnTo>
                  <a:lnTo>
                    <a:pt x="359" y="5"/>
                  </a:lnTo>
                  <a:lnTo>
                    <a:pt x="341" y="9"/>
                  </a:lnTo>
                  <a:lnTo>
                    <a:pt x="322" y="11"/>
                  </a:lnTo>
                  <a:lnTo>
                    <a:pt x="304" y="14"/>
                  </a:lnTo>
                  <a:lnTo>
                    <a:pt x="285" y="18"/>
                  </a:lnTo>
                  <a:lnTo>
                    <a:pt x="268" y="21"/>
                  </a:lnTo>
                  <a:lnTo>
                    <a:pt x="249" y="25"/>
                  </a:lnTo>
                  <a:lnTo>
                    <a:pt x="232" y="30"/>
                  </a:lnTo>
                  <a:lnTo>
                    <a:pt x="213" y="37"/>
                  </a:lnTo>
                  <a:lnTo>
                    <a:pt x="196" y="43"/>
                  </a:lnTo>
                  <a:lnTo>
                    <a:pt x="179" y="52"/>
                  </a:lnTo>
                  <a:lnTo>
                    <a:pt x="162" y="62"/>
                  </a:lnTo>
                  <a:lnTo>
                    <a:pt x="146" y="72"/>
                  </a:lnTo>
                  <a:lnTo>
                    <a:pt x="129" y="82"/>
                  </a:lnTo>
                  <a:lnTo>
                    <a:pt x="114" y="92"/>
                  </a:lnTo>
                  <a:lnTo>
                    <a:pt x="99" y="104"/>
                  </a:lnTo>
                  <a:lnTo>
                    <a:pt x="83" y="115"/>
                  </a:lnTo>
                  <a:lnTo>
                    <a:pt x="69" y="126"/>
                  </a:lnTo>
                  <a:lnTo>
                    <a:pt x="57" y="139"/>
                  </a:lnTo>
                  <a:lnTo>
                    <a:pt x="45" y="153"/>
                  </a:lnTo>
                  <a:lnTo>
                    <a:pt x="34" y="168"/>
                  </a:lnTo>
                  <a:lnTo>
                    <a:pt x="25" y="185"/>
                  </a:lnTo>
                  <a:lnTo>
                    <a:pt x="16" y="204"/>
                  </a:lnTo>
                  <a:lnTo>
                    <a:pt x="4" y="240"/>
                  </a:lnTo>
                  <a:lnTo>
                    <a:pt x="0" y="278"/>
                  </a:lnTo>
                  <a:lnTo>
                    <a:pt x="3" y="316"/>
                  </a:lnTo>
                  <a:lnTo>
                    <a:pt x="15" y="353"/>
                  </a:lnTo>
                  <a:lnTo>
                    <a:pt x="24" y="369"/>
                  </a:lnTo>
                  <a:lnTo>
                    <a:pt x="33" y="382"/>
                  </a:lnTo>
                  <a:lnTo>
                    <a:pt x="45" y="393"/>
                  </a:lnTo>
                  <a:lnTo>
                    <a:pt x="57" y="404"/>
                  </a:lnTo>
                  <a:lnTo>
                    <a:pt x="70" y="412"/>
                  </a:lnTo>
                  <a:lnTo>
                    <a:pt x="83" y="420"/>
                  </a:lnTo>
                  <a:lnTo>
                    <a:pt x="98" y="429"/>
                  </a:lnTo>
                  <a:lnTo>
                    <a:pt x="112" y="436"/>
                  </a:lnTo>
                  <a:lnTo>
                    <a:pt x="119" y="442"/>
                  </a:lnTo>
                  <a:lnTo>
                    <a:pt x="126" y="447"/>
                  </a:lnTo>
                  <a:lnTo>
                    <a:pt x="133" y="453"/>
                  </a:lnTo>
                  <a:lnTo>
                    <a:pt x="139" y="459"/>
                  </a:lnTo>
                  <a:lnTo>
                    <a:pt x="142" y="466"/>
                  </a:lnTo>
                  <a:lnTo>
                    <a:pt x="142" y="472"/>
                  </a:lnTo>
                  <a:lnTo>
                    <a:pt x="139" y="476"/>
                  </a:lnTo>
                  <a:lnTo>
                    <a:pt x="134" y="479"/>
                  </a:lnTo>
                  <a:lnTo>
                    <a:pt x="127" y="483"/>
                  </a:lnTo>
                  <a:lnTo>
                    <a:pt x="121" y="485"/>
                  </a:lnTo>
                  <a:lnTo>
                    <a:pt x="115" y="486"/>
                  </a:lnTo>
                  <a:lnTo>
                    <a:pt x="111" y="487"/>
                  </a:lnTo>
                  <a:lnTo>
                    <a:pt x="102" y="490"/>
                  </a:lnTo>
                  <a:lnTo>
                    <a:pt x="95" y="495"/>
                  </a:lnTo>
                  <a:lnTo>
                    <a:pt x="88" y="500"/>
                  </a:lnTo>
                  <a:lnTo>
                    <a:pt x="82" y="507"/>
                  </a:lnTo>
                  <a:lnTo>
                    <a:pt x="73" y="524"/>
                  </a:lnTo>
                  <a:lnTo>
                    <a:pt x="71" y="543"/>
                  </a:lnTo>
                  <a:lnTo>
                    <a:pt x="77" y="560"/>
                  </a:lnTo>
                  <a:lnTo>
                    <a:pt x="88" y="576"/>
                  </a:lnTo>
                  <a:lnTo>
                    <a:pt x="89" y="576"/>
                  </a:lnTo>
                  <a:lnTo>
                    <a:pt x="89" y="574"/>
                  </a:lnTo>
                  <a:lnTo>
                    <a:pt x="89" y="573"/>
                  </a:lnTo>
                  <a:lnTo>
                    <a:pt x="89" y="573"/>
                  </a:lnTo>
                  <a:lnTo>
                    <a:pt x="81" y="560"/>
                  </a:lnTo>
                  <a:lnTo>
                    <a:pt x="77" y="548"/>
                  </a:lnTo>
                  <a:lnTo>
                    <a:pt x="76" y="535"/>
                  </a:lnTo>
                  <a:lnTo>
                    <a:pt x="78" y="522"/>
                  </a:lnTo>
                  <a:lnTo>
                    <a:pt x="83" y="512"/>
                  </a:lnTo>
                  <a:lnTo>
                    <a:pt x="92" y="504"/>
                  </a:lnTo>
                  <a:lnTo>
                    <a:pt x="102" y="497"/>
                  </a:lnTo>
                  <a:lnTo>
                    <a:pt x="115" y="493"/>
                  </a:lnTo>
                  <a:lnTo>
                    <a:pt x="123" y="492"/>
                  </a:lnTo>
                  <a:lnTo>
                    <a:pt x="130" y="490"/>
                  </a:lnTo>
                  <a:lnTo>
                    <a:pt x="138" y="487"/>
                  </a:lnTo>
                  <a:lnTo>
                    <a:pt x="144" y="483"/>
                  </a:lnTo>
                  <a:lnTo>
                    <a:pt x="152" y="472"/>
                  </a:lnTo>
                  <a:lnTo>
                    <a:pt x="153" y="458"/>
                  </a:lnTo>
                  <a:lnTo>
                    <a:pt x="151" y="443"/>
                  </a:lnTo>
                  <a:lnTo>
                    <a:pt x="146" y="430"/>
                  </a:lnTo>
                  <a:lnTo>
                    <a:pt x="138" y="417"/>
                  </a:lnTo>
                  <a:lnTo>
                    <a:pt x="128" y="406"/>
                  </a:lnTo>
                  <a:lnTo>
                    <a:pt x="116" y="396"/>
                  </a:lnTo>
                  <a:lnTo>
                    <a:pt x="104" y="386"/>
                  </a:lnTo>
                  <a:lnTo>
                    <a:pt x="92" y="377"/>
                  </a:lnTo>
                  <a:lnTo>
                    <a:pt x="80" y="367"/>
                  </a:lnTo>
                  <a:lnTo>
                    <a:pt x="68" y="357"/>
                  </a:lnTo>
                  <a:lnTo>
                    <a:pt x="58" y="347"/>
                  </a:lnTo>
                  <a:lnTo>
                    <a:pt x="49" y="330"/>
                  </a:lnTo>
                  <a:lnTo>
                    <a:pt x="41" y="314"/>
                  </a:lnTo>
                  <a:lnTo>
                    <a:pt x="38" y="295"/>
                  </a:lnTo>
                  <a:lnTo>
                    <a:pt x="37" y="276"/>
                  </a:lnTo>
                  <a:lnTo>
                    <a:pt x="39" y="257"/>
                  </a:lnTo>
                  <a:lnTo>
                    <a:pt x="41" y="238"/>
                  </a:lnTo>
                  <a:lnTo>
                    <a:pt x="45" y="219"/>
                  </a:lnTo>
                  <a:lnTo>
                    <a:pt x="51" y="201"/>
                  </a:lnTo>
                  <a:lnTo>
                    <a:pt x="57" y="186"/>
                  </a:lnTo>
                  <a:lnTo>
                    <a:pt x="65" y="171"/>
                  </a:lnTo>
                  <a:lnTo>
                    <a:pt x="76" y="157"/>
                  </a:lnTo>
                  <a:lnTo>
                    <a:pt x="87" y="144"/>
                  </a:lnTo>
                  <a:lnTo>
                    <a:pt x="99" y="133"/>
                  </a:lnTo>
                  <a:lnTo>
                    <a:pt x="111" y="121"/>
                  </a:lnTo>
                  <a:lnTo>
                    <a:pt x="123" y="110"/>
                  </a:lnTo>
                  <a:lnTo>
                    <a:pt x="135" y="100"/>
                  </a:lnTo>
                  <a:lnTo>
                    <a:pt x="150" y="89"/>
                  </a:lnTo>
                  <a:lnTo>
                    <a:pt x="166" y="78"/>
                  </a:lnTo>
                  <a:lnTo>
                    <a:pt x="184" y="68"/>
                  </a:lnTo>
                  <a:lnTo>
                    <a:pt x="202" y="61"/>
                  </a:lnTo>
                  <a:lnTo>
                    <a:pt x="221" y="53"/>
                  </a:lnTo>
                  <a:lnTo>
                    <a:pt x="239" y="47"/>
                  </a:lnTo>
                  <a:lnTo>
                    <a:pt x="258" y="40"/>
                  </a:lnTo>
                  <a:lnTo>
                    <a:pt x="275" y="34"/>
                  </a:lnTo>
                  <a:lnTo>
                    <a:pt x="292" y="29"/>
                  </a:lnTo>
                  <a:lnTo>
                    <a:pt x="308" y="24"/>
                  </a:lnTo>
                  <a:lnTo>
                    <a:pt x="324" y="20"/>
                  </a:lnTo>
                  <a:lnTo>
                    <a:pt x="341" y="16"/>
                  </a:lnTo>
                  <a:lnTo>
                    <a:pt x="358" y="13"/>
                  </a:lnTo>
                  <a:lnTo>
                    <a:pt x="374" y="10"/>
                  </a:lnTo>
                  <a:lnTo>
                    <a:pt x="392" y="8"/>
                  </a:lnTo>
                  <a:lnTo>
                    <a:pt x="408" y="6"/>
                  </a:lnTo>
                  <a:lnTo>
                    <a:pt x="426" y="5"/>
                  </a:lnTo>
                  <a:lnTo>
                    <a:pt x="442" y="5"/>
                  </a:lnTo>
                  <a:lnTo>
                    <a:pt x="459" y="5"/>
                  </a:lnTo>
                  <a:lnTo>
                    <a:pt x="477" y="5"/>
                  </a:lnTo>
                  <a:lnTo>
                    <a:pt x="494" y="6"/>
                  </a:lnTo>
                  <a:lnTo>
                    <a:pt x="511" y="8"/>
                  </a:lnTo>
                  <a:lnTo>
                    <a:pt x="528" y="9"/>
                  </a:lnTo>
                  <a:lnTo>
                    <a:pt x="546" y="11"/>
                  </a:lnTo>
                  <a:lnTo>
                    <a:pt x="546" y="11"/>
                  </a:lnTo>
                  <a:lnTo>
                    <a:pt x="546" y="11"/>
                  </a:lnTo>
                  <a:lnTo>
                    <a:pt x="546" y="11"/>
                  </a:lnTo>
                  <a:lnTo>
                    <a:pt x="546" y="11"/>
                  </a:lnTo>
                  <a:lnTo>
                    <a:pt x="546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1" name="Freeform 98"/>
            <p:cNvSpPr>
              <a:spLocks/>
            </p:cNvSpPr>
            <p:nvPr/>
          </p:nvSpPr>
          <p:spPr bwMode="auto">
            <a:xfrm>
              <a:off x="675" y="763"/>
              <a:ext cx="142" cy="290"/>
            </a:xfrm>
            <a:custGeom>
              <a:avLst/>
              <a:gdLst>
                <a:gd name="T0" fmla="*/ 404 w 428"/>
                <a:gd name="T1" fmla="*/ 18 h 871"/>
                <a:gd name="T2" fmla="*/ 359 w 428"/>
                <a:gd name="T3" fmla="*/ 53 h 871"/>
                <a:gd name="T4" fmla="*/ 314 w 428"/>
                <a:gd name="T5" fmla="*/ 91 h 871"/>
                <a:gd name="T6" fmla="*/ 274 w 428"/>
                <a:gd name="T7" fmla="*/ 133 h 871"/>
                <a:gd name="T8" fmla="*/ 237 w 428"/>
                <a:gd name="T9" fmla="*/ 179 h 871"/>
                <a:gd name="T10" fmla="*/ 203 w 428"/>
                <a:gd name="T11" fmla="*/ 225 h 871"/>
                <a:gd name="T12" fmla="*/ 172 w 428"/>
                <a:gd name="T13" fmla="*/ 275 h 871"/>
                <a:gd name="T14" fmla="*/ 142 w 428"/>
                <a:gd name="T15" fmla="*/ 325 h 871"/>
                <a:gd name="T16" fmla="*/ 98 w 428"/>
                <a:gd name="T17" fmla="*/ 410 h 871"/>
                <a:gd name="T18" fmla="*/ 52 w 428"/>
                <a:gd name="T19" fmla="*/ 534 h 871"/>
                <a:gd name="T20" fmla="*/ 20 w 428"/>
                <a:gd name="T21" fmla="*/ 666 h 871"/>
                <a:gd name="T22" fmla="*/ 4 w 428"/>
                <a:gd name="T23" fmla="*/ 801 h 871"/>
                <a:gd name="T24" fmla="*/ 1 w 428"/>
                <a:gd name="T25" fmla="*/ 871 h 871"/>
                <a:gd name="T26" fmla="*/ 5 w 428"/>
                <a:gd name="T27" fmla="*/ 869 h 871"/>
                <a:gd name="T28" fmla="*/ 9 w 428"/>
                <a:gd name="T29" fmla="*/ 834 h 871"/>
                <a:gd name="T30" fmla="*/ 16 w 428"/>
                <a:gd name="T31" fmla="*/ 770 h 871"/>
                <a:gd name="T32" fmla="*/ 23 w 428"/>
                <a:gd name="T33" fmla="*/ 706 h 871"/>
                <a:gd name="T34" fmla="*/ 34 w 428"/>
                <a:gd name="T35" fmla="*/ 642 h 871"/>
                <a:gd name="T36" fmla="*/ 48 w 428"/>
                <a:gd name="T37" fmla="*/ 577 h 871"/>
                <a:gd name="T38" fmla="*/ 66 w 428"/>
                <a:gd name="T39" fmla="*/ 513 h 871"/>
                <a:gd name="T40" fmla="*/ 88 w 428"/>
                <a:gd name="T41" fmla="*/ 451 h 871"/>
                <a:gd name="T42" fmla="*/ 114 w 428"/>
                <a:gd name="T43" fmla="*/ 390 h 871"/>
                <a:gd name="T44" fmla="*/ 142 w 428"/>
                <a:gd name="T45" fmla="*/ 336 h 871"/>
                <a:gd name="T46" fmla="*/ 170 w 428"/>
                <a:gd name="T47" fmla="*/ 284 h 871"/>
                <a:gd name="T48" fmla="*/ 201 w 428"/>
                <a:gd name="T49" fmla="*/ 236 h 871"/>
                <a:gd name="T50" fmla="*/ 234 w 428"/>
                <a:gd name="T51" fmla="*/ 188 h 871"/>
                <a:gd name="T52" fmla="*/ 260 w 428"/>
                <a:gd name="T53" fmla="*/ 152 h 871"/>
                <a:gd name="T54" fmla="*/ 279 w 428"/>
                <a:gd name="T55" fmla="*/ 129 h 871"/>
                <a:gd name="T56" fmla="*/ 300 w 428"/>
                <a:gd name="T57" fmla="*/ 107 h 871"/>
                <a:gd name="T58" fmla="*/ 323 w 428"/>
                <a:gd name="T59" fmla="*/ 86 h 871"/>
                <a:gd name="T60" fmla="*/ 345 w 428"/>
                <a:gd name="T61" fmla="*/ 66 h 871"/>
                <a:gd name="T62" fmla="*/ 368 w 428"/>
                <a:gd name="T63" fmla="*/ 47 h 871"/>
                <a:gd name="T64" fmla="*/ 392 w 428"/>
                <a:gd name="T65" fmla="*/ 28 h 871"/>
                <a:gd name="T66" fmla="*/ 415 w 428"/>
                <a:gd name="T67" fmla="*/ 9 h 871"/>
                <a:gd name="T68" fmla="*/ 428 w 428"/>
                <a:gd name="T69" fmla="*/ 0 h 871"/>
                <a:gd name="T70" fmla="*/ 428 w 428"/>
                <a:gd name="T71" fmla="*/ 0 h 871"/>
                <a:gd name="T72" fmla="*/ 427 w 428"/>
                <a:gd name="T73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28" h="871">
                  <a:moveTo>
                    <a:pt x="427" y="0"/>
                  </a:moveTo>
                  <a:lnTo>
                    <a:pt x="404" y="18"/>
                  </a:lnTo>
                  <a:lnTo>
                    <a:pt x="381" y="36"/>
                  </a:lnTo>
                  <a:lnTo>
                    <a:pt x="359" y="53"/>
                  </a:lnTo>
                  <a:lnTo>
                    <a:pt x="336" y="72"/>
                  </a:lnTo>
                  <a:lnTo>
                    <a:pt x="314" y="91"/>
                  </a:lnTo>
                  <a:lnTo>
                    <a:pt x="294" y="112"/>
                  </a:lnTo>
                  <a:lnTo>
                    <a:pt x="274" y="133"/>
                  </a:lnTo>
                  <a:lnTo>
                    <a:pt x="254" y="156"/>
                  </a:lnTo>
                  <a:lnTo>
                    <a:pt x="237" y="179"/>
                  </a:lnTo>
                  <a:lnTo>
                    <a:pt x="219" y="201"/>
                  </a:lnTo>
                  <a:lnTo>
                    <a:pt x="203" y="225"/>
                  </a:lnTo>
                  <a:lnTo>
                    <a:pt x="187" y="250"/>
                  </a:lnTo>
                  <a:lnTo>
                    <a:pt x="172" y="275"/>
                  </a:lnTo>
                  <a:lnTo>
                    <a:pt x="156" y="300"/>
                  </a:lnTo>
                  <a:lnTo>
                    <a:pt x="142" y="325"/>
                  </a:lnTo>
                  <a:lnTo>
                    <a:pt x="128" y="351"/>
                  </a:lnTo>
                  <a:lnTo>
                    <a:pt x="98" y="410"/>
                  </a:lnTo>
                  <a:lnTo>
                    <a:pt x="73" y="471"/>
                  </a:lnTo>
                  <a:lnTo>
                    <a:pt x="52" y="534"/>
                  </a:lnTo>
                  <a:lnTo>
                    <a:pt x="34" y="600"/>
                  </a:lnTo>
                  <a:lnTo>
                    <a:pt x="20" y="666"/>
                  </a:lnTo>
                  <a:lnTo>
                    <a:pt x="10" y="733"/>
                  </a:lnTo>
                  <a:lnTo>
                    <a:pt x="4" y="801"/>
                  </a:lnTo>
                  <a:lnTo>
                    <a:pt x="0" y="869"/>
                  </a:lnTo>
                  <a:lnTo>
                    <a:pt x="1" y="871"/>
                  </a:lnTo>
                  <a:lnTo>
                    <a:pt x="4" y="871"/>
                  </a:lnTo>
                  <a:lnTo>
                    <a:pt x="5" y="869"/>
                  </a:lnTo>
                  <a:lnTo>
                    <a:pt x="6" y="867"/>
                  </a:lnTo>
                  <a:lnTo>
                    <a:pt x="9" y="834"/>
                  </a:lnTo>
                  <a:lnTo>
                    <a:pt x="12" y="802"/>
                  </a:lnTo>
                  <a:lnTo>
                    <a:pt x="16" y="770"/>
                  </a:lnTo>
                  <a:lnTo>
                    <a:pt x="19" y="738"/>
                  </a:lnTo>
                  <a:lnTo>
                    <a:pt x="23" y="706"/>
                  </a:lnTo>
                  <a:lnTo>
                    <a:pt x="29" y="673"/>
                  </a:lnTo>
                  <a:lnTo>
                    <a:pt x="34" y="642"/>
                  </a:lnTo>
                  <a:lnTo>
                    <a:pt x="41" y="610"/>
                  </a:lnTo>
                  <a:lnTo>
                    <a:pt x="48" y="577"/>
                  </a:lnTo>
                  <a:lnTo>
                    <a:pt x="56" y="544"/>
                  </a:lnTo>
                  <a:lnTo>
                    <a:pt x="66" y="513"/>
                  </a:lnTo>
                  <a:lnTo>
                    <a:pt x="77" y="481"/>
                  </a:lnTo>
                  <a:lnTo>
                    <a:pt x="88" y="451"/>
                  </a:lnTo>
                  <a:lnTo>
                    <a:pt x="101" y="420"/>
                  </a:lnTo>
                  <a:lnTo>
                    <a:pt x="114" y="390"/>
                  </a:lnTo>
                  <a:lnTo>
                    <a:pt x="128" y="361"/>
                  </a:lnTo>
                  <a:lnTo>
                    <a:pt x="142" y="336"/>
                  </a:lnTo>
                  <a:lnTo>
                    <a:pt x="156" y="309"/>
                  </a:lnTo>
                  <a:lnTo>
                    <a:pt x="170" y="284"/>
                  </a:lnTo>
                  <a:lnTo>
                    <a:pt x="186" y="260"/>
                  </a:lnTo>
                  <a:lnTo>
                    <a:pt x="201" y="236"/>
                  </a:lnTo>
                  <a:lnTo>
                    <a:pt x="217" y="212"/>
                  </a:lnTo>
                  <a:lnTo>
                    <a:pt x="234" y="188"/>
                  </a:lnTo>
                  <a:lnTo>
                    <a:pt x="250" y="165"/>
                  </a:lnTo>
                  <a:lnTo>
                    <a:pt x="260" y="152"/>
                  </a:lnTo>
                  <a:lnTo>
                    <a:pt x="270" y="141"/>
                  </a:lnTo>
                  <a:lnTo>
                    <a:pt x="279" y="129"/>
                  </a:lnTo>
                  <a:lnTo>
                    <a:pt x="290" y="118"/>
                  </a:lnTo>
                  <a:lnTo>
                    <a:pt x="300" y="107"/>
                  </a:lnTo>
                  <a:lnTo>
                    <a:pt x="311" y="96"/>
                  </a:lnTo>
                  <a:lnTo>
                    <a:pt x="323" y="86"/>
                  </a:lnTo>
                  <a:lnTo>
                    <a:pt x="334" y="76"/>
                  </a:lnTo>
                  <a:lnTo>
                    <a:pt x="345" y="66"/>
                  </a:lnTo>
                  <a:lnTo>
                    <a:pt x="357" y="56"/>
                  </a:lnTo>
                  <a:lnTo>
                    <a:pt x="368" y="47"/>
                  </a:lnTo>
                  <a:lnTo>
                    <a:pt x="380" y="37"/>
                  </a:lnTo>
                  <a:lnTo>
                    <a:pt x="392" y="28"/>
                  </a:lnTo>
                  <a:lnTo>
                    <a:pt x="404" y="19"/>
                  </a:lnTo>
                  <a:lnTo>
                    <a:pt x="415" y="9"/>
                  </a:lnTo>
                  <a:lnTo>
                    <a:pt x="427" y="0"/>
                  </a:lnTo>
                  <a:lnTo>
                    <a:pt x="428" y="0"/>
                  </a:lnTo>
                  <a:lnTo>
                    <a:pt x="428" y="0"/>
                  </a:lnTo>
                  <a:lnTo>
                    <a:pt x="428" y="0"/>
                  </a:lnTo>
                  <a:lnTo>
                    <a:pt x="427" y="0"/>
                  </a:lnTo>
                  <a:lnTo>
                    <a:pt x="42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2" name="Freeform 99"/>
            <p:cNvSpPr>
              <a:spLocks/>
            </p:cNvSpPr>
            <p:nvPr/>
          </p:nvSpPr>
          <p:spPr bwMode="auto">
            <a:xfrm>
              <a:off x="766" y="782"/>
              <a:ext cx="55" cy="105"/>
            </a:xfrm>
            <a:custGeom>
              <a:avLst/>
              <a:gdLst>
                <a:gd name="T0" fmla="*/ 162 w 164"/>
                <a:gd name="T1" fmla="*/ 0 h 316"/>
                <a:gd name="T2" fmla="*/ 148 w 164"/>
                <a:gd name="T3" fmla="*/ 18 h 316"/>
                <a:gd name="T4" fmla="*/ 135 w 164"/>
                <a:gd name="T5" fmla="*/ 36 h 316"/>
                <a:gd name="T6" fmla="*/ 122 w 164"/>
                <a:gd name="T7" fmla="*/ 55 h 316"/>
                <a:gd name="T8" fmla="*/ 109 w 164"/>
                <a:gd name="T9" fmla="*/ 74 h 316"/>
                <a:gd name="T10" fmla="*/ 97 w 164"/>
                <a:gd name="T11" fmla="*/ 94 h 316"/>
                <a:gd name="T12" fmla="*/ 85 w 164"/>
                <a:gd name="T13" fmla="*/ 113 h 316"/>
                <a:gd name="T14" fmla="*/ 73 w 164"/>
                <a:gd name="T15" fmla="*/ 133 h 316"/>
                <a:gd name="T16" fmla="*/ 62 w 164"/>
                <a:gd name="T17" fmla="*/ 153 h 316"/>
                <a:gd name="T18" fmla="*/ 51 w 164"/>
                <a:gd name="T19" fmla="*/ 172 h 316"/>
                <a:gd name="T20" fmla="*/ 41 w 164"/>
                <a:gd name="T21" fmla="*/ 191 h 316"/>
                <a:gd name="T22" fmla="*/ 32 w 164"/>
                <a:gd name="T23" fmla="*/ 210 h 316"/>
                <a:gd name="T24" fmla="*/ 23 w 164"/>
                <a:gd name="T25" fmla="*/ 229 h 316"/>
                <a:gd name="T26" fmla="*/ 15 w 164"/>
                <a:gd name="T27" fmla="*/ 249 h 316"/>
                <a:gd name="T28" fmla="*/ 9 w 164"/>
                <a:gd name="T29" fmla="*/ 270 h 316"/>
                <a:gd name="T30" fmla="*/ 4 w 164"/>
                <a:gd name="T31" fmla="*/ 291 h 316"/>
                <a:gd name="T32" fmla="*/ 0 w 164"/>
                <a:gd name="T33" fmla="*/ 314 h 316"/>
                <a:gd name="T34" fmla="*/ 1 w 164"/>
                <a:gd name="T35" fmla="*/ 316 h 316"/>
                <a:gd name="T36" fmla="*/ 3 w 164"/>
                <a:gd name="T37" fmla="*/ 316 h 316"/>
                <a:gd name="T38" fmla="*/ 6 w 164"/>
                <a:gd name="T39" fmla="*/ 314 h 316"/>
                <a:gd name="T40" fmla="*/ 7 w 164"/>
                <a:gd name="T41" fmla="*/ 311 h 316"/>
                <a:gd name="T42" fmla="*/ 12 w 164"/>
                <a:gd name="T43" fmla="*/ 291 h 316"/>
                <a:gd name="T44" fmla="*/ 17 w 164"/>
                <a:gd name="T45" fmla="*/ 271 h 316"/>
                <a:gd name="T46" fmla="*/ 24 w 164"/>
                <a:gd name="T47" fmla="*/ 251 h 316"/>
                <a:gd name="T48" fmla="*/ 32 w 164"/>
                <a:gd name="T49" fmla="*/ 232 h 316"/>
                <a:gd name="T50" fmla="*/ 39 w 164"/>
                <a:gd name="T51" fmla="*/ 213 h 316"/>
                <a:gd name="T52" fmla="*/ 48 w 164"/>
                <a:gd name="T53" fmla="*/ 194 h 316"/>
                <a:gd name="T54" fmla="*/ 57 w 164"/>
                <a:gd name="T55" fmla="*/ 175 h 316"/>
                <a:gd name="T56" fmla="*/ 67 w 164"/>
                <a:gd name="T57" fmla="*/ 157 h 316"/>
                <a:gd name="T58" fmla="*/ 77 w 164"/>
                <a:gd name="T59" fmla="*/ 137 h 316"/>
                <a:gd name="T60" fmla="*/ 88 w 164"/>
                <a:gd name="T61" fmla="*/ 117 h 316"/>
                <a:gd name="T62" fmla="*/ 99 w 164"/>
                <a:gd name="T63" fmla="*/ 96 h 316"/>
                <a:gd name="T64" fmla="*/ 111 w 164"/>
                <a:gd name="T65" fmla="*/ 76 h 316"/>
                <a:gd name="T66" fmla="*/ 123 w 164"/>
                <a:gd name="T67" fmla="*/ 57 h 316"/>
                <a:gd name="T68" fmla="*/ 136 w 164"/>
                <a:gd name="T69" fmla="*/ 38 h 316"/>
                <a:gd name="T70" fmla="*/ 149 w 164"/>
                <a:gd name="T71" fmla="*/ 19 h 316"/>
                <a:gd name="T72" fmla="*/ 164 w 164"/>
                <a:gd name="T73" fmla="*/ 1 h 316"/>
                <a:gd name="T74" fmla="*/ 164 w 164"/>
                <a:gd name="T75" fmla="*/ 1 h 316"/>
                <a:gd name="T76" fmla="*/ 164 w 164"/>
                <a:gd name="T77" fmla="*/ 0 h 316"/>
                <a:gd name="T78" fmla="*/ 164 w 164"/>
                <a:gd name="T79" fmla="*/ 0 h 316"/>
                <a:gd name="T80" fmla="*/ 162 w 164"/>
                <a:gd name="T81" fmla="*/ 0 h 316"/>
                <a:gd name="T82" fmla="*/ 162 w 164"/>
                <a:gd name="T83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64" h="316">
                  <a:moveTo>
                    <a:pt x="162" y="0"/>
                  </a:moveTo>
                  <a:lnTo>
                    <a:pt x="148" y="18"/>
                  </a:lnTo>
                  <a:lnTo>
                    <a:pt x="135" y="36"/>
                  </a:lnTo>
                  <a:lnTo>
                    <a:pt x="122" y="55"/>
                  </a:lnTo>
                  <a:lnTo>
                    <a:pt x="109" y="74"/>
                  </a:lnTo>
                  <a:lnTo>
                    <a:pt x="97" y="94"/>
                  </a:lnTo>
                  <a:lnTo>
                    <a:pt x="85" y="113"/>
                  </a:lnTo>
                  <a:lnTo>
                    <a:pt x="73" y="133"/>
                  </a:lnTo>
                  <a:lnTo>
                    <a:pt x="62" y="153"/>
                  </a:lnTo>
                  <a:lnTo>
                    <a:pt x="51" y="172"/>
                  </a:lnTo>
                  <a:lnTo>
                    <a:pt x="41" y="191"/>
                  </a:lnTo>
                  <a:lnTo>
                    <a:pt x="32" y="210"/>
                  </a:lnTo>
                  <a:lnTo>
                    <a:pt x="23" y="229"/>
                  </a:lnTo>
                  <a:lnTo>
                    <a:pt x="15" y="249"/>
                  </a:lnTo>
                  <a:lnTo>
                    <a:pt x="9" y="270"/>
                  </a:lnTo>
                  <a:lnTo>
                    <a:pt x="4" y="291"/>
                  </a:lnTo>
                  <a:lnTo>
                    <a:pt x="0" y="314"/>
                  </a:lnTo>
                  <a:lnTo>
                    <a:pt x="1" y="316"/>
                  </a:lnTo>
                  <a:lnTo>
                    <a:pt x="3" y="316"/>
                  </a:lnTo>
                  <a:lnTo>
                    <a:pt x="6" y="314"/>
                  </a:lnTo>
                  <a:lnTo>
                    <a:pt x="7" y="311"/>
                  </a:lnTo>
                  <a:lnTo>
                    <a:pt x="12" y="291"/>
                  </a:lnTo>
                  <a:lnTo>
                    <a:pt x="17" y="271"/>
                  </a:lnTo>
                  <a:lnTo>
                    <a:pt x="24" y="251"/>
                  </a:lnTo>
                  <a:lnTo>
                    <a:pt x="32" y="232"/>
                  </a:lnTo>
                  <a:lnTo>
                    <a:pt x="39" y="213"/>
                  </a:lnTo>
                  <a:lnTo>
                    <a:pt x="48" y="194"/>
                  </a:lnTo>
                  <a:lnTo>
                    <a:pt x="57" y="175"/>
                  </a:lnTo>
                  <a:lnTo>
                    <a:pt x="67" y="157"/>
                  </a:lnTo>
                  <a:lnTo>
                    <a:pt x="77" y="137"/>
                  </a:lnTo>
                  <a:lnTo>
                    <a:pt x="88" y="117"/>
                  </a:lnTo>
                  <a:lnTo>
                    <a:pt x="99" y="96"/>
                  </a:lnTo>
                  <a:lnTo>
                    <a:pt x="111" y="76"/>
                  </a:lnTo>
                  <a:lnTo>
                    <a:pt x="123" y="57"/>
                  </a:lnTo>
                  <a:lnTo>
                    <a:pt x="136" y="38"/>
                  </a:lnTo>
                  <a:lnTo>
                    <a:pt x="149" y="19"/>
                  </a:lnTo>
                  <a:lnTo>
                    <a:pt x="164" y="1"/>
                  </a:lnTo>
                  <a:lnTo>
                    <a:pt x="164" y="1"/>
                  </a:lnTo>
                  <a:lnTo>
                    <a:pt x="164" y="0"/>
                  </a:lnTo>
                  <a:lnTo>
                    <a:pt x="164" y="0"/>
                  </a:lnTo>
                  <a:lnTo>
                    <a:pt x="162" y="0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3" name="Freeform 100"/>
            <p:cNvSpPr>
              <a:spLocks/>
            </p:cNvSpPr>
            <p:nvPr/>
          </p:nvSpPr>
          <p:spPr bwMode="auto">
            <a:xfrm>
              <a:off x="712" y="882"/>
              <a:ext cx="61" cy="22"/>
            </a:xfrm>
            <a:custGeom>
              <a:avLst/>
              <a:gdLst>
                <a:gd name="T0" fmla="*/ 1 w 181"/>
                <a:gd name="T1" fmla="*/ 66 h 66"/>
                <a:gd name="T2" fmla="*/ 11 w 181"/>
                <a:gd name="T3" fmla="*/ 57 h 66"/>
                <a:gd name="T4" fmla="*/ 20 w 181"/>
                <a:gd name="T5" fmla="*/ 48 h 66"/>
                <a:gd name="T6" fmla="*/ 30 w 181"/>
                <a:gd name="T7" fmla="*/ 42 h 66"/>
                <a:gd name="T8" fmla="*/ 41 w 181"/>
                <a:gd name="T9" fmla="*/ 35 h 66"/>
                <a:gd name="T10" fmla="*/ 52 w 181"/>
                <a:gd name="T11" fmla="*/ 30 h 66"/>
                <a:gd name="T12" fmla="*/ 64 w 181"/>
                <a:gd name="T13" fmla="*/ 26 h 66"/>
                <a:gd name="T14" fmla="*/ 75 w 181"/>
                <a:gd name="T15" fmla="*/ 23 h 66"/>
                <a:gd name="T16" fmla="*/ 87 w 181"/>
                <a:gd name="T17" fmla="*/ 20 h 66"/>
                <a:gd name="T18" fmla="*/ 98 w 181"/>
                <a:gd name="T19" fmla="*/ 19 h 66"/>
                <a:gd name="T20" fmla="*/ 109 w 181"/>
                <a:gd name="T21" fmla="*/ 17 h 66"/>
                <a:gd name="T22" fmla="*/ 121 w 181"/>
                <a:gd name="T23" fmla="*/ 16 h 66"/>
                <a:gd name="T24" fmla="*/ 132 w 181"/>
                <a:gd name="T25" fmla="*/ 16 h 66"/>
                <a:gd name="T26" fmla="*/ 142 w 181"/>
                <a:gd name="T27" fmla="*/ 16 h 66"/>
                <a:gd name="T28" fmla="*/ 153 w 181"/>
                <a:gd name="T29" fmla="*/ 16 h 66"/>
                <a:gd name="T30" fmla="*/ 164 w 181"/>
                <a:gd name="T31" fmla="*/ 15 h 66"/>
                <a:gd name="T32" fmla="*/ 175 w 181"/>
                <a:gd name="T33" fmla="*/ 14 h 66"/>
                <a:gd name="T34" fmla="*/ 177 w 181"/>
                <a:gd name="T35" fmla="*/ 11 h 66"/>
                <a:gd name="T36" fmla="*/ 181 w 181"/>
                <a:gd name="T37" fmla="*/ 7 h 66"/>
                <a:gd name="T38" fmla="*/ 181 w 181"/>
                <a:gd name="T39" fmla="*/ 4 h 66"/>
                <a:gd name="T40" fmla="*/ 178 w 181"/>
                <a:gd name="T41" fmla="*/ 1 h 66"/>
                <a:gd name="T42" fmla="*/ 166 w 181"/>
                <a:gd name="T43" fmla="*/ 0 h 66"/>
                <a:gd name="T44" fmla="*/ 154 w 181"/>
                <a:gd name="T45" fmla="*/ 0 h 66"/>
                <a:gd name="T46" fmla="*/ 142 w 181"/>
                <a:gd name="T47" fmla="*/ 0 h 66"/>
                <a:gd name="T48" fmla="*/ 129 w 181"/>
                <a:gd name="T49" fmla="*/ 2 h 66"/>
                <a:gd name="T50" fmla="*/ 117 w 181"/>
                <a:gd name="T51" fmla="*/ 5 h 66"/>
                <a:gd name="T52" fmla="*/ 104 w 181"/>
                <a:gd name="T53" fmla="*/ 9 h 66"/>
                <a:gd name="T54" fmla="*/ 92 w 181"/>
                <a:gd name="T55" fmla="*/ 11 h 66"/>
                <a:gd name="T56" fmla="*/ 81 w 181"/>
                <a:gd name="T57" fmla="*/ 15 h 66"/>
                <a:gd name="T58" fmla="*/ 70 w 181"/>
                <a:gd name="T59" fmla="*/ 19 h 66"/>
                <a:gd name="T60" fmla="*/ 59 w 181"/>
                <a:gd name="T61" fmla="*/ 23 h 66"/>
                <a:gd name="T62" fmla="*/ 49 w 181"/>
                <a:gd name="T63" fmla="*/ 28 h 66"/>
                <a:gd name="T64" fmla="*/ 38 w 181"/>
                <a:gd name="T65" fmla="*/ 34 h 66"/>
                <a:gd name="T66" fmla="*/ 28 w 181"/>
                <a:gd name="T67" fmla="*/ 40 h 66"/>
                <a:gd name="T68" fmla="*/ 18 w 181"/>
                <a:gd name="T69" fmla="*/ 47 h 66"/>
                <a:gd name="T70" fmla="*/ 8 w 181"/>
                <a:gd name="T71" fmla="*/ 55 h 66"/>
                <a:gd name="T72" fmla="*/ 0 w 181"/>
                <a:gd name="T73" fmla="*/ 64 h 66"/>
                <a:gd name="T74" fmla="*/ 0 w 181"/>
                <a:gd name="T75" fmla="*/ 64 h 66"/>
                <a:gd name="T76" fmla="*/ 0 w 181"/>
                <a:gd name="T77" fmla="*/ 64 h 66"/>
                <a:gd name="T78" fmla="*/ 0 w 181"/>
                <a:gd name="T79" fmla="*/ 66 h 66"/>
                <a:gd name="T80" fmla="*/ 1 w 181"/>
                <a:gd name="T81" fmla="*/ 66 h 66"/>
                <a:gd name="T82" fmla="*/ 1 w 181"/>
                <a:gd name="T83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81" h="66">
                  <a:moveTo>
                    <a:pt x="1" y="66"/>
                  </a:moveTo>
                  <a:lnTo>
                    <a:pt x="11" y="57"/>
                  </a:lnTo>
                  <a:lnTo>
                    <a:pt x="20" y="48"/>
                  </a:lnTo>
                  <a:lnTo>
                    <a:pt x="30" y="42"/>
                  </a:lnTo>
                  <a:lnTo>
                    <a:pt x="41" y="35"/>
                  </a:lnTo>
                  <a:lnTo>
                    <a:pt x="52" y="30"/>
                  </a:lnTo>
                  <a:lnTo>
                    <a:pt x="64" y="26"/>
                  </a:lnTo>
                  <a:lnTo>
                    <a:pt x="75" y="23"/>
                  </a:lnTo>
                  <a:lnTo>
                    <a:pt x="87" y="20"/>
                  </a:lnTo>
                  <a:lnTo>
                    <a:pt x="98" y="19"/>
                  </a:lnTo>
                  <a:lnTo>
                    <a:pt x="109" y="17"/>
                  </a:lnTo>
                  <a:lnTo>
                    <a:pt x="121" y="16"/>
                  </a:lnTo>
                  <a:lnTo>
                    <a:pt x="132" y="16"/>
                  </a:lnTo>
                  <a:lnTo>
                    <a:pt x="142" y="16"/>
                  </a:lnTo>
                  <a:lnTo>
                    <a:pt x="153" y="16"/>
                  </a:lnTo>
                  <a:lnTo>
                    <a:pt x="164" y="15"/>
                  </a:lnTo>
                  <a:lnTo>
                    <a:pt x="175" y="14"/>
                  </a:lnTo>
                  <a:lnTo>
                    <a:pt x="177" y="11"/>
                  </a:lnTo>
                  <a:lnTo>
                    <a:pt x="181" y="7"/>
                  </a:lnTo>
                  <a:lnTo>
                    <a:pt x="181" y="4"/>
                  </a:lnTo>
                  <a:lnTo>
                    <a:pt x="178" y="1"/>
                  </a:lnTo>
                  <a:lnTo>
                    <a:pt x="166" y="0"/>
                  </a:lnTo>
                  <a:lnTo>
                    <a:pt x="154" y="0"/>
                  </a:lnTo>
                  <a:lnTo>
                    <a:pt x="142" y="0"/>
                  </a:lnTo>
                  <a:lnTo>
                    <a:pt x="129" y="2"/>
                  </a:lnTo>
                  <a:lnTo>
                    <a:pt x="117" y="5"/>
                  </a:lnTo>
                  <a:lnTo>
                    <a:pt x="104" y="9"/>
                  </a:lnTo>
                  <a:lnTo>
                    <a:pt x="92" y="11"/>
                  </a:lnTo>
                  <a:lnTo>
                    <a:pt x="81" y="15"/>
                  </a:lnTo>
                  <a:lnTo>
                    <a:pt x="70" y="19"/>
                  </a:lnTo>
                  <a:lnTo>
                    <a:pt x="59" y="23"/>
                  </a:lnTo>
                  <a:lnTo>
                    <a:pt x="49" y="28"/>
                  </a:lnTo>
                  <a:lnTo>
                    <a:pt x="38" y="34"/>
                  </a:lnTo>
                  <a:lnTo>
                    <a:pt x="28" y="40"/>
                  </a:lnTo>
                  <a:lnTo>
                    <a:pt x="18" y="47"/>
                  </a:lnTo>
                  <a:lnTo>
                    <a:pt x="8" y="55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0" y="66"/>
                  </a:lnTo>
                  <a:lnTo>
                    <a:pt x="1" y="66"/>
                  </a:lnTo>
                  <a:lnTo>
                    <a:pt x="1" y="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4" name="Freeform 101"/>
            <p:cNvSpPr>
              <a:spLocks/>
            </p:cNvSpPr>
            <p:nvPr/>
          </p:nvSpPr>
          <p:spPr bwMode="auto">
            <a:xfrm>
              <a:off x="709" y="895"/>
              <a:ext cx="36" cy="48"/>
            </a:xfrm>
            <a:custGeom>
              <a:avLst/>
              <a:gdLst>
                <a:gd name="T0" fmla="*/ 0 w 109"/>
                <a:gd name="T1" fmla="*/ 0 h 146"/>
                <a:gd name="T2" fmla="*/ 11 w 109"/>
                <a:gd name="T3" fmla="*/ 19 h 146"/>
                <a:gd name="T4" fmla="*/ 24 w 109"/>
                <a:gd name="T5" fmla="*/ 38 h 146"/>
                <a:gd name="T6" fmla="*/ 37 w 109"/>
                <a:gd name="T7" fmla="*/ 56 h 146"/>
                <a:gd name="T8" fmla="*/ 51 w 109"/>
                <a:gd name="T9" fmla="*/ 72 h 146"/>
                <a:gd name="T10" fmla="*/ 64 w 109"/>
                <a:gd name="T11" fmla="*/ 89 h 146"/>
                <a:gd name="T12" fmla="*/ 78 w 109"/>
                <a:gd name="T13" fmla="*/ 106 h 146"/>
                <a:gd name="T14" fmla="*/ 90 w 109"/>
                <a:gd name="T15" fmla="*/ 125 h 146"/>
                <a:gd name="T16" fmla="*/ 101 w 109"/>
                <a:gd name="T17" fmla="*/ 144 h 146"/>
                <a:gd name="T18" fmla="*/ 103 w 109"/>
                <a:gd name="T19" fmla="*/ 146 h 146"/>
                <a:gd name="T20" fmla="*/ 107 w 109"/>
                <a:gd name="T21" fmla="*/ 144 h 146"/>
                <a:gd name="T22" fmla="*/ 109 w 109"/>
                <a:gd name="T23" fmla="*/ 140 h 146"/>
                <a:gd name="T24" fmla="*/ 109 w 109"/>
                <a:gd name="T25" fmla="*/ 138 h 146"/>
                <a:gd name="T26" fmla="*/ 100 w 109"/>
                <a:gd name="T27" fmla="*/ 116 h 146"/>
                <a:gd name="T28" fmla="*/ 88 w 109"/>
                <a:gd name="T29" fmla="*/ 99 h 146"/>
                <a:gd name="T30" fmla="*/ 74 w 109"/>
                <a:gd name="T31" fmla="*/ 81 h 146"/>
                <a:gd name="T32" fmla="*/ 59 w 109"/>
                <a:gd name="T33" fmla="*/ 66 h 146"/>
                <a:gd name="T34" fmla="*/ 43 w 109"/>
                <a:gd name="T35" fmla="*/ 51 h 146"/>
                <a:gd name="T36" fmla="*/ 28 w 109"/>
                <a:gd name="T37" fmla="*/ 34 h 146"/>
                <a:gd name="T38" fmla="*/ 14 w 109"/>
                <a:gd name="T39" fmla="*/ 18 h 146"/>
                <a:gd name="T40" fmla="*/ 1 w 109"/>
                <a:gd name="T41" fmla="*/ 0 h 146"/>
                <a:gd name="T42" fmla="*/ 1 w 109"/>
                <a:gd name="T43" fmla="*/ 0 h 146"/>
                <a:gd name="T44" fmla="*/ 1 w 109"/>
                <a:gd name="T45" fmla="*/ 0 h 146"/>
                <a:gd name="T46" fmla="*/ 0 w 109"/>
                <a:gd name="T47" fmla="*/ 0 h 146"/>
                <a:gd name="T48" fmla="*/ 0 w 109"/>
                <a:gd name="T49" fmla="*/ 0 h 146"/>
                <a:gd name="T50" fmla="*/ 0 w 109"/>
                <a:gd name="T51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09" h="146">
                  <a:moveTo>
                    <a:pt x="0" y="0"/>
                  </a:moveTo>
                  <a:lnTo>
                    <a:pt x="11" y="19"/>
                  </a:lnTo>
                  <a:lnTo>
                    <a:pt x="24" y="38"/>
                  </a:lnTo>
                  <a:lnTo>
                    <a:pt x="37" y="56"/>
                  </a:lnTo>
                  <a:lnTo>
                    <a:pt x="51" y="72"/>
                  </a:lnTo>
                  <a:lnTo>
                    <a:pt x="64" y="89"/>
                  </a:lnTo>
                  <a:lnTo>
                    <a:pt x="78" y="106"/>
                  </a:lnTo>
                  <a:lnTo>
                    <a:pt x="90" y="125"/>
                  </a:lnTo>
                  <a:lnTo>
                    <a:pt x="101" y="144"/>
                  </a:lnTo>
                  <a:lnTo>
                    <a:pt x="103" y="146"/>
                  </a:lnTo>
                  <a:lnTo>
                    <a:pt x="107" y="144"/>
                  </a:lnTo>
                  <a:lnTo>
                    <a:pt x="109" y="140"/>
                  </a:lnTo>
                  <a:lnTo>
                    <a:pt x="109" y="138"/>
                  </a:lnTo>
                  <a:lnTo>
                    <a:pt x="100" y="116"/>
                  </a:lnTo>
                  <a:lnTo>
                    <a:pt x="88" y="99"/>
                  </a:lnTo>
                  <a:lnTo>
                    <a:pt x="74" y="81"/>
                  </a:lnTo>
                  <a:lnTo>
                    <a:pt x="59" y="66"/>
                  </a:lnTo>
                  <a:lnTo>
                    <a:pt x="43" y="51"/>
                  </a:lnTo>
                  <a:lnTo>
                    <a:pt x="28" y="34"/>
                  </a:lnTo>
                  <a:lnTo>
                    <a:pt x="14" y="18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5" name="Freeform 102"/>
            <p:cNvSpPr>
              <a:spLocks/>
            </p:cNvSpPr>
            <p:nvPr/>
          </p:nvSpPr>
          <p:spPr bwMode="auto">
            <a:xfrm>
              <a:off x="689" y="941"/>
              <a:ext cx="54" cy="101"/>
            </a:xfrm>
            <a:custGeom>
              <a:avLst/>
              <a:gdLst>
                <a:gd name="T0" fmla="*/ 0 w 164"/>
                <a:gd name="T1" fmla="*/ 303 h 303"/>
                <a:gd name="T2" fmla="*/ 3 w 164"/>
                <a:gd name="T3" fmla="*/ 290 h 303"/>
                <a:gd name="T4" fmla="*/ 6 w 164"/>
                <a:gd name="T5" fmla="*/ 279 h 303"/>
                <a:gd name="T6" fmla="*/ 11 w 164"/>
                <a:gd name="T7" fmla="*/ 267 h 303"/>
                <a:gd name="T8" fmla="*/ 15 w 164"/>
                <a:gd name="T9" fmla="*/ 256 h 303"/>
                <a:gd name="T10" fmla="*/ 19 w 164"/>
                <a:gd name="T11" fmla="*/ 246 h 303"/>
                <a:gd name="T12" fmla="*/ 25 w 164"/>
                <a:gd name="T13" fmla="*/ 234 h 303"/>
                <a:gd name="T14" fmla="*/ 30 w 164"/>
                <a:gd name="T15" fmla="*/ 224 h 303"/>
                <a:gd name="T16" fmla="*/ 36 w 164"/>
                <a:gd name="T17" fmla="*/ 213 h 303"/>
                <a:gd name="T18" fmla="*/ 40 w 164"/>
                <a:gd name="T19" fmla="*/ 204 h 303"/>
                <a:gd name="T20" fmla="*/ 46 w 164"/>
                <a:gd name="T21" fmla="*/ 194 h 303"/>
                <a:gd name="T22" fmla="*/ 50 w 164"/>
                <a:gd name="T23" fmla="*/ 185 h 303"/>
                <a:gd name="T24" fmla="*/ 55 w 164"/>
                <a:gd name="T25" fmla="*/ 176 h 303"/>
                <a:gd name="T26" fmla="*/ 60 w 164"/>
                <a:gd name="T27" fmla="*/ 166 h 303"/>
                <a:gd name="T28" fmla="*/ 65 w 164"/>
                <a:gd name="T29" fmla="*/ 157 h 303"/>
                <a:gd name="T30" fmla="*/ 71 w 164"/>
                <a:gd name="T31" fmla="*/ 148 h 303"/>
                <a:gd name="T32" fmla="*/ 76 w 164"/>
                <a:gd name="T33" fmla="*/ 139 h 303"/>
                <a:gd name="T34" fmla="*/ 82 w 164"/>
                <a:gd name="T35" fmla="*/ 130 h 303"/>
                <a:gd name="T36" fmla="*/ 86 w 164"/>
                <a:gd name="T37" fmla="*/ 122 h 303"/>
                <a:gd name="T38" fmla="*/ 91 w 164"/>
                <a:gd name="T39" fmla="*/ 112 h 303"/>
                <a:gd name="T40" fmla="*/ 96 w 164"/>
                <a:gd name="T41" fmla="*/ 103 h 303"/>
                <a:gd name="T42" fmla="*/ 101 w 164"/>
                <a:gd name="T43" fmla="*/ 94 h 303"/>
                <a:gd name="T44" fmla="*/ 107 w 164"/>
                <a:gd name="T45" fmla="*/ 86 h 303"/>
                <a:gd name="T46" fmla="*/ 113 w 164"/>
                <a:gd name="T47" fmla="*/ 77 h 303"/>
                <a:gd name="T48" fmla="*/ 120 w 164"/>
                <a:gd name="T49" fmla="*/ 70 h 303"/>
                <a:gd name="T50" fmla="*/ 125 w 164"/>
                <a:gd name="T51" fmla="*/ 63 h 303"/>
                <a:gd name="T52" fmla="*/ 131 w 164"/>
                <a:gd name="T53" fmla="*/ 58 h 303"/>
                <a:gd name="T54" fmla="*/ 137 w 164"/>
                <a:gd name="T55" fmla="*/ 52 h 303"/>
                <a:gd name="T56" fmla="*/ 143 w 164"/>
                <a:gd name="T57" fmla="*/ 46 h 303"/>
                <a:gd name="T58" fmla="*/ 147 w 164"/>
                <a:gd name="T59" fmla="*/ 41 h 303"/>
                <a:gd name="T60" fmla="*/ 152 w 164"/>
                <a:gd name="T61" fmla="*/ 34 h 303"/>
                <a:gd name="T62" fmla="*/ 157 w 164"/>
                <a:gd name="T63" fmla="*/ 27 h 303"/>
                <a:gd name="T64" fmla="*/ 161 w 164"/>
                <a:gd name="T65" fmla="*/ 20 h 303"/>
                <a:gd name="T66" fmla="*/ 164 w 164"/>
                <a:gd name="T67" fmla="*/ 12 h 303"/>
                <a:gd name="T68" fmla="*/ 162 w 164"/>
                <a:gd name="T69" fmla="*/ 4 h 303"/>
                <a:gd name="T70" fmla="*/ 158 w 164"/>
                <a:gd name="T71" fmla="*/ 0 h 303"/>
                <a:gd name="T72" fmla="*/ 150 w 164"/>
                <a:gd name="T73" fmla="*/ 3 h 303"/>
                <a:gd name="T74" fmla="*/ 134 w 164"/>
                <a:gd name="T75" fmla="*/ 17 h 303"/>
                <a:gd name="T76" fmla="*/ 120 w 164"/>
                <a:gd name="T77" fmla="*/ 34 h 303"/>
                <a:gd name="T78" fmla="*/ 107 w 164"/>
                <a:gd name="T79" fmla="*/ 52 h 303"/>
                <a:gd name="T80" fmla="*/ 96 w 164"/>
                <a:gd name="T81" fmla="*/ 71 h 303"/>
                <a:gd name="T82" fmla="*/ 85 w 164"/>
                <a:gd name="T83" fmla="*/ 93 h 303"/>
                <a:gd name="T84" fmla="*/ 75 w 164"/>
                <a:gd name="T85" fmla="*/ 113 h 303"/>
                <a:gd name="T86" fmla="*/ 66 w 164"/>
                <a:gd name="T87" fmla="*/ 134 h 303"/>
                <a:gd name="T88" fmla="*/ 56 w 164"/>
                <a:gd name="T89" fmla="*/ 155 h 303"/>
                <a:gd name="T90" fmla="*/ 52 w 164"/>
                <a:gd name="T91" fmla="*/ 165 h 303"/>
                <a:gd name="T92" fmla="*/ 47 w 164"/>
                <a:gd name="T93" fmla="*/ 175 h 303"/>
                <a:gd name="T94" fmla="*/ 42 w 164"/>
                <a:gd name="T95" fmla="*/ 185 h 303"/>
                <a:gd name="T96" fmla="*/ 39 w 164"/>
                <a:gd name="T97" fmla="*/ 196 h 303"/>
                <a:gd name="T98" fmla="*/ 35 w 164"/>
                <a:gd name="T99" fmla="*/ 206 h 303"/>
                <a:gd name="T100" fmla="*/ 30 w 164"/>
                <a:gd name="T101" fmla="*/ 217 h 303"/>
                <a:gd name="T102" fmla="*/ 25 w 164"/>
                <a:gd name="T103" fmla="*/ 228 h 303"/>
                <a:gd name="T104" fmla="*/ 21 w 164"/>
                <a:gd name="T105" fmla="*/ 238 h 303"/>
                <a:gd name="T106" fmla="*/ 13 w 164"/>
                <a:gd name="T107" fmla="*/ 253 h 303"/>
                <a:gd name="T108" fmla="*/ 6 w 164"/>
                <a:gd name="T109" fmla="*/ 268 h 303"/>
                <a:gd name="T110" fmla="*/ 2 w 164"/>
                <a:gd name="T111" fmla="*/ 285 h 303"/>
                <a:gd name="T112" fmla="*/ 0 w 164"/>
                <a:gd name="T113" fmla="*/ 303 h 303"/>
                <a:gd name="T114" fmla="*/ 0 w 164"/>
                <a:gd name="T115" fmla="*/ 303 h 303"/>
                <a:gd name="T116" fmla="*/ 0 w 164"/>
                <a:gd name="T117" fmla="*/ 303 h 303"/>
                <a:gd name="T118" fmla="*/ 0 w 164"/>
                <a:gd name="T119" fmla="*/ 303 h 303"/>
                <a:gd name="T120" fmla="*/ 0 w 164"/>
                <a:gd name="T121" fmla="*/ 303 h 303"/>
                <a:gd name="T122" fmla="*/ 0 w 164"/>
                <a:gd name="T123" fmla="*/ 303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64" h="303">
                  <a:moveTo>
                    <a:pt x="0" y="303"/>
                  </a:moveTo>
                  <a:lnTo>
                    <a:pt x="3" y="290"/>
                  </a:lnTo>
                  <a:lnTo>
                    <a:pt x="6" y="279"/>
                  </a:lnTo>
                  <a:lnTo>
                    <a:pt x="11" y="267"/>
                  </a:lnTo>
                  <a:lnTo>
                    <a:pt x="15" y="256"/>
                  </a:lnTo>
                  <a:lnTo>
                    <a:pt x="19" y="246"/>
                  </a:lnTo>
                  <a:lnTo>
                    <a:pt x="25" y="234"/>
                  </a:lnTo>
                  <a:lnTo>
                    <a:pt x="30" y="224"/>
                  </a:lnTo>
                  <a:lnTo>
                    <a:pt x="36" y="213"/>
                  </a:lnTo>
                  <a:lnTo>
                    <a:pt x="40" y="204"/>
                  </a:lnTo>
                  <a:lnTo>
                    <a:pt x="46" y="194"/>
                  </a:lnTo>
                  <a:lnTo>
                    <a:pt x="50" y="185"/>
                  </a:lnTo>
                  <a:lnTo>
                    <a:pt x="55" y="176"/>
                  </a:lnTo>
                  <a:lnTo>
                    <a:pt x="60" y="166"/>
                  </a:lnTo>
                  <a:lnTo>
                    <a:pt x="65" y="157"/>
                  </a:lnTo>
                  <a:lnTo>
                    <a:pt x="71" y="148"/>
                  </a:lnTo>
                  <a:lnTo>
                    <a:pt x="76" y="139"/>
                  </a:lnTo>
                  <a:lnTo>
                    <a:pt x="82" y="130"/>
                  </a:lnTo>
                  <a:lnTo>
                    <a:pt x="86" y="122"/>
                  </a:lnTo>
                  <a:lnTo>
                    <a:pt x="91" y="112"/>
                  </a:lnTo>
                  <a:lnTo>
                    <a:pt x="96" y="103"/>
                  </a:lnTo>
                  <a:lnTo>
                    <a:pt x="101" y="94"/>
                  </a:lnTo>
                  <a:lnTo>
                    <a:pt x="107" y="86"/>
                  </a:lnTo>
                  <a:lnTo>
                    <a:pt x="113" y="77"/>
                  </a:lnTo>
                  <a:lnTo>
                    <a:pt x="120" y="70"/>
                  </a:lnTo>
                  <a:lnTo>
                    <a:pt x="125" y="63"/>
                  </a:lnTo>
                  <a:lnTo>
                    <a:pt x="131" y="58"/>
                  </a:lnTo>
                  <a:lnTo>
                    <a:pt x="137" y="52"/>
                  </a:lnTo>
                  <a:lnTo>
                    <a:pt x="143" y="46"/>
                  </a:lnTo>
                  <a:lnTo>
                    <a:pt x="147" y="41"/>
                  </a:lnTo>
                  <a:lnTo>
                    <a:pt x="152" y="34"/>
                  </a:lnTo>
                  <a:lnTo>
                    <a:pt x="157" y="27"/>
                  </a:lnTo>
                  <a:lnTo>
                    <a:pt x="161" y="20"/>
                  </a:lnTo>
                  <a:lnTo>
                    <a:pt x="164" y="12"/>
                  </a:lnTo>
                  <a:lnTo>
                    <a:pt x="162" y="4"/>
                  </a:lnTo>
                  <a:lnTo>
                    <a:pt x="158" y="0"/>
                  </a:lnTo>
                  <a:lnTo>
                    <a:pt x="150" y="3"/>
                  </a:lnTo>
                  <a:lnTo>
                    <a:pt x="134" y="17"/>
                  </a:lnTo>
                  <a:lnTo>
                    <a:pt x="120" y="34"/>
                  </a:lnTo>
                  <a:lnTo>
                    <a:pt x="107" y="52"/>
                  </a:lnTo>
                  <a:lnTo>
                    <a:pt x="96" y="71"/>
                  </a:lnTo>
                  <a:lnTo>
                    <a:pt x="85" y="93"/>
                  </a:lnTo>
                  <a:lnTo>
                    <a:pt x="75" y="113"/>
                  </a:lnTo>
                  <a:lnTo>
                    <a:pt x="66" y="134"/>
                  </a:lnTo>
                  <a:lnTo>
                    <a:pt x="56" y="155"/>
                  </a:lnTo>
                  <a:lnTo>
                    <a:pt x="52" y="165"/>
                  </a:lnTo>
                  <a:lnTo>
                    <a:pt x="47" y="175"/>
                  </a:lnTo>
                  <a:lnTo>
                    <a:pt x="42" y="185"/>
                  </a:lnTo>
                  <a:lnTo>
                    <a:pt x="39" y="196"/>
                  </a:lnTo>
                  <a:lnTo>
                    <a:pt x="35" y="206"/>
                  </a:lnTo>
                  <a:lnTo>
                    <a:pt x="30" y="217"/>
                  </a:lnTo>
                  <a:lnTo>
                    <a:pt x="25" y="228"/>
                  </a:lnTo>
                  <a:lnTo>
                    <a:pt x="21" y="238"/>
                  </a:lnTo>
                  <a:lnTo>
                    <a:pt x="13" y="253"/>
                  </a:lnTo>
                  <a:lnTo>
                    <a:pt x="6" y="268"/>
                  </a:lnTo>
                  <a:lnTo>
                    <a:pt x="2" y="285"/>
                  </a:lnTo>
                  <a:lnTo>
                    <a:pt x="0" y="303"/>
                  </a:lnTo>
                  <a:lnTo>
                    <a:pt x="0" y="303"/>
                  </a:lnTo>
                  <a:lnTo>
                    <a:pt x="0" y="303"/>
                  </a:lnTo>
                  <a:lnTo>
                    <a:pt x="0" y="303"/>
                  </a:lnTo>
                  <a:lnTo>
                    <a:pt x="0" y="303"/>
                  </a:lnTo>
                  <a:lnTo>
                    <a:pt x="0" y="30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6" name="Freeform 103"/>
            <p:cNvSpPr>
              <a:spLocks/>
            </p:cNvSpPr>
            <p:nvPr/>
          </p:nvSpPr>
          <p:spPr bwMode="auto">
            <a:xfrm>
              <a:off x="513" y="864"/>
              <a:ext cx="38" cy="35"/>
            </a:xfrm>
            <a:custGeom>
              <a:avLst/>
              <a:gdLst>
                <a:gd name="T0" fmla="*/ 0 w 114"/>
                <a:gd name="T1" fmla="*/ 0 h 106"/>
                <a:gd name="T2" fmla="*/ 4 w 114"/>
                <a:gd name="T3" fmla="*/ 24 h 106"/>
                <a:gd name="T4" fmla="*/ 11 w 114"/>
                <a:gd name="T5" fmla="*/ 43 h 106"/>
                <a:gd name="T6" fmla="*/ 24 w 114"/>
                <a:gd name="T7" fmla="*/ 57 h 106"/>
                <a:gd name="T8" fmla="*/ 40 w 114"/>
                <a:gd name="T9" fmla="*/ 69 h 106"/>
                <a:gd name="T10" fmla="*/ 58 w 114"/>
                <a:gd name="T11" fmla="*/ 79 h 106"/>
                <a:gd name="T12" fmla="*/ 77 w 114"/>
                <a:gd name="T13" fmla="*/ 88 h 106"/>
                <a:gd name="T14" fmla="*/ 94 w 114"/>
                <a:gd name="T15" fmla="*/ 97 h 106"/>
                <a:gd name="T16" fmla="*/ 111 w 114"/>
                <a:gd name="T17" fmla="*/ 106 h 106"/>
                <a:gd name="T18" fmla="*/ 113 w 114"/>
                <a:gd name="T19" fmla="*/ 106 h 106"/>
                <a:gd name="T20" fmla="*/ 114 w 114"/>
                <a:gd name="T21" fmla="*/ 105 h 106"/>
                <a:gd name="T22" fmla="*/ 114 w 114"/>
                <a:gd name="T23" fmla="*/ 103 h 106"/>
                <a:gd name="T24" fmla="*/ 114 w 114"/>
                <a:gd name="T25" fmla="*/ 102 h 106"/>
                <a:gd name="T26" fmla="*/ 107 w 114"/>
                <a:gd name="T27" fmla="*/ 96 h 106"/>
                <a:gd name="T28" fmla="*/ 101 w 114"/>
                <a:gd name="T29" fmla="*/ 91 h 106"/>
                <a:gd name="T30" fmla="*/ 94 w 114"/>
                <a:gd name="T31" fmla="*/ 86 h 106"/>
                <a:gd name="T32" fmla="*/ 87 w 114"/>
                <a:gd name="T33" fmla="*/ 81 h 106"/>
                <a:gd name="T34" fmla="*/ 81 w 114"/>
                <a:gd name="T35" fmla="*/ 77 h 106"/>
                <a:gd name="T36" fmla="*/ 73 w 114"/>
                <a:gd name="T37" fmla="*/ 72 h 106"/>
                <a:gd name="T38" fmla="*/ 67 w 114"/>
                <a:gd name="T39" fmla="*/ 68 h 106"/>
                <a:gd name="T40" fmla="*/ 59 w 114"/>
                <a:gd name="T41" fmla="*/ 64 h 106"/>
                <a:gd name="T42" fmla="*/ 49 w 114"/>
                <a:gd name="T43" fmla="*/ 59 h 106"/>
                <a:gd name="T44" fmla="*/ 40 w 114"/>
                <a:gd name="T45" fmla="*/ 53 h 106"/>
                <a:gd name="T46" fmla="*/ 30 w 114"/>
                <a:gd name="T47" fmla="*/ 46 h 106"/>
                <a:gd name="T48" fmla="*/ 21 w 114"/>
                <a:gd name="T49" fmla="*/ 40 h 106"/>
                <a:gd name="T50" fmla="*/ 13 w 114"/>
                <a:gd name="T51" fmla="*/ 33 h 106"/>
                <a:gd name="T52" fmla="*/ 7 w 114"/>
                <a:gd name="T53" fmla="*/ 22 h 106"/>
                <a:gd name="T54" fmla="*/ 2 w 114"/>
                <a:gd name="T55" fmla="*/ 12 h 106"/>
                <a:gd name="T56" fmla="*/ 0 w 114"/>
                <a:gd name="T57" fmla="*/ 0 h 106"/>
                <a:gd name="T58" fmla="*/ 0 w 114"/>
                <a:gd name="T59" fmla="*/ 0 h 106"/>
                <a:gd name="T60" fmla="*/ 0 w 114"/>
                <a:gd name="T61" fmla="*/ 0 h 106"/>
                <a:gd name="T62" fmla="*/ 0 w 114"/>
                <a:gd name="T63" fmla="*/ 0 h 106"/>
                <a:gd name="T64" fmla="*/ 0 w 114"/>
                <a:gd name="T65" fmla="*/ 0 h 106"/>
                <a:gd name="T66" fmla="*/ 0 w 114"/>
                <a:gd name="T6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4" h="106">
                  <a:moveTo>
                    <a:pt x="0" y="0"/>
                  </a:moveTo>
                  <a:lnTo>
                    <a:pt x="4" y="24"/>
                  </a:lnTo>
                  <a:lnTo>
                    <a:pt x="11" y="43"/>
                  </a:lnTo>
                  <a:lnTo>
                    <a:pt x="24" y="57"/>
                  </a:lnTo>
                  <a:lnTo>
                    <a:pt x="40" y="69"/>
                  </a:lnTo>
                  <a:lnTo>
                    <a:pt x="58" y="79"/>
                  </a:lnTo>
                  <a:lnTo>
                    <a:pt x="77" y="88"/>
                  </a:lnTo>
                  <a:lnTo>
                    <a:pt x="94" y="97"/>
                  </a:lnTo>
                  <a:lnTo>
                    <a:pt x="111" y="106"/>
                  </a:lnTo>
                  <a:lnTo>
                    <a:pt x="113" y="106"/>
                  </a:lnTo>
                  <a:lnTo>
                    <a:pt x="114" y="105"/>
                  </a:lnTo>
                  <a:lnTo>
                    <a:pt x="114" y="103"/>
                  </a:lnTo>
                  <a:lnTo>
                    <a:pt x="114" y="102"/>
                  </a:lnTo>
                  <a:lnTo>
                    <a:pt x="107" y="96"/>
                  </a:lnTo>
                  <a:lnTo>
                    <a:pt x="101" y="91"/>
                  </a:lnTo>
                  <a:lnTo>
                    <a:pt x="94" y="86"/>
                  </a:lnTo>
                  <a:lnTo>
                    <a:pt x="87" y="81"/>
                  </a:lnTo>
                  <a:lnTo>
                    <a:pt x="81" y="77"/>
                  </a:lnTo>
                  <a:lnTo>
                    <a:pt x="73" y="72"/>
                  </a:lnTo>
                  <a:lnTo>
                    <a:pt x="67" y="68"/>
                  </a:lnTo>
                  <a:lnTo>
                    <a:pt x="59" y="64"/>
                  </a:lnTo>
                  <a:lnTo>
                    <a:pt x="49" y="59"/>
                  </a:lnTo>
                  <a:lnTo>
                    <a:pt x="40" y="53"/>
                  </a:lnTo>
                  <a:lnTo>
                    <a:pt x="30" y="46"/>
                  </a:lnTo>
                  <a:lnTo>
                    <a:pt x="21" y="40"/>
                  </a:lnTo>
                  <a:lnTo>
                    <a:pt x="13" y="33"/>
                  </a:lnTo>
                  <a:lnTo>
                    <a:pt x="7" y="22"/>
                  </a:lnTo>
                  <a:lnTo>
                    <a:pt x="2" y="1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7" name="Freeform 104"/>
            <p:cNvSpPr>
              <a:spLocks/>
            </p:cNvSpPr>
            <p:nvPr/>
          </p:nvSpPr>
          <p:spPr bwMode="auto">
            <a:xfrm>
              <a:off x="544" y="894"/>
              <a:ext cx="26" cy="25"/>
            </a:xfrm>
            <a:custGeom>
              <a:avLst/>
              <a:gdLst>
                <a:gd name="T0" fmla="*/ 0 w 79"/>
                <a:gd name="T1" fmla="*/ 0 h 74"/>
                <a:gd name="T2" fmla="*/ 4 w 79"/>
                <a:gd name="T3" fmla="*/ 4 h 74"/>
                <a:gd name="T4" fmla="*/ 10 w 79"/>
                <a:gd name="T5" fmla="*/ 9 h 74"/>
                <a:gd name="T6" fmla="*/ 13 w 79"/>
                <a:gd name="T7" fmla="*/ 14 h 74"/>
                <a:gd name="T8" fmla="*/ 17 w 79"/>
                <a:gd name="T9" fmla="*/ 17 h 74"/>
                <a:gd name="T10" fmla="*/ 22 w 79"/>
                <a:gd name="T11" fmla="*/ 23 h 74"/>
                <a:gd name="T12" fmla="*/ 26 w 79"/>
                <a:gd name="T13" fmla="*/ 28 h 74"/>
                <a:gd name="T14" fmla="*/ 29 w 79"/>
                <a:gd name="T15" fmla="*/ 33 h 74"/>
                <a:gd name="T16" fmla="*/ 34 w 79"/>
                <a:gd name="T17" fmla="*/ 38 h 74"/>
                <a:gd name="T18" fmla="*/ 38 w 79"/>
                <a:gd name="T19" fmla="*/ 43 h 74"/>
                <a:gd name="T20" fmla="*/ 44 w 79"/>
                <a:gd name="T21" fmla="*/ 48 h 74"/>
                <a:gd name="T22" fmla="*/ 48 w 79"/>
                <a:gd name="T23" fmla="*/ 53 h 74"/>
                <a:gd name="T24" fmla="*/ 53 w 79"/>
                <a:gd name="T25" fmla="*/ 57 h 74"/>
                <a:gd name="T26" fmla="*/ 58 w 79"/>
                <a:gd name="T27" fmla="*/ 62 h 74"/>
                <a:gd name="T28" fmla="*/ 63 w 79"/>
                <a:gd name="T29" fmla="*/ 66 h 74"/>
                <a:gd name="T30" fmla="*/ 69 w 79"/>
                <a:gd name="T31" fmla="*/ 71 h 74"/>
                <a:gd name="T32" fmla="*/ 74 w 79"/>
                <a:gd name="T33" fmla="*/ 74 h 74"/>
                <a:gd name="T34" fmla="*/ 76 w 79"/>
                <a:gd name="T35" fmla="*/ 74 h 74"/>
                <a:gd name="T36" fmla="*/ 78 w 79"/>
                <a:gd name="T37" fmla="*/ 73 h 74"/>
                <a:gd name="T38" fmla="*/ 79 w 79"/>
                <a:gd name="T39" fmla="*/ 71 h 74"/>
                <a:gd name="T40" fmla="*/ 78 w 79"/>
                <a:gd name="T41" fmla="*/ 68 h 74"/>
                <a:gd name="T42" fmla="*/ 74 w 79"/>
                <a:gd name="T43" fmla="*/ 63 h 74"/>
                <a:gd name="T44" fmla="*/ 70 w 79"/>
                <a:gd name="T45" fmla="*/ 57 h 74"/>
                <a:gd name="T46" fmla="*/ 65 w 79"/>
                <a:gd name="T47" fmla="*/ 52 h 74"/>
                <a:gd name="T48" fmla="*/ 60 w 79"/>
                <a:gd name="T49" fmla="*/ 47 h 74"/>
                <a:gd name="T50" fmla="*/ 55 w 79"/>
                <a:gd name="T51" fmla="*/ 43 h 74"/>
                <a:gd name="T52" fmla="*/ 50 w 79"/>
                <a:gd name="T53" fmla="*/ 38 h 74"/>
                <a:gd name="T54" fmla="*/ 46 w 79"/>
                <a:gd name="T55" fmla="*/ 34 h 74"/>
                <a:gd name="T56" fmla="*/ 40 w 79"/>
                <a:gd name="T57" fmla="*/ 30 h 74"/>
                <a:gd name="T58" fmla="*/ 35 w 79"/>
                <a:gd name="T59" fmla="*/ 26 h 74"/>
                <a:gd name="T60" fmla="*/ 30 w 79"/>
                <a:gd name="T61" fmla="*/ 23 h 74"/>
                <a:gd name="T62" fmla="*/ 25 w 79"/>
                <a:gd name="T63" fmla="*/ 19 h 74"/>
                <a:gd name="T64" fmla="*/ 21 w 79"/>
                <a:gd name="T65" fmla="*/ 15 h 74"/>
                <a:gd name="T66" fmla="*/ 15 w 79"/>
                <a:gd name="T67" fmla="*/ 11 h 74"/>
                <a:gd name="T68" fmla="*/ 11 w 79"/>
                <a:gd name="T69" fmla="*/ 7 h 74"/>
                <a:gd name="T70" fmla="*/ 5 w 79"/>
                <a:gd name="T71" fmla="*/ 4 h 74"/>
                <a:gd name="T72" fmla="*/ 1 w 79"/>
                <a:gd name="T73" fmla="*/ 0 h 74"/>
                <a:gd name="T74" fmla="*/ 0 w 79"/>
                <a:gd name="T75" fmla="*/ 0 h 74"/>
                <a:gd name="T76" fmla="*/ 0 w 79"/>
                <a:gd name="T77" fmla="*/ 0 h 74"/>
                <a:gd name="T78" fmla="*/ 0 w 79"/>
                <a:gd name="T79" fmla="*/ 0 h 74"/>
                <a:gd name="T80" fmla="*/ 0 w 79"/>
                <a:gd name="T81" fmla="*/ 0 h 74"/>
                <a:gd name="T82" fmla="*/ 0 w 79"/>
                <a:gd name="T83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9" h="74">
                  <a:moveTo>
                    <a:pt x="0" y="0"/>
                  </a:moveTo>
                  <a:lnTo>
                    <a:pt x="4" y="4"/>
                  </a:lnTo>
                  <a:lnTo>
                    <a:pt x="10" y="9"/>
                  </a:lnTo>
                  <a:lnTo>
                    <a:pt x="13" y="14"/>
                  </a:lnTo>
                  <a:lnTo>
                    <a:pt x="17" y="17"/>
                  </a:lnTo>
                  <a:lnTo>
                    <a:pt x="22" y="23"/>
                  </a:lnTo>
                  <a:lnTo>
                    <a:pt x="26" y="28"/>
                  </a:lnTo>
                  <a:lnTo>
                    <a:pt x="29" y="33"/>
                  </a:lnTo>
                  <a:lnTo>
                    <a:pt x="34" y="38"/>
                  </a:lnTo>
                  <a:lnTo>
                    <a:pt x="38" y="43"/>
                  </a:lnTo>
                  <a:lnTo>
                    <a:pt x="44" y="48"/>
                  </a:lnTo>
                  <a:lnTo>
                    <a:pt x="48" y="53"/>
                  </a:lnTo>
                  <a:lnTo>
                    <a:pt x="53" y="57"/>
                  </a:lnTo>
                  <a:lnTo>
                    <a:pt x="58" y="62"/>
                  </a:lnTo>
                  <a:lnTo>
                    <a:pt x="63" y="66"/>
                  </a:lnTo>
                  <a:lnTo>
                    <a:pt x="69" y="71"/>
                  </a:lnTo>
                  <a:lnTo>
                    <a:pt x="74" y="74"/>
                  </a:lnTo>
                  <a:lnTo>
                    <a:pt x="76" y="74"/>
                  </a:lnTo>
                  <a:lnTo>
                    <a:pt x="78" y="73"/>
                  </a:lnTo>
                  <a:lnTo>
                    <a:pt x="79" y="71"/>
                  </a:lnTo>
                  <a:lnTo>
                    <a:pt x="78" y="68"/>
                  </a:lnTo>
                  <a:lnTo>
                    <a:pt x="74" y="63"/>
                  </a:lnTo>
                  <a:lnTo>
                    <a:pt x="70" y="57"/>
                  </a:lnTo>
                  <a:lnTo>
                    <a:pt x="65" y="52"/>
                  </a:lnTo>
                  <a:lnTo>
                    <a:pt x="60" y="47"/>
                  </a:lnTo>
                  <a:lnTo>
                    <a:pt x="55" y="43"/>
                  </a:lnTo>
                  <a:lnTo>
                    <a:pt x="50" y="38"/>
                  </a:lnTo>
                  <a:lnTo>
                    <a:pt x="46" y="34"/>
                  </a:lnTo>
                  <a:lnTo>
                    <a:pt x="40" y="30"/>
                  </a:lnTo>
                  <a:lnTo>
                    <a:pt x="35" y="26"/>
                  </a:lnTo>
                  <a:lnTo>
                    <a:pt x="30" y="23"/>
                  </a:lnTo>
                  <a:lnTo>
                    <a:pt x="25" y="19"/>
                  </a:lnTo>
                  <a:lnTo>
                    <a:pt x="21" y="15"/>
                  </a:lnTo>
                  <a:lnTo>
                    <a:pt x="15" y="11"/>
                  </a:lnTo>
                  <a:lnTo>
                    <a:pt x="11" y="7"/>
                  </a:lnTo>
                  <a:lnTo>
                    <a:pt x="5" y="4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8" name="Freeform 105"/>
            <p:cNvSpPr>
              <a:spLocks/>
            </p:cNvSpPr>
            <p:nvPr/>
          </p:nvSpPr>
          <p:spPr bwMode="auto">
            <a:xfrm>
              <a:off x="436" y="729"/>
              <a:ext cx="108" cy="185"/>
            </a:xfrm>
            <a:custGeom>
              <a:avLst/>
              <a:gdLst>
                <a:gd name="T0" fmla="*/ 20 w 324"/>
                <a:gd name="T1" fmla="*/ 38 h 555"/>
                <a:gd name="T2" fmla="*/ 59 w 324"/>
                <a:gd name="T3" fmla="*/ 112 h 555"/>
                <a:gd name="T4" fmla="*/ 100 w 324"/>
                <a:gd name="T5" fmla="*/ 186 h 555"/>
                <a:gd name="T6" fmla="*/ 140 w 324"/>
                <a:gd name="T7" fmla="*/ 260 h 555"/>
                <a:gd name="T8" fmla="*/ 168 w 324"/>
                <a:gd name="T9" fmla="*/ 316 h 555"/>
                <a:gd name="T10" fmla="*/ 185 w 324"/>
                <a:gd name="T11" fmla="*/ 353 h 555"/>
                <a:gd name="T12" fmla="*/ 203 w 324"/>
                <a:gd name="T13" fmla="*/ 389 h 555"/>
                <a:gd name="T14" fmla="*/ 220 w 324"/>
                <a:gd name="T15" fmla="*/ 426 h 555"/>
                <a:gd name="T16" fmla="*/ 237 w 324"/>
                <a:gd name="T17" fmla="*/ 462 h 555"/>
                <a:gd name="T18" fmla="*/ 253 w 324"/>
                <a:gd name="T19" fmla="*/ 492 h 555"/>
                <a:gd name="T20" fmla="*/ 264 w 324"/>
                <a:gd name="T21" fmla="*/ 515 h 555"/>
                <a:gd name="T22" fmla="*/ 273 w 324"/>
                <a:gd name="T23" fmla="*/ 530 h 555"/>
                <a:gd name="T24" fmla="*/ 281 w 324"/>
                <a:gd name="T25" fmla="*/ 543 h 555"/>
                <a:gd name="T26" fmla="*/ 293 w 324"/>
                <a:gd name="T27" fmla="*/ 553 h 555"/>
                <a:gd name="T28" fmla="*/ 311 w 324"/>
                <a:gd name="T29" fmla="*/ 554 h 555"/>
                <a:gd name="T30" fmla="*/ 324 w 324"/>
                <a:gd name="T31" fmla="*/ 534 h 555"/>
                <a:gd name="T32" fmla="*/ 320 w 324"/>
                <a:gd name="T33" fmla="*/ 515 h 555"/>
                <a:gd name="T34" fmla="*/ 311 w 324"/>
                <a:gd name="T35" fmla="*/ 501 h 555"/>
                <a:gd name="T36" fmla="*/ 301 w 324"/>
                <a:gd name="T37" fmla="*/ 488 h 555"/>
                <a:gd name="T38" fmla="*/ 291 w 324"/>
                <a:gd name="T39" fmla="*/ 475 h 555"/>
                <a:gd name="T40" fmla="*/ 282 w 324"/>
                <a:gd name="T41" fmla="*/ 462 h 555"/>
                <a:gd name="T42" fmla="*/ 273 w 324"/>
                <a:gd name="T43" fmla="*/ 446 h 555"/>
                <a:gd name="T44" fmla="*/ 263 w 324"/>
                <a:gd name="T45" fmla="*/ 432 h 555"/>
                <a:gd name="T46" fmla="*/ 253 w 324"/>
                <a:gd name="T47" fmla="*/ 417 h 555"/>
                <a:gd name="T48" fmla="*/ 238 w 324"/>
                <a:gd name="T49" fmla="*/ 393 h 555"/>
                <a:gd name="T50" fmla="*/ 217 w 324"/>
                <a:gd name="T51" fmla="*/ 359 h 555"/>
                <a:gd name="T52" fmla="*/ 197 w 324"/>
                <a:gd name="T53" fmla="*/ 325 h 555"/>
                <a:gd name="T54" fmla="*/ 177 w 324"/>
                <a:gd name="T55" fmla="*/ 291 h 555"/>
                <a:gd name="T56" fmla="*/ 144 w 324"/>
                <a:gd name="T57" fmla="*/ 241 h 555"/>
                <a:gd name="T58" fmla="*/ 102 w 324"/>
                <a:gd name="T59" fmla="*/ 173 h 555"/>
                <a:gd name="T60" fmla="*/ 60 w 324"/>
                <a:gd name="T61" fmla="*/ 105 h 555"/>
                <a:gd name="T62" fmla="*/ 20 w 324"/>
                <a:gd name="T63" fmla="*/ 35 h 555"/>
                <a:gd name="T64" fmla="*/ 0 w 324"/>
                <a:gd name="T65" fmla="*/ 0 h 555"/>
                <a:gd name="T66" fmla="*/ 0 w 324"/>
                <a:gd name="T67" fmla="*/ 0 h 555"/>
                <a:gd name="T68" fmla="*/ 0 w 324"/>
                <a:gd name="T69" fmla="*/ 0 h 5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24" h="555">
                  <a:moveTo>
                    <a:pt x="0" y="0"/>
                  </a:moveTo>
                  <a:lnTo>
                    <a:pt x="20" y="38"/>
                  </a:lnTo>
                  <a:lnTo>
                    <a:pt x="39" y="74"/>
                  </a:lnTo>
                  <a:lnTo>
                    <a:pt x="59" y="112"/>
                  </a:lnTo>
                  <a:lnTo>
                    <a:pt x="80" y="149"/>
                  </a:lnTo>
                  <a:lnTo>
                    <a:pt x="100" y="186"/>
                  </a:lnTo>
                  <a:lnTo>
                    <a:pt x="120" y="224"/>
                  </a:lnTo>
                  <a:lnTo>
                    <a:pt x="140" y="260"/>
                  </a:lnTo>
                  <a:lnTo>
                    <a:pt x="159" y="298"/>
                  </a:lnTo>
                  <a:lnTo>
                    <a:pt x="168" y="316"/>
                  </a:lnTo>
                  <a:lnTo>
                    <a:pt x="177" y="335"/>
                  </a:lnTo>
                  <a:lnTo>
                    <a:pt x="185" y="353"/>
                  </a:lnTo>
                  <a:lnTo>
                    <a:pt x="194" y="372"/>
                  </a:lnTo>
                  <a:lnTo>
                    <a:pt x="203" y="389"/>
                  </a:lnTo>
                  <a:lnTo>
                    <a:pt x="212" y="408"/>
                  </a:lnTo>
                  <a:lnTo>
                    <a:pt x="220" y="426"/>
                  </a:lnTo>
                  <a:lnTo>
                    <a:pt x="229" y="445"/>
                  </a:lnTo>
                  <a:lnTo>
                    <a:pt x="237" y="462"/>
                  </a:lnTo>
                  <a:lnTo>
                    <a:pt x="244" y="477"/>
                  </a:lnTo>
                  <a:lnTo>
                    <a:pt x="253" y="492"/>
                  </a:lnTo>
                  <a:lnTo>
                    <a:pt x="261" y="508"/>
                  </a:lnTo>
                  <a:lnTo>
                    <a:pt x="264" y="515"/>
                  </a:lnTo>
                  <a:lnTo>
                    <a:pt x="268" y="522"/>
                  </a:lnTo>
                  <a:lnTo>
                    <a:pt x="273" y="530"/>
                  </a:lnTo>
                  <a:lnTo>
                    <a:pt x="277" y="536"/>
                  </a:lnTo>
                  <a:lnTo>
                    <a:pt x="281" y="543"/>
                  </a:lnTo>
                  <a:lnTo>
                    <a:pt x="287" y="548"/>
                  </a:lnTo>
                  <a:lnTo>
                    <a:pt x="293" y="553"/>
                  </a:lnTo>
                  <a:lnTo>
                    <a:pt x="300" y="555"/>
                  </a:lnTo>
                  <a:lnTo>
                    <a:pt x="311" y="554"/>
                  </a:lnTo>
                  <a:lnTo>
                    <a:pt x="320" y="546"/>
                  </a:lnTo>
                  <a:lnTo>
                    <a:pt x="324" y="534"/>
                  </a:lnTo>
                  <a:lnTo>
                    <a:pt x="323" y="521"/>
                  </a:lnTo>
                  <a:lnTo>
                    <a:pt x="320" y="515"/>
                  </a:lnTo>
                  <a:lnTo>
                    <a:pt x="315" y="507"/>
                  </a:lnTo>
                  <a:lnTo>
                    <a:pt x="311" y="501"/>
                  </a:lnTo>
                  <a:lnTo>
                    <a:pt x="306" y="494"/>
                  </a:lnTo>
                  <a:lnTo>
                    <a:pt x="301" y="488"/>
                  </a:lnTo>
                  <a:lnTo>
                    <a:pt x="296" y="482"/>
                  </a:lnTo>
                  <a:lnTo>
                    <a:pt x="291" y="475"/>
                  </a:lnTo>
                  <a:lnTo>
                    <a:pt x="287" y="469"/>
                  </a:lnTo>
                  <a:lnTo>
                    <a:pt x="282" y="462"/>
                  </a:lnTo>
                  <a:lnTo>
                    <a:pt x="277" y="454"/>
                  </a:lnTo>
                  <a:lnTo>
                    <a:pt x="273" y="446"/>
                  </a:lnTo>
                  <a:lnTo>
                    <a:pt x="267" y="439"/>
                  </a:lnTo>
                  <a:lnTo>
                    <a:pt x="263" y="432"/>
                  </a:lnTo>
                  <a:lnTo>
                    <a:pt x="257" y="425"/>
                  </a:lnTo>
                  <a:lnTo>
                    <a:pt x="253" y="417"/>
                  </a:lnTo>
                  <a:lnTo>
                    <a:pt x="249" y="410"/>
                  </a:lnTo>
                  <a:lnTo>
                    <a:pt x="238" y="393"/>
                  </a:lnTo>
                  <a:lnTo>
                    <a:pt x="228" y="376"/>
                  </a:lnTo>
                  <a:lnTo>
                    <a:pt x="217" y="359"/>
                  </a:lnTo>
                  <a:lnTo>
                    <a:pt x="207" y="341"/>
                  </a:lnTo>
                  <a:lnTo>
                    <a:pt x="197" y="325"/>
                  </a:lnTo>
                  <a:lnTo>
                    <a:pt x="187" y="308"/>
                  </a:lnTo>
                  <a:lnTo>
                    <a:pt x="177" y="291"/>
                  </a:lnTo>
                  <a:lnTo>
                    <a:pt x="166" y="274"/>
                  </a:lnTo>
                  <a:lnTo>
                    <a:pt x="144" y="241"/>
                  </a:lnTo>
                  <a:lnTo>
                    <a:pt x="123" y="207"/>
                  </a:lnTo>
                  <a:lnTo>
                    <a:pt x="102" y="173"/>
                  </a:lnTo>
                  <a:lnTo>
                    <a:pt x="81" y="139"/>
                  </a:lnTo>
                  <a:lnTo>
                    <a:pt x="60" y="105"/>
                  </a:lnTo>
                  <a:lnTo>
                    <a:pt x="39" y="71"/>
                  </a:lnTo>
                  <a:lnTo>
                    <a:pt x="20" y="3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9" name="Freeform 106"/>
            <p:cNvSpPr>
              <a:spLocks/>
            </p:cNvSpPr>
            <p:nvPr/>
          </p:nvSpPr>
          <p:spPr bwMode="auto">
            <a:xfrm>
              <a:off x="705" y="724"/>
              <a:ext cx="21" cy="11"/>
            </a:xfrm>
            <a:custGeom>
              <a:avLst/>
              <a:gdLst>
                <a:gd name="T0" fmla="*/ 0 w 64"/>
                <a:gd name="T1" fmla="*/ 0 h 33"/>
                <a:gd name="T2" fmla="*/ 2 w 64"/>
                <a:gd name="T3" fmla="*/ 2 h 33"/>
                <a:gd name="T4" fmla="*/ 4 w 64"/>
                <a:gd name="T5" fmla="*/ 5 h 33"/>
                <a:gd name="T6" fmla="*/ 5 w 64"/>
                <a:gd name="T7" fmla="*/ 7 h 33"/>
                <a:gd name="T8" fmla="*/ 7 w 64"/>
                <a:gd name="T9" fmla="*/ 9 h 33"/>
                <a:gd name="T10" fmla="*/ 13 w 64"/>
                <a:gd name="T11" fmla="*/ 11 h 33"/>
                <a:gd name="T12" fmla="*/ 17 w 64"/>
                <a:gd name="T13" fmla="*/ 15 h 33"/>
                <a:gd name="T14" fmla="*/ 23 w 64"/>
                <a:gd name="T15" fmla="*/ 18 h 33"/>
                <a:gd name="T16" fmla="*/ 27 w 64"/>
                <a:gd name="T17" fmla="*/ 21 h 33"/>
                <a:gd name="T18" fmla="*/ 30 w 64"/>
                <a:gd name="T19" fmla="*/ 25 h 33"/>
                <a:gd name="T20" fmla="*/ 35 w 64"/>
                <a:gd name="T21" fmla="*/ 28 h 33"/>
                <a:gd name="T22" fmla="*/ 39 w 64"/>
                <a:gd name="T23" fmla="*/ 30 h 33"/>
                <a:gd name="T24" fmla="*/ 42 w 64"/>
                <a:gd name="T25" fmla="*/ 31 h 33"/>
                <a:gd name="T26" fmla="*/ 47 w 64"/>
                <a:gd name="T27" fmla="*/ 33 h 33"/>
                <a:gd name="T28" fmla="*/ 51 w 64"/>
                <a:gd name="T29" fmla="*/ 33 h 33"/>
                <a:gd name="T30" fmla="*/ 57 w 64"/>
                <a:gd name="T31" fmla="*/ 33 h 33"/>
                <a:gd name="T32" fmla="*/ 61 w 64"/>
                <a:gd name="T33" fmla="*/ 33 h 33"/>
                <a:gd name="T34" fmla="*/ 62 w 64"/>
                <a:gd name="T35" fmla="*/ 33 h 33"/>
                <a:gd name="T36" fmla="*/ 63 w 64"/>
                <a:gd name="T37" fmla="*/ 30 h 33"/>
                <a:gd name="T38" fmla="*/ 64 w 64"/>
                <a:gd name="T39" fmla="*/ 29 h 33"/>
                <a:gd name="T40" fmla="*/ 63 w 64"/>
                <a:gd name="T41" fmla="*/ 29 h 33"/>
                <a:gd name="T42" fmla="*/ 59 w 64"/>
                <a:gd name="T43" fmla="*/ 28 h 33"/>
                <a:gd name="T44" fmla="*/ 53 w 64"/>
                <a:gd name="T45" fmla="*/ 26 h 33"/>
                <a:gd name="T46" fmla="*/ 49 w 64"/>
                <a:gd name="T47" fmla="*/ 26 h 33"/>
                <a:gd name="T48" fmla="*/ 43 w 64"/>
                <a:gd name="T49" fmla="*/ 26 h 33"/>
                <a:gd name="T50" fmla="*/ 38 w 64"/>
                <a:gd name="T51" fmla="*/ 25 h 33"/>
                <a:gd name="T52" fmla="*/ 35 w 64"/>
                <a:gd name="T53" fmla="*/ 21 h 33"/>
                <a:gd name="T54" fmla="*/ 30 w 64"/>
                <a:gd name="T55" fmla="*/ 18 h 33"/>
                <a:gd name="T56" fmla="*/ 27 w 64"/>
                <a:gd name="T57" fmla="*/ 14 h 33"/>
                <a:gd name="T58" fmla="*/ 24 w 64"/>
                <a:gd name="T59" fmla="*/ 11 h 33"/>
                <a:gd name="T60" fmla="*/ 19 w 64"/>
                <a:gd name="T61" fmla="*/ 10 h 33"/>
                <a:gd name="T62" fmla="*/ 15 w 64"/>
                <a:gd name="T63" fmla="*/ 9 h 33"/>
                <a:gd name="T64" fmla="*/ 12 w 64"/>
                <a:gd name="T65" fmla="*/ 7 h 33"/>
                <a:gd name="T66" fmla="*/ 9 w 64"/>
                <a:gd name="T67" fmla="*/ 6 h 33"/>
                <a:gd name="T68" fmla="*/ 6 w 64"/>
                <a:gd name="T69" fmla="*/ 4 h 33"/>
                <a:gd name="T70" fmla="*/ 3 w 64"/>
                <a:gd name="T71" fmla="*/ 2 h 33"/>
                <a:gd name="T72" fmla="*/ 0 w 64"/>
                <a:gd name="T73" fmla="*/ 0 h 33"/>
                <a:gd name="T74" fmla="*/ 0 w 64"/>
                <a:gd name="T75" fmla="*/ 0 h 33"/>
                <a:gd name="T76" fmla="*/ 0 w 64"/>
                <a:gd name="T77" fmla="*/ 0 h 33"/>
                <a:gd name="T78" fmla="*/ 0 w 64"/>
                <a:gd name="T79" fmla="*/ 0 h 33"/>
                <a:gd name="T80" fmla="*/ 0 w 64"/>
                <a:gd name="T81" fmla="*/ 0 h 33"/>
                <a:gd name="T82" fmla="*/ 0 w 64"/>
                <a:gd name="T83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4" h="33">
                  <a:moveTo>
                    <a:pt x="0" y="0"/>
                  </a:moveTo>
                  <a:lnTo>
                    <a:pt x="2" y="2"/>
                  </a:lnTo>
                  <a:lnTo>
                    <a:pt x="4" y="5"/>
                  </a:lnTo>
                  <a:lnTo>
                    <a:pt x="5" y="7"/>
                  </a:lnTo>
                  <a:lnTo>
                    <a:pt x="7" y="9"/>
                  </a:lnTo>
                  <a:lnTo>
                    <a:pt x="13" y="11"/>
                  </a:lnTo>
                  <a:lnTo>
                    <a:pt x="17" y="15"/>
                  </a:lnTo>
                  <a:lnTo>
                    <a:pt x="23" y="18"/>
                  </a:lnTo>
                  <a:lnTo>
                    <a:pt x="27" y="21"/>
                  </a:lnTo>
                  <a:lnTo>
                    <a:pt x="30" y="25"/>
                  </a:lnTo>
                  <a:lnTo>
                    <a:pt x="35" y="28"/>
                  </a:lnTo>
                  <a:lnTo>
                    <a:pt x="39" y="30"/>
                  </a:lnTo>
                  <a:lnTo>
                    <a:pt x="42" y="31"/>
                  </a:lnTo>
                  <a:lnTo>
                    <a:pt x="47" y="33"/>
                  </a:lnTo>
                  <a:lnTo>
                    <a:pt x="51" y="33"/>
                  </a:lnTo>
                  <a:lnTo>
                    <a:pt x="57" y="33"/>
                  </a:lnTo>
                  <a:lnTo>
                    <a:pt x="61" y="33"/>
                  </a:lnTo>
                  <a:lnTo>
                    <a:pt x="62" y="33"/>
                  </a:lnTo>
                  <a:lnTo>
                    <a:pt x="63" y="30"/>
                  </a:lnTo>
                  <a:lnTo>
                    <a:pt x="64" y="29"/>
                  </a:lnTo>
                  <a:lnTo>
                    <a:pt x="63" y="29"/>
                  </a:lnTo>
                  <a:lnTo>
                    <a:pt x="59" y="28"/>
                  </a:lnTo>
                  <a:lnTo>
                    <a:pt x="53" y="26"/>
                  </a:lnTo>
                  <a:lnTo>
                    <a:pt x="49" y="26"/>
                  </a:lnTo>
                  <a:lnTo>
                    <a:pt x="43" y="26"/>
                  </a:lnTo>
                  <a:lnTo>
                    <a:pt x="38" y="25"/>
                  </a:lnTo>
                  <a:lnTo>
                    <a:pt x="35" y="21"/>
                  </a:lnTo>
                  <a:lnTo>
                    <a:pt x="30" y="18"/>
                  </a:lnTo>
                  <a:lnTo>
                    <a:pt x="27" y="14"/>
                  </a:lnTo>
                  <a:lnTo>
                    <a:pt x="24" y="11"/>
                  </a:lnTo>
                  <a:lnTo>
                    <a:pt x="19" y="10"/>
                  </a:lnTo>
                  <a:lnTo>
                    <a:pt x="15" y="9"/>
                  </a:lnTo>
                  <a:lnTo>
                    <a:pt x="12" y="7"/>
                  </a:lnTo>
                  <a:lnTo>
                    <a:pt x="9" y="6"/>
                  </a:lnTo>
                  <a:lnTo>
                    <a:pt x="6" y="4"/>
                  </a:lnTo>
                  <a:lnTo>
                    <a:pt x="3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0" name="Freeform 107"/>
            <p:cNvSpPr>
              <a:spLocks/>
            </p:cNvSpPr>
            <p:nvPr/>
          </p:nvSpPr>
          <p:spPr bwMode="auto">
            <a:xfrm>
              <a:off x="710" y="732"/>
              <a:ext cx="15" cy="15"/>
            </a:xfrm>
            <a:custGeom>
              <a:avLst/>
              <a:gdLst>
                <a:gd name="T0" fmla="*/ 0 w 46"/>
                <a:gd name="T1" fmla="*/ 1 h 45"/>
                <a:gd name="T2" fmla="*/ 1 w 46"/>
                <a:gd name="T3" fmla="*/ 6 h 45"/>
                <a:gd name="T4" fmla="*/ 2 w 46"/>
                <a:gd name="T5" fmla="*/ 12 h 45"/>
                <a:gd name="T6" fmla="*/ 2 w 46"/>
                <a:gd name="T7" fmla="*/ 17 h 45"/>
                <a:gd name="T8" fmla="*/ 2 w 46"/>
                <a:gd name="T9" fmla="*/ 24 h 45"/>
                <a:gd name="T10" fmla="*/ 2 w 46"/>
                <a:gd name="T11" fmla="*/ 26 h 45"/>
                <a:gd name="T12" fmla="*/ 1 w 46"/>
                <a:gd name="T13" fmla="*/ 27 h 45"/>
                <a:gd name="T14" fmla="*/ 1 w 46"/>
                <a:gd name="T15" fmla="*/ 30 h 45"/>
                <a:gd name="T16" fmla="*/ 0 w 46"/>
                <a:gd name="T17" fmla="*/ 33 h 45"/>
                <a:gd name="T18" fmla="*/ 0 w 46"/>
                <a:gd name="T19" fmla="*/ 38 h 45"/>
                <a:gd name="T20" fmla="*/ 2 w 46"/>
                <a:gd name="T21" fmla="*/ 41 h 45"/>
                <a:gd name="T22" fmla="*/ 5 w 46"/>
                <a:gd name="T23" fmla="*/ 45 h 45"/>
                <a:gd name="T24" fmla="*/ 9 w 46"/>
                <a:gd name="T25" fmla="*/ 45 h 45"/>
                <a:gd name="T26" fmla="*/ 13 w 46"/>
                <a:gd name="T27" fmla="*/ 44 h 45"/>
                <a:gd name="T28" fmla="*/ 17 w 46"/>
                <a:gd name="T29" fmla="*/ 41 h 45"/>
                <a:gd name="T30" fmla="*/ 21 w 46"/>
                <a:gd name="T31" fmla="*/ 38 h 45"/>
                <a:gd name="T32" fmla="*/ 24 w 46"/>
                <a:gd name="T33" fmla="*/ 34 h 45"/>
                <a:gd name="T34" fmla="*/ 29 w 46"/>
                <a:gd name="T35" fmla="*/ 27 h 45"/>
                <a:gd name="T36" fmla="*/ 34 w 46"/>
                <a:gd name="T37" fmla="*/ 22 h 45"/>
                <a:gd name="T38" fmla="*/ 39 w 46"/>
                <a:gd name="T39" fmla="*/ 16 h 45"/>
                <a:gd name="T40" fmla="*/ 45 w 46"/>
                <a:gd name="T41" fmla="*/ 12 h 45"/>
                <a:gd name="T42" fmla="*/ 45 w 46"/>
                <a:gd name="T43" fmla="*/ 11 h 45"/>
                <a:gd name="T44" fmla="*/ 46 w 46"/>
                <a:gd name="T45" fmla="*/ 8 h 45"/>
                <a:gd name="T46" fmla="*/ 46 w 46"/>
                <a:gd name="T47" fmla="*/ 7 h 45"/>
                <a:gd name="T48" fmla="*/ 45 w 46"/>
                <a:gd name="T49" fmla="*/ 7 h 45"/>
                <a:gd name="T50" fmla="*/ 37 w 46"/>
                <a:gd name="T51" fmla="*/ 10 h 45"/>
                <a:gd name="T52" fmla="*/ 31 w 46"/>
                <a:gd name="T53" fmla="*/ 15 h 45"/>
                <a:gd name="T54" fmla="*/ 24 w 46"/>
                <a:gd name="T55" fmla="*/ 21 h 45"/>
                <a:gd name="T56" fmla="*/ 19 w 46"/>
                <a:gd name="T57" fmla="*/ 27 h 45"/>
                <a:gd name="T58" fmla="*/ 16 w 46"/>
                <a:gd name="T59" fmla="*/ 30 h 45"/>
                <a:gd name="T60" fmla="*/ 14 w 46"/>
                <a:gd name="T61" fmla="*/ 33 h 45"/>
                <a:gd name="T62" fmla="*/ 11 w 46"/>
                <a:gd name="T63" fmla="*/ 34 h 45"/>
                <a:gd name="T64" fmla="*/ 8 w 46"/>
                <a:gd name="T65" fmla="*/ 33 h 45"/>
                <a:gd name="T66" fmla="*/ 7 w 46"/>
                <a:gd name="T67" fmla="*/ 31 h 45"/>
                <a:gd name="T68" fmla="*/ 5 w 46"/>
                <a:gd name="T69" fmla="*/ 29 h 45"/>
                <a:gd name="T70" fmla="*/ 5 w 46"/>
                <a:gd name="T71" fmla="*/ 25 h 45"/>
                <a:gd name="T72" fmla="*/ 5 w 46"/>
                <a:gd name="T73" fmla="*/ 22 h 45"/>
                <a:gd name="T74" fmla="*/ 5 w 46"/>
                <a:gd name="T75" fmla="*/ 16 h 45"/>
                <a:gd name="T76" fmla="*/ 4 w 46"/>
                <a:gd name="T77" fmla="*/ 11 h 45"/>
                <a:gd name="T78" fmla="*/ 2 w 46"/>
                <a:gd name="T79" fmla="*/ 5 h 45"/>
                <a:gd name="T80" fmla="*/ 0 w 46"/>
                <a:gd name="T81" fmla="*/ 0 h 45"/>
                <a:gd name="T82" fmla="*/ 0 w 46"/>
                <a:gd name="T83" fmla="*/ 0 h 45"/>
                <a:gd name="T84" fmla="*/ 0 w 46"/>
                <a:gd name="T85" fmla="*/ 0 h 45"/>
                <a:gd name="T86" fmla="*/ 0 w 46"/>
                <a:gd name="T87" fmla="*/ 0 h 45"/>
                <a:gd name="T88" fmla="*/ 0 w 46"/>
                <a:gd name="T89" fmla="*/ 1 h 45"/>
                <a:gd name="T90" fmla="*/ 0 w 46"/>
                <a:gd name="T91" fmla="*/ 1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6" h="45">
                  <a:moveTo>
                    <a:pt x="0" y="1"/>
                  </a:moveTo>
                  <a:lnTo>
                    <a:pt x="1" y="6"/>
                  </a:lnTo>
                  <a:lnTo>
                    <a:pt x="2" y="12"/>
                  </a:lnTo>
                  <a:lnTo>
                    <a:pt x="2" y="17"/>
                  </a:lnTo>
                  <a:lnTo>
                    <a:pt x="2" y="24"/>
                  </a:lnTo>
                  <a:lnTo>
                    <a:pt x="2" y="26"/>
                  </a:lnTo>
                  <a:lnTo>
                    <a:pt x="1" y="27"/>
                  </a:lnTo>
                  <a:lnTo>
                    <a:pt x="1" y="30"/>
                  </a:lnTo>
                  <a:lnTo>
                    <a:pt x="0" y="33"/>
                  </a:lnTo>
                  <a:lnTo>
                    <a:pt x="0" y="38"/>
                  </a:lnTo>
                  <a:lnTo>
                    <a:pt x="2" y="41"/>
                  </a:lnTo>
                  <a:lnTo>
                    <a:pt x="5" y="45"/>
                  </a:lnTo>
                  <a:lnTo>
                    <a:pt x="9" y="45"/>
                  </a:lnTo>
                  <a:lnTo>
                    <a:pt x="13" y="44"/>
                  </a:lnTo>
                  <a:lnTo>
                    <a:pt x="17" y="41"/>
                  </a:lnTo>
                  <a:lnTo>
                    <a:pt x="21" y="38"/>
                  </a:lnTo>
                  <a:lnTo>
                    <a:pt x="24" y="34"/>
                  </a:lnTo>
                  <a:lnTo>
                    <a:pt x="29" y="27"/>
                  </a:lnTo>
                  <a:lnTo>
                    <a:pt x="34" y="22"/>
                  </a:lnTo>
                  <a:lnTo>
                    <a:pt x="39" y="16"/>
                  </a:lnTo>
                  <a:lnTo>
                    <a:pt x="45" y="12"/>
                  </a:lnTo>
                  <a:lnTo>
                    <a:pt x="45" y="11"/>
                  </a:lnTo>
                  <a:lnTo>
                    <a:pt x="46" y="8"/>
                  </a:lnTo>
                  <a:lnTo>
                    <a:pt x="46" y="7"/>
                  </a:lnTo>
                  <a:lnTo>
                    <a:pt x="45" y="7"/>
                  </a:lnTo>
                  <a:lnTo>
                    <a:pt x="37" y="10"/>
                  </a:lnTo>
                  <a:lnTo>
                    <a:pt x="31" y="15"/>
                  </a:lnTo>
                  <a:lnTo>
                    <a:pt x="24" y="21"/>
                  </a:lnTo>
                  <a:lnTo>
                    <a:pt x="19" y="27"/>
                  </a:lnTo>
                  <a:lnTo>
                    <a:pt x="16" y="30"/>
                  </a:lnTo>
                  <a:lnTo>
                    <a:pt x="14" y="33"/>
                  </a:lnTo>
                  <a:lnTo>
                    <a:pt x="11" y="34"/>
                  </a:lnTo>
                  <a:lnTo>
                    <a:pt x="8" y="33"/>
                  </a:lnTo>
                  <a:lnTo>
                    <a:pt x="7" y="31"/>
                  </a:lnTo>
                  <a:lnTo>
                    <a:pt x="5" y="29"/>
                  </a:lnTo>
                  <a:lnTo>
                    <a:pt x="5" y="25"/>
                  </a:lnTo>
                  <a:lnTo>
                    <a:pt x="5" y="22"/>
                  </a:lnTo>
                  <a:lnTo>
                    <a:pt x="5" y="16"/>
                  </a:lnTo>
                  <a:lnTo>
                    <a:pt x="4" y="11"/>
                  </a:lnTo>
                  <a:lnTo>
                    <a:pt x="2" y="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1" name="Freeform 108"/>
            <p:cNvSpPr>
              <a:spLocks/>
            </p:cNvSpPr>
            <p:nvPr/>
          </p:nvSpPr>
          <p:spPr bwMode="auto">
            <a:xfrm>
              <a:off x="657" y="819"/>
              <a:ext cx="66" cy="218"/>
            </a:xfrm>
            <a:custGeom>
              <a:avLst/>
              <a:gdLst>
                <a:gd name="T0" fmla="*/ 186 w 199"/>
                <a:gd name="T1" fmla="*/ 15 h 654"/>
                <a:gd name="T2" fmla="*/ 164 w 199"/>
                <a:gd name="T3" fmla="*/ 48 h 654"/>
                <a:gd name="T4" fmla="*/ 144 w 199"/>
                <a:gd name="T5" fmla="*/ 83 h 654"/>
                <a:gd name="T6" fmla="*/ 123 w 199"/>
                <a:gd name="T7" fmla="*/ 118 h 654"/>
                <a:gd name="T8" fmla="*/ 101 w 199"/>
                <a:gd name="T9" fmla="*/ 156 h 654"/>
                <a:gd name="T10" fmla="*/ 81 w 199"/>
                <a:gd name="T11" fmla="*/ 198 h 654"/>
                <a:gd name="T12" fmla="*/ 62 w 199"/>
                <a:gd name="T13" fmla="*/ 240 h 654"/>
                <a:gd name="T14" fmla="*/ 47 w 199"/>
                <a:gd name="T15" fmla="*/ 284 h 654"/>
                <a:gd name="T16" fmla="*/ 33 w 199"/>
                <a:gd name="T17" fmla="*/ 330 h 654"/>
                <a:gd name="T18" fmla="*/ 22 w 199"/>
                <a:gd name="T19" fmla="*/ 375 h 654"/>
                <a:gd name="T20" fmla="*/ 13 w 199"/>
                <a:gd name="T21" fmla="*/ 422 h 654"/>
                <a:gd name="T22" fmla="*/ 5 w 199"/>
                <a:gd name="T23" fmla="*/ 469 h 654"/>
                <a:gd name="T24" fmla="*/ 0 w 199"/>
                <a:gd name="T25" fmla="*/ 530 h 654"/>
                <a:gd name="T26" fmla="*/ 3 w 199"/>
                <a:gd name="T27" fmla="*/ 608 h 654"/>
                <a:gd name="T28" fmla="*/ 17 w 199"/>
                <a:gd name="T29" fmla="*/ 651 h 654"/>
                <a:gd name="T30" fmla="*/ 31 w 199"/>
                <a:gd name="T31" fmla="*/ 654 h 654"/>
                <a:gd name="T32" fmla="*/ 49 w 199"/>
                <a:gd name="T33" fmla="*/ 637 h 654"/>
                <a:gd name="T34" fmla="*/ 64 w 199"/>
                <a:gd name="T35" fmla="*/ 608 h 654"/>
                <a:gd name="T36" fmla="*/ 71 w 199"/>
                <a:gd name="T37" fmla="*/ 575 h 654"/>
                <a:gd name="T38" fmla="*/ 74 w 199"/>
                <a:gd name="T39" fmla="*/ 541 h 654"/>
                <a:gd name="T40" fmla="*/ 78 w 199"/>
                <a:gd name="T41" fmla="*/ 479 h 654"/>
                <a:gd name="T42" fmla="*/ 90 w 199"/>
                <a:gd name="T43" fmla="*/ 392 h 654"/>
                <a:gd name="T44" fmla="*/ 101 w 199"/>
                <a:gd name="T45" fmla="*/ 326 h 654"/>
                <a:gd name="T46" fmla="*/ 110 w 199"/>
                <a:gd name="T47" fmla="*/ 282 h 654"/>
                <a:gd name="T48" fmla="*/ 119 w 199"/>
                <a:gd name="T49" fmla="*/ 237 h 654"/>
                <a:gd name="T50" fmla="*/ 130 w 199"/>
                <a:gd name="T51" fmla="*/ 193 h 654"/>
                <a:gd name="T52" fmla="*/ 140 w 199"/>
                <a:gd name="T53" fmla="*/ 149 h 654"/>
                <a:gd name="T54" fmla="*/ 152 w 199"/>
                <a:gd name="T55" fmla="*/ 103 h 654"/>
                <a:gd name="T56" fmla="*/ 167 w 199"/>
                <a:gd name="T57" fmla="*/ 60 h 654"/>
                <a:gd name="T58" fmla="*/ 186 w 199"/>
                <a:gd name="T59" fmla="*/ 19 h 654"/>
                <a:gd name="T60" fmla="*/ 199 w 199"/>
                <a:gd name="T61" fmla="*/ 0 h 654"/>
                <a:gd name="T62" fmla="*/ 199 w 199"/>
                <a:gd name="T63" fmla="*/ 0 h 654"/>
                <a:gd name="T64" fmla="*/ 199 w 199"/>
                <a:gd name="T65" fmla="*/ 0 h 6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99" h="654">
                  <a:moveTo>
                    <a:pt x="199" y="0"/>
                  </a:moveTo>
                  <a:lnTo>
                    <a:pt x="186" y="15"/>
                  </a:lnTo>
                  <a:lnTo>
                    <a:pt x="175" y="31"/>
                  </a:lnTo>
                  <a:lnTo>
                    <a:pt x="164" y="48"/>
                  </a:lnTo>
                  <a:lnTo>
                    <a:pt x="154" y="65"/>
                  </a:lnTo>
                  <a:lnTo>
                    <a:pt x="144" y="83"/>
                  </a:lnTo>
                  <a:lnTo>
                    <a:pt x="133" y="101"/>
                  </a:lnTo>
                  <a:lnTo>
                    <a:pt x="123" y="118"/>
                  </a:lnTo>
                  <a:lnTo>
                    <a:pt x="113" y="136"/>
                  </a:lnTo>
                  <a:lnTo>
                    <a:pt x="101" y="156"/>
                  </a:lnTo>
                  <a:lnTo>
                    <a:pt x="91" y="177"/>
                  </a:lnTo>
                  <a:lnTo>
                    <a:pt x="81" y="198"/>
                  </a:lnTo>
                  <a:lnTo>
                    <a:pt x="72" y="218"/>
                  </a:lnTo>
                  <a:lnTo>
                    <a:pt x="62" y="240"/>
                  </a:lnTo>
                  <a:lnTo>
                    <a:pt x="54" y="263"/>
                  </a:lnTo>
                  <a:lnTo>
                    <a:pt x="47" y="284"/>
                  </a:lnTo>
                  <a:lnTo>
                    <a:pt x="39" y="307"/>
                  </a:lnTo>
                  <a:lnTo>
                    <a:pt x="33" y="330"/>
                  </a:lnTo>
                  <a:lnTo>
                    <a:pt x="27" y="353"/>
                  </a:lnTo>
                  <a:lnTo>
                    <a:pt x="22" y="375"/>
                  </a:lnTo>
                  <a:lnTo>
                    <a:pt x="17" y="399"/>
                  </a:lnTo>
                  <a:lnTo>
                    <a:pt x="13" y="422"/>
                  </a:lnTo>
                  <a:lnTo>
                    <a:pt x="9" y="446"/>
                  </a:lnTo>
                  <a:lnTo>
                    <a:pt x="5" y="469"/>
                  </a:lnTo>
                  <a:lnTo>
                    <a:pt x="3" y="493"/>
                  </a:lnTo>
                  <a:lnTo>
                    <a:pt x="0" y="530"/>
                  </a:lnTo>
                  <a:lnTo>
                    <a:pt x="0" y="569"/>
                  </a:lnTo>
                  <a:lnTo>
                    <a:pt x="3" y="608"/>
                  </a:lnTo>
                  <a:lnTo>
                    <a:pt x="13" y="644"/>
                  </a:lnTo>
                  <a:lnTo>
                    <a:pt x="17" y="651"/>
                  </a:lnTo>
                  <a:lnTo>
                    <a:pt x="24" y="654"/>
                  </a:lnTo>
                  <a:lnTo>
                    <a:pt x="31" y="654"/>
                  </a:lnTo>
                  <a:lnTo>
                    <a:pt x="38" y="650"/>
                  </a:lnTo>
                  <a:lnTo>
                    <a:pt x="49" y="637"/>
                  </a:lnTo>
                  <a:lnTo>
                    <a:pt x="58" y="623"/>
                  </a:lnTo>
                  <a:lnTo>
                    <a:pt x="64" y="608"/>
                  </a:lnTo>
                  <a:lnTo>
                    <a:pt x="69" y="592"/>
                  </a:lnTo>
                  <a:lnTo>
                    <a:pt x="71" y="575"/>
                  </a:lnTo>
                  <a:lnTo>
                    <a:pt x="73" y="559"/>
                  </a:lnTo>
                  <a:lnTo>
                    <a:pt x="74" y="541"/>
                  </a:lnTo>
                  <a:lnTo>
                    <a:pt x="75" y="523"/>
                  </a:lnTo>
                  <a:lnTo>
                    <a:pt x="78" y="479"/>
                  </a:lnTo>
                  <a:lnTo>
                    <a:pt x="84" y="436"/>
                  </a:lnTo>
                  <a:lnTo>
                    <a:pt x="90" y="392"/>
                  </a:lnTo>
                  <a:lnTo>
                    <a:pt x="98" y="349"/>
                  </a:lnTo>
                  <a:lnTo>
                    <a:pt x="101" y="326"/>
                  </a:lnTo>
                  <a:lnTo>
                    <a:pt x="106" y="303"/>
                  </a:lnTo>
                  <a:lnTo>
                    <a:pt x="110" y="282"/>
                  </a:lnTo>
                  <a:lnTo>
                    <a:pt x="114" y="259"/>
                  </a:lnTo>
                  <a:lnTo>
                    <a:pt x="119" y="237"/>
                  </a:lnTo>
                  <a:lnTo>
                    <a:pt x="124" y="216"/>
                  </a:lnTo>
                  <a:lnTo>
                    <a:pt x="130" y="193"/>
                  </a:lnTo>
                  <a:lnTo>
                    <a:pt x="135" y="172"/>
                  </a:lnTo>
                  <a:lnTo>
                    <a:pt x="140" y="149"/>
                  </a:lnTo>
                  <a:lnTo>
                    <a:pt x="146" y="126"/>
                  </a:lnTo>
                  <a:lnTo>
                    <a:pt x="152" y="103"/>
                  </a:lnTo>
                  <a:lnTo>
                    <a:pt x="159" y="82"/>
                  </a:lnTo>
                  <a:lnTo>
                    <a:pt x="167" y="60"/>
                  </a:lnTo>
                  <a:lnTo>
                    <a:pt x="175" y="39"/>
                  </a:lnTo>
                  <a:lnTo>
                    <a:pt x="186" y="19"/>
                  </a:lnTo>
                  <a:lnTo>
                    <a:pt x="199" y="1"/>
                  </a:lnTo>
                  <a:lnTo>
                    <a:pt x="199" y="0"/>
                  </a:lnTo>
                  <a:lnTo>
                    <a:pt x="199" y="0"/>
                  </a:lnTo>
                  <a:lnTo>
                    <a:pt x="199" y="0"/>
                  </a:lnTo>
                  <a:lnTo>
                    <a:pt x="199" y="0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2" name="Freeform 109"/>
            <p:cNvSpPr>
              <a:spLocks/>
            </p:cNvSpPr>
            <p:nvPr/>
          </p:nvSpPr>
          <p:spPr bwMode="auto">
            <a:xfrm>
              <a:off x="727" y="765"/>
              <a:ext cx="6" cy="44"/>
            </a:xfrm>
            <a:custGeom>
              <a:avLst/>
              <a:gdLst>
                <a:gd name="T0" fmla="*/ 0 w 19"/>
                <a:gd name="T1" fmla="*/ 0 h 130"/>
                <a:gd name="T2" fmla="*/ 1 w 19"/>
                <a:gd name="T3" fmla="*/ 32 h 130"/>
                <a:gd name="T4" fmla="*/ 5 w 19"/>
                <a:gd name="T5" fmla="*/ 65 h 130"/>
                <a:gd name="T6" fmla="*/ 9 w 19"/>
                <a:gd name="T7" fmla="*/ 97 h 130"/>
                <a:gd name="T8" fmla="*/ 15 w 19"/>
                <a:gd name="T9" fmla="*/ 129 h 130"/>
                <a:gd name="T10" fmla="*/ 16 w 19"/>
                <a:gd name="T11" fmla="*/ 130 h 130"/>
                <a:gd name="T12" fmla="*/ 17 w 19"/>
                <a:gd name="T13" fmla="*/ 129 h 130"/>
                <a:gd name="T14" fmla="*/ 19 w 19"/>
                <a:gd name="T15" fmla="*/ 127 h 130"/>
                <a:gd name="T16" fmla="*/ 19 w 19"/>
                <a:gd name="T17" fmla="*/ 126 h 130"/>
                <a:gd name="T18" fmla="*/ 15 w 19"/>
                <a:gd name="T19" fmla="*/ 94 h 130"/>
                <a:gd name="T20" fmla="*/ 9 w 19"/>
                <a:gd name="T21" fmla="*/ 63 h 130"/>
                <a:gd name="T22" fmla="*/ 4 w 19"/>
                <a:gd name="T23" fmla="*/ 31 h 130"/>
                <a:gd name="T24" fmla="*/ 0 w 19"/>
                <a:gd name="T25" fmla="*/ 0 h 130"/>
                <a:gd name="T26" fmla="*/ 0 w 19"/>
                <a:gd name="T27" fmla="*/ 0 h 130"/>
                <a:gd name="T28" fmla="*/ 0 w 19"/>
                <a:gd name="T29" fmla="*/ 0 h 130"/>
                <a:gd name="T30" fmla="*/ 0 w 19"/>
                <a:gd name="T31" fmla="*/ 0 h 130"/>
                <a:gd name="T32" fmla="*/ 0 w 19"/>
                <a:gd name="T33" fmla="*/ 0 h 130"/>
                <a:gd name="T34" fmla="*/ 0 w 19"/>
                <a:gd name="T35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" h="130">
                  <a:moveTo>
                    <a:pt x="0" y="0"/>
                  </a:moveTo>
                  <a:lnTo>
                    <a:pt x="1" y="32"/>
                  </a:lnTo>
                  <a:lnTo>
                    <a:pt x="5" y="65"/>
                  </a:lnTo>
                  <a:lnTo>
                    <a:pt x="9" y="97"/>
                  </a:lnTo>
                  <a:lnTo>
                    <a:pt x="15" y="129"/>
                  </a:lnTo>
                  <a:lnTo>
                    <a:pt x="16" y="130"/>
                  </a:lnTo>
                  <a:lnTo>
                    <a:pt x="17" y="129"/>
                  </a:lnTo>
                  <a:lnTo>
                    <a:pt x="19" y="127"/>
                  </a:lnTo>
                  <a:lnTo>
                    <a:pt x="19" y="126"/>
                  </a:lnTo>
                  <a:lnTo>
                    <a:pt x="15" y="94"/>
                  </a:lnTo>
                  <a:lnTo>
                    <a:pt x="9" y="63"/>
                  </a:lnTo>
                  <a:lnTo>
                    <a:pt x="4" y="3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3" name="Freeform 110"/>
            <p:cNvSpPr>
              <a:spLocks/>
            </p:cNvSpPr>
            <p:nvPr/>
          </p:nvSpPr>
          <p:spPr bwMode="auto">
            <a:xfrm>
              <a:off x="713" y="765"/>
              <a:ext cx="95" cy="50"/>
            </a:xfrm>
            <a:custGeom>
              <a:avLst/>
              <a:gdLst>
                <a:gd name="T0" fmla="*/ 283 w 283"/>
                <a:gd name="T1" fmla="*/ 0 h 149"/>
                <a:gd name="T2" fmla="*/ 277 w 283"/>
                <a:gd name="T3" fmla="*/ 3 h 149"/>
                <a:gd name="T4" fmla="*/ 269 w 283"/>
                <a:gd name="T5" fmla="*/ 7 h 149"/>
                <a:gd name="T6" fmla="*/ 263 w 283"/>
                <a:gd name="T7" fmla="*/ 12 h 149"/>
                <a:gd name="T8" fmla="*/ 256 w 283"/>
                <a:gd name="T9" fmla="*/ 16 h 149"/>
                <a:gd name="T10" fmla="*/ 250 w 283"/>
                <a:gd name="T11" fmla="*/ 22 h 149"/>
                <a:gd name="T12" fmla="*/ 243 w 283"/>
                <a:gd name="T13" fmla="*/ 27 h 149"/>
                <a:gd name="T14" fmla="*/ 238 w 283"/>
                <a:gd name="T15" fmla="*/ 32 h 149"/>
                <a:gd name="T16" fmla="*/ 231 w 283"/>
                <a:gd name="T17" fmla="*/ 38 h 149"/>
                <a:gd name="T18" fmla="*/ 222 w 283"/>
                <a:gd name="T19" fmla="*/ 45 h 149"/>
                <a:gd name="T20" fmla="*/ 214 w 283"/>
                <a:gd name="T21" fmla="*/ 51 h 149"/>
                <a:gd name="T22" fmla="*/ 205 w 283"/>
                <a:gd name="T23" fmla="*/ 58 h 149"/>
                <a:gd name="T24" fmla="*/ 196 w 283"/>
                <a:gd name="T25" fmla="*/ 63 h 149"/>
                <a:gd name="T26" fmla="*/ 187 w 283"/>
                <a:gd name="T27" fmla="*/ 68 h 149"/>
                <a:gd name="T28" fmla="*/ 178 w 283"/>
                <a:gd name="T29" fmla="*/ 73 h 149"/>
                <a:gd name="T30" fmla="*/ 169 w 283"/>
                <a:gd name="T31" fmla="*/ 78 h 149"/>
                <a:gd name="T32" fmla="*/ 159 w 283"/>
                <a:gd name="T33" fmla="*/ 82 h 149"/>
                <a:gd name="T34" fmla="*/ 141 w 283"/>
                <a:gd name="T35" fmla="*/ 89 h 149"/>
                <a:gd name="T36" fmla="*/ 122 w 283"/>
                <a:gd name="T37" fmla="*/ 97 h 149"/>
                <a:gd name="T38" fmla="*/ 102 w 283"/>
                <a:gd name="T39" fmla="*/ 102 h 149"/>
                <a:gd name="T40" fmla="*/ 84 w 283"/>
                <a:gd name="T41" fmla="*/ 108 h 149"/>
                <a:gd name="T42" fmla="*/ 64 w 283"/>
                <a:gd name="T43" fmla="*/ 113 h 149"/>
                <a:gd name="T44" fmla="*/ 45 w 283"/>
                <a:gd name="T45" fmla="*/ 120 h 149"/>
                <a:gd name="T46" fmla="*/ 26 w 283"/>
                <a:gd name="T47" fmla="*/ 125 h 149"/>
                <a:gd name="T48" fmla="*/ 8 w 283"/>
                <a:gd name="T49" fmla="*/ 132 h 149"/>
                <a:gd name="T50" fmla="*/ 3 w 283"/>
                <a:gd name="T51" fmla="*/ 136 h 149"/>
                <a:gd name="T52" fmla="*/ 0 w 283"/>
                <a:gd name="T53" fmla="*/ 143 h 149"/>
                <a:gd name="T54" fmla="*/ 0 w 283"/>
                <a:gd name="T55" fmla="*/ 148 h 149"/>
                <a:gd name="T56" fmla="*/ 5 w 283"/>
                <a:gd name="T57" fmla="*/ 149 h 149"/>
                <a:gd name="T58" fmla="*/ 24 w 283"/>
                <a:gd name="T59" fmla="*/ 146 h 149"/>
                <a:gd name="T60" fmla="*/ 42 w 283"/>
                <a:gd name="T61" fmla="*/ 141 h 149"/>
                <a:gd name="T62" fmla="*/ 61 w 283"/>
                <a:gd name="T63" fmla="*/ 135 h 149"/>
                <a:gd name="T64" fmla="*/ 81 w 283"/>
                <a:gd name="T65" fmla="*/ 127 h 149"/>
                <a:gd name="T66" fmla="*/ 98 w 283"/>
                <a:gd name="T67" fmla="*/ 119 h 149"/>
                <a:gd name="T68" fmla="*/ 117 w 283"/>
                <a:gd name="T69" fmla="*/ 110 h 149"/>
                <a:gd name="T70" fmla="*/ 134 w 283"/>
                <a:gd name="T71" fmla="*/ 102 h 149"/>
                <a:gd name="T72" fmla="*/ 151 w 283"/>
                <a:gd name="T73" fmla="*/ 93 h 149"/>
                <a:gd name="T74" fmla="*/ 159 w 283"/>
                <a:gd name="T75" fmla="*/ 89 h 149"/>
                <a:gd name="T76" fmla="*/ 166 w 283"/>
                <a:gd name="T77" fmla="*/ 86 h 149"/>
                <a:gd name="T78" fmla="*/ 173 w 283"/>
                <a:gd name="T79" fmla="*/ 82 h 149"/>
                <a:gd name="T80" fmla="*/ 181 w 283"/>
                <a:gd name="T81" fmla="*/ 77 h 149"/>
                <a:gd name="T82" fmla="*/ 187 w 283"/>
                <a:gd name="T83" fmla="*/ 73 h 149"/>
                <a:gd name="T84" fmla="*/ 195 w 283"/>
                <a:gd name="T85" fmla="*/ 68 h 149"/>
                <a:gd name="T86" fmla="*/ 202 w 283"/>
                <a:gd name="T87" fmla="*/ 63 h 149"/>
                <a:gd name="T88" fmla="*/ 208 w 283"/>
                <a:gd name="T89" fmla="*/ 58 h 149"/>
                <a:gd name="T90" fmla="*/ 218 w 283"/>
                <a:gd name="T91" fmla="*/ 50 h 149"/>
                <a:gd name="T92" fmla="*/ 227 w 283"/>
                <a:gd name="T93" fmla="*/ 43 h 149"/>
                <a:gd name="T94" fmla="*/ 236 w 283"/>
                <a:gd name="T95" fmla="*/ 35 h 149"/>
                <a:gd name="T96" fmla="*/ 245 w 283"/>
                <a:gd name="T97" fmla="*/ 27 h 149"/>
                <a:gd name="T98" fmla="*/ 255 w 283"/>
                <a:gd name="T99" fmla="*/ 20 h 149"/>
                <a:gd name="T100" fmla="*/ 264 w 283"/>
                <a:gd name="T101" fmla="*/ 12 h 149"/>
                <a:gd name="T102" fmla="*/ 273 w 283"/>
                <a:gd name="T103" fmla="*/ 6 h 149"/>
                <a:gd name="T104" fmla="*/ 283 w 283"/>
                <a:gd name="T105" fmla="*/ 0 h 149"/>
                <a:gd name="T106" fmla="*/ 283 w 283"/>
                <a:gd name="T107" fmla="*/ 0 h 149"/>
                <a:gd name="T108" fmla="*/ 283 w 283"/>
                <a:gd name="T109" fmla="*/ 0 h 149"/>
                <a:gd name="T110" fmla="*/ 283 w 283"/>
                <a:gd name="T111" fmla="*/ 0 h 149"/>
                <a:gd name="T112" fmla="*/ 283 w 283"/>
                <a:gd name="T113" fmla="*/ 0 h 149"/>
                <a:gd name="T114" fmla="*/ 283 w 283"/>
                <a:gd name="T11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83" h="149">
                  <a:moveTo>
                    <a:pt x="283" y="0"/>
                  </a:moveTo>
                  <a:lnTo>
                    <a:pt x="277" y="3"/>
                  </a:lnTo>
                  <a:lnTo>
                    <a:pt x="269" y="7"/>
                  </a:lnTo>
                  <a:lnTo>
                    <a:pt x="263" y="12"/>
                  </a:lnTo>
                  <a:lnTo>
                    <a:pt x="256" y="16"/>
                  </a:lnTo>
                  <a:lnTo>
                    <a:pt x="250" y="22"/>
                  </a:lnTo>
                  <a:lnTo>
                    <a:pt x="243" y="27"/>
                  </a:lnTo>
                  <a:lnTo>
                    <a:pt x="238" y="32"/>
                  </a:lnTo>
                  <a:lnTo>
                    <a:pt x="231" y="38"/>
                  </a:lnTo>
                  <a:lnTo>
                    <a:pt x="222" y="45"/>
                  </a:lnTo>
                  <a:lnTo>
                    <a:pt x="214" y="51"/>
                  </a:lnTo>
                  <a:lnTo>
                    <a:pt x="205" y="58"/>
                  </a:lnTo>
                  <a:lnTo>
                    <a:pt x="196" y="63"/>
                  </a:lnTo>
                  <a:lnTo>
                    <a:pt x="187" y="68"/>
                  </a:lnTo>
                  <a:lnTo>
                    <a:pt x="178" y="73"/>
                  </a:lnTo>
                  <a:lnTo>
                    <a:pt x="169" y="78"/>
                  </a:lnTo>
                  <a:lnTo>
                    <a:pt x="159" y="82"/>
                  </a:lnTo>
                  <a:lnTo>
                    <a:pt x="141" y="89"/>
                  </a:lnTo>
                  <a:lnTo>
                    <a:pt x="122" y="97"/>
                  </a:lnTo>
                  <a:lnTo>
                    <a:pt x="102" y="102"/>
                  </a:lnTo>
                  <a:lnTo>
                    <a:pt x="84" y="108"/>
                  </a:lnTo>
                  <a:lnTo>
                    <a:pt x="64" y="113"/>
                  </a:lnTo>
                  <a:lnTo>
                    <a:pt x="45" y="120"/>
                  </a:lnTo>
                  <a:lnTo>
                    <a:pt x="26" y="125"/>
                  </a:lnTo>
                  <a:lnTo>
                    <a:pt x="8" y="132"/>
                  </a:lnTo>
                  <a:lnTo>
                    <a:pt x="3" y="136"/>
                  </a:lnTo>
                  <a:lnTo>
                    <a:pt x="0" y="143"/>
                  </a:lnTo>
                  <a:lnTo>
                    <a:pt x="0" y="148"/>
                  </a:lnTo>
                  <a:lnTo>
                    <a:pt x="5" y="149"/>
                  </a:lnTo>
                  <a:lnTo>
                    <a:pt x="24" y="146"/>
                  </a:lnTo>
                  <a:lnTo>
                    <a:pt x="42" y="141"/>
                  </a:lnTo>
                  <a:lnTo>
                    <a:pt x="61" y="135"/>
                  </a:lnTo>
                  <a:lnTo>
                    <a:pt x="81" y="127"/>
                  </a:lnTo>
                  <a:lnTo>
                    <a:pt x="98" y="119"/>
                  </a:lnTo>
                  <a:lnTo>
                    <a:pt x="117" y="110"/>
                  </a:lnTo>
                  <a:lnTo>
                    <a:pt x="134" y="102"/>
                  </a:lnTo>
                  <a:lnTo>
                    <a:pt x="151" y="93"/>
                  </a:lnTo>
                  <a:lnTo>
                    <a:pt x="159" y="89"/>
                  </a:lnTo>
                  <a:lnTo>
                    <a:pt x="166" y="86"/>
                  </a:lnTo>
                  <a:lnTo>
                    <a:pt x="173" y="82"/>
                  </a:lnTo>
                  <a:lnTo>
                    <a:pt x="181" y="77"/>
                  </a:lnTo>
                  <a:lnTo>
                    <a:pt x="187" y="73"/>
                  </a:lnTo>
                  <a:lnTo>
                    <a:pt x="195" y="68"/>
                  </a:lnTo>
                  <a:lnTo>
                    <a:pt x="202" y="63"/>
                  </a:lnTo>
                  <a:lnTo>
                    <a:pt x="208" y="58"/>
                  </a:lnTo>
                  <a:lnTo>
                    <a:pt x="218" y="50"/>
                  </a:lnTo>
                  <a:lnTo>
                    <a:pt x="227" y="43"/>
                  </a:lnTo>
                  <a:lnTo>
                    <a:pt x="236" y="35"/>
                  </a:lnTo>
                  <a:lnTo>
                    <a:pt x="245" y="27"/>
                  </a:lnTo>
                  <a:lnTo>
                    <a:pt x="255" y="20"/>
                  </a:lnTo>
                  <a:lnTo>
                    <a:pt x="264" y="12"/>
                  </a:lnTo>
                  <a:lnTo>
                    <a:pt x="273" y="6"/>
                  </a:lnTo>
                  <a:lnTo>
                    <a:pt x="283" y="0"/>
                  </a:lnTo>
                  <a:lnTo>
                    <a:pt x="283" y="0"/>
                  </a:lnTo>
                  <a:lnTo>
                    <a:pt x="283" y="0"/>
                  </a:lnTo>
                  <a:lnTo>
                    <a:pt x="283" y="0"/>
                  </a:lnTo>
                  <a:lnTo>
                    <a:pt x="283" y="0"/>
                  </a:lnTo>
                  <a:lnTo>
                    <a:pt x="28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4" name="Freeform 111"/>
            <p:cNvSpPr>
              <a:spLocks/>
            </p:cNvSpPr>
            <p:nvPr/>
          </p:nvSpPr>
          <p:spPr bwMode="auto">
            <a:xfrm>
              <a:off x="726" y="806"/>
              <a:ext cx="6" cy="49"/>
            </a:xfrm>
            <a:custGeom>
              <a:avLst/>
              <a:gdLst>
                <a:gd name="T0" fmla="*/ 4 w 19"/>
                <a:gd name="T1" fmla="*/ 0 h 149"/>
                <a:gd name="T2" fmla="*/ 2 w 19"/>
                <a:gd name="T3" fmla="*/ 37 h 149"/>
                <a:gd name="T4" fmla="*/ 0 w 19"/>
                <a:gd name="T5" fmla="*/ 76 h 149"/>
                <a:gd name="T6" fmla="*/ 2 w 19"/>
                <a:gd name="T7" fmla="*/ 115 h 149"/>
                <a:gd name="T8" fmla="*/ 12 w 19"/>
                <a:gd name="T9" fmla="*/ 149 h 149"/>
                <a:gd name="T10" fmla="*/ 14 w 19"/>
                <a:gd name="T11" fmla="*/ 149 h 149"/>
                <a:gd name="T12" fmla="*/ 16 w 19"/>
                <a:gd name="T13" fmla="*/ 148 h 149"/>
                <a:gd name="T14" fmla="*/ 19 w 19"/>
                <a:gd name="T15" fmla="*/ 147 h 149"/>
                <a:gd name="T16" fmla="*/ 19 w 19"/>
                <a:gd name="T17" fmla="*/ 144 h 149"/>
                <a:gd name="T18" fmla="*/ 11 w 19"/>
                <a:gd name="T19" fmla="*/ 109 h 149"/>
                <a:gd name="T20" fmla="*/ 7 w 19"/>
                <a:gd name="T21" fmla="*/ 73 h 149"/>
                <a:gd name="T22" fmla="*/ 5 w 19"/>
                <a:gd name="T23" fmla="*/ 37 h 149"/>
                <a:gd name="T24" fmla="*/ 4 w 19"/>
                <a:gd name="T25" fmla="*/ 0 h 149"/>
                <a:gd name="T26" fmla="*/ 4 w 19"/>
                <a:gd name="T27" fmla="*/ 0 h 149"/>
                <a:gd name="T28" fmla="*/ 4 w 19"/>
                <a:gd name="T29" fmla="*/ 0 h 149"/>
                <a:gd name="T30" fmla="*/ 4 w 19"/>
                <a:gd name="T31" fmla="*/ 0 h 149"/>
                <a:gd name="T32" fmla="*/ 4 w 19"/>
                <a:gd name="T33" fmla="*/ 0 h 149"/>
                <a:gd name="T34" fmla="*/ 4 w 19"/>
                <a:gd name="T3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" h="149">
                  <a:moveTo>
                    <a:pt x="4" y="0"/>
                  </a:moveTo>
                  <a:lnTo>
                    <a:pt x="2" y="37"/>
                  </a:lnTo>
                  <a:lnTo>
                    <a:pt x="0" y="76"/>
                  </a:lnTo>
                  <a:lnTo>
                    <a:pt x="2" y="115"/>
                  </a:lnTo>
                  <a:lnTo>
                    <a:pt x="12" y="149"/>
                  </a:lnTo>
                  <a:lnTo>
                    <a:pt x="14" y="149"/>
                  </a:lnTo>
                  <a:lnTo>
                    <a:pt x="16" y="148"/>
                  </a:lnTo>
                  <a:lnTo>
                    <a:pt x="19" y="147"/>
                  </a:lnTo>
                  <a:lnTo>
                    <a:pt x="19" y="144"/>
                  </a:lnTo>
                  <a:lnTo>
                    <a:pt x="11" y="109"/>
                  </a:lnTo>
                  <a:lnTo>
                    <a:pt x="7" y="73"/>
                  </a:lnTo>
                  <a:lnTo>
                    <a:pt x="5" y="37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5" name="Freeform 112"/>
            <p:cNvSpPr>
              <a:spLocks/>
            </p:cNvSpPr>
            <p:nvPr/>
          </p:nvSpPr>
          <p:spPr bwMode="auto">
            <a:xfrm>
              <a:off x="707" y="801"/>
              <a:ext cx="30" cy="41"/>
            </a:xfrm>
            <a:custGeom>
              <a:avLst/>
              <a:gdLst>
                <a:gd name="T0" fmla="*/ 0 w 91"/>
                <a:gd name="T1" fmla="*/ 122 h 122"/>
                <a:gd name="T2" fmla="*/ 7 w 91"/>
                <a:gd name="T3" fmla="*/ 119 h 122"/>
                <a:gd name="T4" fmla="*/ 11 w 91"/>
                <a:gd name="T5" fmla="*/ 117 h 122"/>
                <a:gd name="T6" fmla="*/ 17 w 91"/>
                <a:gd name="T7" fmla="*/ 116 h 122"/>
                <a:gd name="T8" fmla="*/ 22 w 91"/>
                <a:gd name="T9" fmla="*/ 114 h 122"/>
                <a:gd name="T10" fmla="*/ 26 w 91"/>
                <a:gd name="T11" fmla="*/ 112 h 122"/>
                <a:gd name="T12" fmla="*/ 31 w 91"/>
                <a:gd name="T13" fmla="*/ 110 h 122"/>
                <a:gd name="T14" fmla="*/ 34 w 91"/>
                <a:gd name="T15" fmla="*/ 108 h 122"/>
                <a:gd name="T16" fmla="*/ 38 w 91"/>
                <a:gd name="T17" fmla="*/ 107 h 122"/>
                <a:gd name="T18" fmla="*/ 43 w 91"/>
                <a:gd name="T19" fmla="*/ 105 h 122"/>
                <a:gd name="T20" fmla="*/ 46 w 91"/>
                <a:gd name="T21" fmla="*/ 103 h 122"/>
                <a:gd name="T22" fmla="*/ 49 w 91"/>
                <a:gd name="T23" fmla="*/ 100 h 122"/>
                <a:gd name="T24" fmla="*/ 53 w 91"/>
                <a:gd name="T25" fmla="*/ 98 h 122"/>
                <a:gd name="T26" fmla="*/ 54 w 91"/>
                <a:gd name="T27" fmla="*/ 97 h 122"/>
                <a:gd name="T28" fmla="*/ 56 w 91"/>
                <a:gd name="T29" fmla="*/ 94 h 122"/>
                <a:gd name="T30" fmla="*/ 57 w 91"/>
                <a:gd name="T31" fmla="*/ 93 h 122"/>
                <a:gd name="T32" fmla="*/ 58 w 91"/>
                <a:gd name="T33" fmla="*/ 91 h 122"/>
                <a:gd name="T34" fmla="*/ 60 w 91"/>
                <a:gd name="T35" fmla="*/ 90 h 122"/>
                <a:gd name="T36" fmla="*/ 62 w 91"/>
                <a:gd name="T37" fmla="*/ 90 h 122"/>
                <a:gd name="T38" fmla="*/ 62 w 91"/>
                <a:gd name="T39" fmla="*/ 90 h 122"/>
                <a:gd name="T40" fmla="*/ 60 w 91"/>
                <a:gd name="T41" fmla="*/ 91 h 122"/>
                <a:gd name="T42" fmla="*/ 69 w 91"/>
                <a:gd name="T43" fmla="*/ 88 h 122"/>
                <a:gd name="T44" fmla="*/ 77 w 91"/>
                <a:gd name="T45" fmla="*/ 81 h 122"/>
                <a:gd name="T46" fmla="*/ 83 w 91"/>
                <a:gd name="T47" fmla="*/ 73 h 122"/>
                <a:gd name="T48" fmla="*/ 87 w 91"/>
                <a:gd name="T49" fmla="*/ 62 h 122"/>
                <a:gd name="T50" fmla="*/ 90 w 91"/>
                <a:gd name="T51" fmla="*/ 52 h 122"/>
                <a:gd name="T52" fmla="*/ 91 w 91"/>
                <a:gd name="T53" fmla="*/ 41 h 122"/>
                <a:gd name="T54" fmla="*/ 90 w 91"/>
                <a:gd name="T55" fmla="*/ 31 h 122"/>
                <a:gd name="T56" fmla="*/ 86 w 91"/>
                <a:gd name="T57" fmla="*/ 21 h 122"/>
                <a:gd name="T58" fmla="*/ 80 w 91"/>
                <a:gd name="T59" fmla="*/ 11 h 122"/>
                <a:gd name="T60" fmla="*/ 71 w 91"/>
                <a:gd name="T61" fmla="*/ 4 h 122"/>
                <a:gd name="T62" fmla="*/ 61 w 91"/>
                <a:gd name="T63" fmla="*/ 0 h 122"/>
                <a:gd name="T64" fmla="*/ 52 w 91"/>
                <a:gd name="T65" fmla="*/ 0 h 122"/>
                <a:gd name="T66" fmla="*/ 41 w 91"/>
                <a:gd name="T67" fmla="*/ 3 h 122"/>
                <a:gd name="T68" fmla="*/ 32 w 91"/>
                <a:gd name="T69" fmla="*/ 9 h 122"/>
                <a:gd name="T70" fmla="*/ 23 w 91"/>
                <a:gd name="T71" fmla="*/ 17 h 122"/>
                <a:gd name="T72" fmla="*/ 17 w 91"/>
                <a:gd name="T73" fmla="*/ 27 h 122"/>
                <a:gd name="T74" fmla="*/ 12 w 91"/>
                <a:gd name="T75" fmla="*/ 38 h 122"/>
                <a:gd name="T76" fmla="*/ 10 w 91"/>
                <a:gd name="T77" fmla="*/ 51 h 122"/>
                <a:gd name="T78" fmla="*/ 8 w 91"/>
                <a:gd name="T79" fmla="*/ 62 h 122"/>
                <a:gd name="T80" fmla="*/ 7 w 91"/>
                <a:gd name="T81" fmla="*/ 75 h 122"/>
                <a:gd name="T82" fmla="*/ 7 w 91"/>
                <a:gd name="T83" fmla="*/ 79 h 122"/>
                <a:gd name="T84" fmla="*/ 5 w 91"/>
                <a:gd name="T85" fmla="*/ 83 h 122"/>
                <a:gd name="T86" fmla="*/ 4 w 91"/>
                <a:gd name="T87" fmla="*/ 88 h 122"/>
                <a:gd name="T88" fmla="*/ 2 w 91"/>
                <a:gd name="T89" fmla="*/ 91 h 122"/>
                <a:gd name="T90" fmla="*/ 1 w 91"/>
                <a:gd name="T91" fmla="*/ 99 h 122"/>
                <a:gd name="T92" fmla="*/ 1 w 91"/>
                <a:gd name="T93" fmla="*/ 107 h 122"/>
                <a:gd name="T94" fmla="*/ 0 w 91"/>
                <a:gd name="T95" fmla="*/ 114 h 122"/>
                <a:gd name="T96" fmla="*/ 0 w 91"/>
                <a:gd name="T97" fmla="*/ 122 h 122"/>
                <a:gd name="T98" fmla="*/ 0 w 91"/>
                <a:gd name="T99" fmla="*/ 122 h 122"/>
                <a:gd name="T100" fmla="*/ 0 w 91"/>
                <a:gd name="T101" fmla="*/ 122 h 122"/>
                <a:gd name="T102" fmla="*/ 0 w 91"/>
                <a:gd name="T103" fmla="*/ 122 h 122"/>
                <a:gd name="T104" fmla="*/ 0 w 91"/>
                <a:gd name="T105" fmla="*/ 122 h 122"/>
                <a:gd name="T106" fmla="*/ 0 w 91"/>
                <a:gd name="T107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1" h="122">
                  <a:moveTo>
                    <a:pt x="0" y="122"/>
                  </a:moveTo>
                  <a:lnTo>
                    <a:pt x="7" y="119"/>
                  </a:lnTo>
                  <a:lnTo>
                    <a:pt x="11" y="117"/>
                  </a:lnTo>
                  <a:lnTo>
                    <a:pt x="17" y="116"/>
                  </a:lnTo>
                  <a:lnTo>
                    <a:pt x="22" y="114"/>
                  </a:lnTo>
                  <a:lnTo>
                    <a:pt x="26" y="112"/>
                  </a:lnTo>
                  <a:lnTo>
                    <a:pt x="31" y="110"/>
                  </a:lnTo>
                  <a:lnTo>
                    <a:pt x="34" y="108"/>
                  </a:lnTo>
                  <a:lnTo>
                    <a:pt x="38" y="107"/>
                  </a:lnTo>
                  <a:lnTo>
                    <a:pt x="43" y="105"/>
                  </a:lnTo>
                  <a:lnTo>
                    <a:pt x="46" y="103"/>
                  </a:lnTo>
                  <a:lnTo>
                    <a:pt x="49" y="100"/>
                  </a:lnTo>
                  <a:lnTo>
                    <a:pt x="53" y="98"/>
                  </a:lnTo>
                  <a:lnTo>
                    <a:pt x="54" y="97"/>
                  </a:lnTo>
                  <a:lnTo>
                    <a:pt x="56" y="94"/>
                  </a:lnTo>
                  <a:lnTo>
                    <a:pt x="57" y="93"/>
                  </a:lnTo>
                  <a:lnTo>
                    <a:pt x="58" y="91"/>
                  </a:lnTo>
                  <a:lnTo>
                    <a:pt x="60" y="90"/>
                  </a:lnTo>
                  <a:lnTo>
                    <a:pt x="62" y="90"/>
                  </a:lnTo>
                  <a:lnTo>
                    <a:pt x="62" y="90"/>
                  </a:lnTo>
                  <a:lnTo>
                    <a:pt x="60" y="91"/>
                  </a:lnTo>
                  <a:lnTo>
                    <a:pt x="69" y="88"/>
                  </a:lnTo>
                  <a:lnTo>
                    <a:pt x="77" y="81"/>
                  </a:lnTo>
                  <a:lnTo>
                    <a:pt x="83" y="73"/>
                  </a:lnTo>
                  <a:lnTo>
                    <a:pt x="87" y="62"/>
                  </a:lnTo>
                  <a:lnTo>
                    <a:pt x="90" y="52"/>
                  </a:lnTo>
                  <a:lnTo>
                    <a:pt x="91" y="41"/>
                  </a:lnTo>
                  <a:lnTo>
                    <a:pt x="90" y="31"/>
                  </a:lnTo>
                  <a:lnTo>
                    <a:pt x="86" y="21"/>
                  </a:lnTo>
                  <a:lnTo>
                    <a:pt x="80" y="11"/>
                  </a:lnTo>
                  <a:lnTo>
                    <a:pt x="71" y="4"/>
                  </a:lnTo>
                  <a:lnTo>
                    <a:pt x="61" y="0"/>
                  </a:lnTo>
                  <a:lnTo>
                    <a:pt x="52" y="0"/>
                  </a:lnTo>
                  <a:lnTo>
                    <a:pt x="41" y="3"/>
                  </a:lnTo>
                  <a:lnTo>
                    <a:pt x="32" y="9"/>
                  </a:lnTo>
                  <a:lnTo>
                    <a:pt x="23" y="17"/>
                  </a:lnTo>
                  <a:lnTo>
                    <a:pt x="17" y="27"/>
                  </a:lnTo>
                  <a:lnTo>
                    <a:pt x="12" y="38"/>
                  </a:lnTo>
                  <a:lnTo>
                    <a:pt x="10" y="51"/>
                  </a:lnTo>
                  <a:lnTo>
                    <a:pt x="8" y="62"/>
                  </a:lnTo>
                  <a:lnTo>
                    <a:pt x="7" y="75"/>
                  </a:lnTo>
                  <a:lnTo>
                    <a:pt x="7" y="79"/>
                  </a:lnTo>
                  <a:lnTo>
                    <a:pt x="5" y="83"/>
                  </a:lnTo>
                  <a:lnTo>
                    <a:pt x="4" y="88"/>
                  </a:lnTo>
                  <a:lnTo>
                    <a:pt x="2" y="91"/>
                  </a:lnTo>
                  <a:lnTo>
                    <a:pt x="1" y="99"/>
                  </a:lnTo>
                  <a:lnTo>
                    <a:pt x="1" y="107"/>
                  </a:lnTo>
                  <a:lnTo>
                    <a:pt x="0" y="114"/>
                  </a:lnTo>
                  <a:lnTo>
                    <a:pt x="0" y="122"/>
                  </a:lnTo>
                  <a:lnTo>
                    <a:pt x="0" y="122"/>
                  </a:lnTo>
                  <a:lnTo>
                    <a:pt x="0" y="122"/>
                  </a:lnTo>
                  <a:lnTo>
                    <a:pt x="0" y="122"/>
                  </a:lnTo>
                  <a:lnTo>
                    <a:pt x="0" y="122"/>
                  </a:lnTo>
                  <a:lnTo>
                    <a:pt x="0" y="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6" name="Freeform 113"/>
            <p:cNvSpPr>
              <a:spLocks/>
            </p:cNvSpPr>
            <p:nvPr/>
          </p:nvSpPr>
          <p:spPr bwMode="auto">
            <a:xfrm>
              <a:off x="690" y="808"/>
              <a:ext cx="37" cy="21"/>
            </a:xfrm>
            <a:custGeom>
              <a:avLst/>
              <a:gdLst>
                <a:gd name="T0" fmla="*/ 0 w 109"/>
                <a:gd name="T1" fmla="*/ 63 h 63"/>
                <a:gd name="T2" fmla="*/ 5 w 109"/>
                <a:gd name="T3" fmla="*/ 60 h 63"/>
                <a:gd name="T4" fmla="*/ 9 w 109"/>
                <a:gd name="T5" fmla="*/ 59 h 63"/>
                <a:gd name="T6" fmla="*/ 13 w 109"/>
                <a:gd name="T7" fmla="*/ 57 h 63"/>
                <a:gd name="T8" fmla="*/ 18 w 109"/>
                <a:gd name="T9" fmla="*/ 53 h 63"/>
                <a:gd name="T10" fmla="*/ 21 w 109"/>
                <a:gd name="T11" fmla="*/ 50 h 63"/>
                <a:gd name="T12" fmla="*/ 25 w 109"/>
                <a:gd name="T13" fmla="*/ 48 h 63"/>
                <a:gd name="T14" fmla="*/ 30 w 109"/>
                <a:gd name="T15" fmla="*/ 44 h 63"/>
                <a:gd name="T16" fmla="*/ 33 w 109"/>
                <a:gd name="T17" fmla="*/ 40 h 63"/>
                <a:gd name="T18" fmla="*/ 42 w 109"/>
                <a:gd name="T19" fmla="*/ 34 h 63"/>
                <a:gd name="T20" fmla="*/ 49 w 109"/>
                <a:gd name="T21" fmla="*/ 27 h 63"/>
                <a:gd name="T22" fmla="*/ 58 w 109"/>
                <a:gd name="T23" fmla="*/ 22 h 63"/>
                <a:gd name="T24" fmla="*/ 67 w 109"/>
                <a:gd name="T25" fmla="*/ 19 h 63"/>
                <a:gd name="T26" fmla="*/ 75 w 109"/>
                <a:gd name="T27" fmla="*/ 16 h 63"/>
                <a:gd name="T28" fmla="*/ 85 w 109"/>
                <a:gd name="T29" fmla="*/ 14 h 63"/>
                <a:gd name="T30" fmla="*/ 94 w 109"/>
                <a:gd name="T31" fmla="*/ 12 h 63"/>
                <a:gd name="T32" fmla="*/ 104 w 109"/>
                <a:gd name="T33" fmla="*/ 10 h 63"/>
                <a:gd name="T34" fmla="*/ 106 w 109"/>
                <a:gd name="T35" fmla="*/ 7 h 63"/>
                <a:gd name="T36" fmla="*/ 108 w 109"/>
                <a:gd name="T37" fmla="*/ 5 h 63"/>
                <a:gd name="T38" fmla="*/ 109 w 109"/>
                <a:gd name="T39" fmla="*/ 2 h 63"/>
                <a:gd name="T40" fmla="*/ 107 w 109"/>
                <a:gd name="T41" fmla="*/ 1 h 63"/>
                <a:gd name="T42" fmla="*/ 101 w 109"/>
                <a:gd name="T43" fmla="*/ 0 h 63"/>
                <a:gd name="T44" fmla="*/ 93 w 109"/>
                <a:gd name="T45" fmla="*/ 0 h 63"/>
                <a:gd name="T46" fmla="*/ 86 w 109"/>
                <a:gd name="T47" fmla="*/ 0 h 63"/>
                <a:gd name="T48" fmla="*/ 80 w 109"/>
                <a:gd name="T49" fmla="*/ 1 h 63"/>
                <a:gd name="T50" fmla="*/ 73 w 109"/>
                <a:gd name="T51" fmla="*/ 2 h 63"/>
                <a:gd name="T52" fmla="*/ 67 w 109"/>
                <a:gd name="T53" fmla="*/ 5 h 63"/>
                <a:gd name="T54" fmla="*/ 61 w 109"/>
                <a:gd name="T55" fmla="*/ 7 h 63"/>
                <a:gd name="T56" fmla="*/ 55 w 109"/>
                <a:gd name="T57" fmla="*/ 11 h 63"/>
                <a:gd name="T58" fmla="*/ 47 w 109"/>
                <a:gd name="T59" fmla="*/ 17 h 63"/>
                <a:gd name="T60" fmla="*/ 41 w 109"/>
                <a:gd name="T61" fmla="*/ 24 h 63"/>
                <a:gd name="T62" fmla="*/ 34 w 109"/>
                <a:gd name="T63" fmla="*/ 30 h 63"/>
                <a:gd name="T64" fmla="*/ 28 w 109"/>
                <a:gd name="T65" fmla="*/ 38 h 63"/>
                <a:gd name="T66" fmla="*/ 22 w 109"/>
                <a:gd name="T67" fmla="*/ 45 h 63"/>
                <a:gd name="T68" fmla="*/ 16 w 109"/>
                <a:gd name="T69" fmla="*/ 52 h 63"/>
                <a:gd name="T70" fmla="*/ 8 w 109"/>
                <a:gd name="T71" fmla="*/ 58 h 63"/>
                <a:gd name="T72" fmla="*/ 0 w 109"/>
                <a:gd name="T73" fmla="*/ 63 h 63"/>
                <a:gd name="T74" fmla="*/ 0 w 109"/>
                <a:gd name="T75" fmla="*/ 63 h 63"/>
                <a:gd name="T76" fmla="*/ 0 w 109"/>
                <a:gd name="T77" fmla="*/ 63 h 63"/>
                <a:gd name="T78" fmla="*/ 0 w 109"/>
                <a:gd name="T79" fmla="*/ 63 h 63"/>
                <a:gd name="T80" fmla="*/ 0 w 109"/>
                <a:gd name="T81" fmla="*/ 63 h 63"/>
                <a:gd name="T82" fmla="*/ 0 w 109"/>
                <a:gd name="T83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9" h="63">
                  <a:moveTo>
                    <a:pt x="0" y="63"/>
                  </a:moveTo>
                  <a:lnTo>
                    <a:pt x="5" y="60"/>
                  </a:lnTo>
                  <a:lnTo>
                    <a:pt x="9" y="59"/>
                  </a:lnTo>
                  <a:lnTo>
                    <a:pt x="13" y="57"/>
                  </a:lnTo>
                  <a:lnTo>
                    <a:pt x="18" y="53"/>
                  </a:lnTo>
                  <a:lnTo>
                    <a:pt x="21" y="50"/>
                  </a:lnTo>
                  <a:lnTo>
                    <a:pt x="25" y="48"/>
                  </a:lnTo>
                  <a:lnTo>
                    <a:pt x="30" y="44"/>
                  </a:lnTo>
                  <a:lnTo>
                    <a:pt x="33" y="40"/>
                  </a:lnTo>
                  <a:lnTo>
                    <a:pt x="42" y="34"/>
                  </a:lnTo>
                  <a:lnTo>
                    <a:pt x="49" y="27"/>
                  </a:lnTo>
                  <a:lnTo>
                    <a:pt x="58" y="22"/>
                  </a:lnTo>
                  <a:lnTo>
                    <a:pt x="67" y="19"/>
                  </a:lnTo>
                  <a:lnTo>
                    <a:pt x="75" y="16"/>
                  </a:lnTo>
                  <a:lnTo>
                    <a:pt x="85" y="14"/>
                  </a:lnTo>
                  <a:lnTo>
                    <a:pt x="94" y="12"/>
                  </a:lnTo>
                  <a:lnTo>
                    <a:pt x="104" y="10"/>
                  </a:lnTo>
                  <a:lnTo>
                    <a:pt x="106" y="7"/>
                  </a:lnTo>
                  <a:lnTo>
                    <a:pt x="108" y="5"/>
                  </a:lnTo>
                  <a:lnTo>
                    <a:pt x="109" y="2"/>
                  </a:lnTo>
                  <a:lnTo>
                    <a:pt x="107" y="1"/>
                  </a:lnTo>
                  <a:lnTo>
                    <a:pt x="101" y="0"/>
                  </a:lnTo>
                  <a:lnTo>
                    <a:pt x="93" y="0"/>
                  </a:lnTo>
                  <a:lnTo>
                    <a:pt x="86" y="0"/>
                  </a:lnTo>
                  <a:lnTo>
                    <a:pt x="80" y="1"/>
                  </a:lnTo>
                  <a:lnTo>
                    <a:pt x="73" y="2"/>
                  </a:lnTo>
                  <a:lnTo>
                    <a:pt x="67" y="5"/>
                  </a:lnTo>
                  <a:lnTo>
                    <a:pt x="61" y="7"/>
                  </a:lnTo>
                  <a:lnTo>
                    <a:pt x="55" y="11"/>
                  </a:lnTo>
                  <a:lnTo>
                    <a:pt x="47" y="17"/>
                  </a:lnTo>
                  <a:lnTo>
                    <a:pt x="41" y="24"/>
                  </a:lnTo>
                  <a:lnTo>
                    <a:pt x="34" y="30"/>
                  </a:lnTo>
                  <a:lnTo>
                    <a:pt x="28" y="38"/>
                  </a:lnTo>
                  <a:lnTo>
                    <a:pt x="22" y="45"/>
                  </a:lnTo>
                  <a:lnTo>
                    <a:pt x="16" y="52"/>
                  </a:lnTo>
                  <a:lnTo>
                    <a:pt x="8" y="58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7" name="Freeform 114"/>
            <p:cNvSpPr>
              <a:spLocks/>
            </p:cNvSpPr>
            <p:nvPr/>
          </p:nvSpPr>
          <p:spPr bwMode="auto">
            <a:xfrm>
              <a:off x="654" y="783"/>
              <a:ext cx="61" cy="254"/>
            </a:xfrm>
            <a:custGeom>
              <a:avLst/>
              <a:gdLst>
                <a:gd name="T0" fmla="*/ 185 w 185"/>
                <a:gd name="T1" fmla="*/ 0 h 761"/>
                <a:gd name="T2" fmla="*/ 172 w 185"/>
                <a:gd name="T3" fmla="*/ 20 h 761"/>
                <a:gd name="T4" fmla="*/ 160 w 185"/>
                <a:gd name="T5" fmla="*/ 41 h 761"/>
                <a:gd name="T6" fmla="*/ 148 w 185"/>
                <a:gd name="T7" fmla="*/ 62 h 761"/>
                <a:gd name="T8" fmla="*/ 136 w 185"/>
                <a:gd name="T9" fmla="*/ 83 h 761"/>
                <a:gd name="T10" fmla="*/ 124 w 185"/>
                <a:gd name="T11" fmla="*/ 105 h 761"/>
                <a:gd name="T12" fmla="*/ 112 w 185"/>
                <a:gd name="T13" fmla="*/ 128 h 761"/>
                <a:gd name="T14" fmla="*/ 102 w 185"/>
                <a:gd name="T15" fmla="*/ 149 h 761"/>
                <a:gd name="T16" fmla="*/ 91 w 185"/>
                <a:gd name="T17" fmla="*/ 171 h 761"/>
                <a:gd name="T18" fmla="*/ 81 w 185"/>
                <a:gd name="T19" fmla="*/ 191 h 761"/>
                <a:gd name="T20" fmla="*/ 72 w 185"/>
                <a:gd name="T21" fmla="*/ 214 h 761"/>
                <a:gd name="T22" fmla="*/ 66 w 185"/>
                <a:gd name="T23" fmla="*/ 235 h 761"/>
                <a:gd name="T24" fmla="*/ 58 w 185"/>
                <a:gd name="T25" fmla="*/ 258 h 761"/>
                <a:gd name="T26" fmla="*/ 51 w 185"/>
                <a:gd name="T27" fmla="*/ 281 h 761"/>
                <a:gd name="T28" fmla="*/ 46 w 185"/>
                <a:gd name="T29" fmla="*/ 305 h 761"/>
                <a:gd name="T30" fmla="*/ 40 w 185"/>
                <a:gd name="T31" fmla="*/ 327 h 761"/>
                <a:gd name="T32" fmla="*/ 34 w 185"/>
                <a:gd name="T33" fmla="*/ 350 h 761"/>
                <a:gd name="T34" fmla="*/ 22 w 185"/>
                <a:gd name="T35" fmla="*/ 401 h 761"/>
                <a:gd name="T36" fmla="*/ 14 w 185"/>
                <a:gd name="T37" fmla="*/ 451 h 761"/>
                <a:gd name="T38" fmla="*/ 8 w 185"/>
                <a:gd name="T39" fmla="*/ 503 h 761"/>
                <a:gd name="T40" fmla="*/ 3 w 185"/>
                <a:gd name="T41" fmla="*/ 555 h 761"/>
                <a:gd name="T42" fmla="*/ 0 w 185"/>
                <a:gd name="T43" fmla="*/ 606 h 761"/>
                <a:gd name="T44" fmla="*/ 0 w 185"/>
                <a:gd name="T45" fmla="*/ 656 h 761"/>
                <a:gd name="T46" fmla="*/ 2 w 185"/>
                <a:gd name="T47" fmla="*/ 708 h 761"/>
                <a:gd name="T48" fmla="*/ 8 w 185"/>
                <a:gd name="T49" fmla="*/ 759 h 761"/>
                <a:gd name="T50" fmla="*/ 10 w 185"/>
                <a:gd name="T51" fmla="*/ 761 h 761"/>
                <a:gd name="T52" fmla="*/ 13 w 185"/>
                <a:gd name="T53" fmla="*/ 759 h 761"/>
                <a:gd name="T54" fmla="*/ 17 w 185"/>
                <a:gd name="T55" fmla="*/ 756 h 761"/>
                <a:gd name="T56" fmla="*/ 18 w 185"/>
                <a:gd name="T57" fmla="*/ 753 h 761"/>
                <a:gd name="T58" fmla="*/ 22 w 185"/>
                <a:gd name="T59" fmla="*/ 650 h 761"/>
                <a:gd name="T60" fmla="*/ 26 w 185"/>
                <a:gd name="T61" fmla="*/ 549 h 761"/>
                <a:gd name="T62" fmla="*/ 34 w 185"/>
                <a:gd name="T63" fmla="*/ 448 h 761"/>
                <a:gd name="T64" fmla="*/ 49 w 185"/>
                <a:gd name="T65" fmla="*/ 346 h 761"/>
                <a:gd name="T66" fmla="*/ 55 w 185"/>
                <a:gd name="T67" fmla="*/ 322 h 761"/>
                <a:gd name="T68" fmla="*/ 60 w 185"/>
                <a:gd name="T69" fmla="*/ 300 h 761"/>
                <a:gd name="T70" fmla="*/ 66 w 185"/>
                <a:gd name="T71" fmla="*/ 276 h 761"/>
                <a:gd name="T72" fmla="*/ 72 w 185"/>
                <a:gd name="T73" fmla="*/ 253 h 761"/>
                <a:gd name="T74" fmla="*/ 79 w 185"/>
                <a:gd name="T75" fmla="*/ 229 h 761"/>
                <a:gd name="T76" fmla="*/ 86 w 185"/>
                <a:gd name="T77" fmla="*/ 207 h 761"/>
                <a:gd name="T78" fmla="*/ 94 w 185"/>
                <a:gd name="T79" fmla="*/ 184 h 761"/>
                <a:gd name="T80" fmla="*/ 104 w 185"/>
                <a:gd name="T81" fmla="*/ 163 h 761"/>
                <a:gd name="T82" fmla="*/ 114 w 185"/>
                <a:gd name="T83" fmla="*/ 143 h 761"/>
                <a:gd name="T84" fmla="*/ 123 w 185"/>
                <a:gd name="T85" fmla="*/ 121 h 761"/>
                <a:gd name="T86" fmla="*/ 134 w 185"/>
                <a:gd name="T87" fmla="*/ 101 h 761"/>
                <a:gd name="T88" fmla="*/ 145 w 185"/>
                <a:gd name="T89" fmla="*/ 81 h 761"/>
                <a:gd name="T90" fmla="*/ 155 w 185"/>
                <a:gd name="T91" fmla="*/ 62 h 761"/>
                <a:gd name="T92" fmla="*/ 166 w 185"/>
                <a:gd name="T93" fmla="*/ 41 h 761"/>
                <a:gd name="T94" fmla="*/ 176 w 185"/>
                <a:gd name="T95" fmla="*/ 20 h 761"/>
                <a:gd name="T96" fmla="*/ 185 w 185"/>
                <a:gd name="T97" fmla="*/ 0 h 761"/>
                <a:gd name="T98" fmla="*/ 185 w 185"/>
                <a:gd name="T99" fmla="*/ 0 h 761"/>
                <a:gd name="T100" fmla="*/ 185 w 185"/>
                <a:gd name="T101" fmla="*/ 0 h 761"/>
                <a:gd name="T102" fmla="*/ 185 w 185"/>
                <a:gd name="T103" fmla="*/ 0 h 761"/>
                <a:gd name="T104" fmla="*/ 185 w 185"/>
                <a:gd name="T105" fmla="*/ 0 h 761"/>
                <a:gd name="T106" fmla="*/ 185 w 185"/>
                <a:gd name="T107" fmla="*/ 0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85" h="761">
                  <a:moveTo>
                    <a:pt x="185" y="0"/>
                  </a:moveTo>
                  <a:lnTo>
                    <a:pt x="172" y="20"/>
                  </a:lnTo>
                  <a:lnTo>
                    <a:pt x="160" y="41"/>
                  </a:lnTo>
                  <a:lnTo>
                    <a:pt x="148" y="62"/>
                  </a:lnTo>
                  <a:lnTo>
                    <a:pt x="136" y="83"/>
                  </a:lnTo>
                  <a:lnTo>
                    <a:pt x="124" y="105"/>
                  </a:lnTo>
                  <a:lnTo>
                    <a:pt x="112" y="128"/>
                  </a:lnTo>
                  <a:lnTo>
                    <a:pt x="102" y="149"/>
                  </a:lnTo>
                  <a:lnTo>
                    <a:pt x="91" y="171"/>
                  </a:lnTo>
                  <a:lnTo>
                    <a:pt x="81" y="191"/>
                  </a:lnTo>
                  <a:lnTo>
                    <a:pt x="72" y="214"/>
                  </a:lnTo>
                  <a:lnTo>
                    <a:pt x="66" y="235"/>
                  </a:lnTo>
                  <a:lnTo>
                    <a:pt x="58" y="258"/>
                  </a:lnTo>
                  <a:lnTo>
                    <a:pt x="51" y="281"/>
                  </a:lnTo>
                  <a:lnTo>
                    <a:pt x="46" y="305"/>
                  </a:lnTo>
                  <a:lnTo>
                    <a:pt x="40" y="327"/>
                  </a:lnTo>
                  <a:lnTo>
                    <a:pt x="34" y="350"/>
                  </a:lnTo>
                  <a:lnTo>
                    <a:pt x="22" y="401"/>
                  </a:lnTo>
                  <a:lnTo>
                    <a:pt x="14" y="451"/>
                  </a:lnTo>
                  <a:lnTo>
                    <a:pt x="8" y="503"/>
                  </a:lnTo>
                  <a:lnTo>
                    <a:pt x="3" y="555"/>
                  </a:lnTo>
                  <a:lnTo>
                    <a:pt x="0" y="606"/>
                  </a:lnTo>
                  <a:lnTo>
                    <a:pt x="0" y="656"/>
                  </a:lnTo>
                  <a:lnTo>
                    <a:pt x="2" y="708"/>
                  </a:lnTo>
                  <a:lnTo>
                    <a:pt x="8" y="759"/>
                  </a:lnTo>
                  <a:lnTo>
                    <a:pt x="10" y="761"/>
                  </a:lnTo>
                  <a:lnTo>
                    <a:pt x="13" y="759"/>
                  </a:lnTo>
                  <a:lnTo>
                    <a:pt x="17" y="756"/>
                  </a:lnTo>
                  <a:lnTo>
                    <a:pt x="18" y="753"/>
                  </a:lnTo>
                  <a:lnTo>
                    <a:pt x="22" y="650"/>
                  </a:lnTo>
                  <a:lnTo>
                    <a:pt x="26" y="549"/>
                  </a:lnTo>
                  <a:lnTo>
                    <a:pt x="34" y="448"/>
                  </a:lnTo>
                  <a:lnTo>
                    <a:pt x="49" y="346"/>
                  </a:lnTo>
                  <a:lnTo>
                    <a:pt x="55" y="322"/>
                  </a:lnTo>
                  <a:lnTo>
                    <a:pt x="60" y="300"/>
                  </a:lnTo>
                  <a:lnTo>
                    <a:pt x="66" y="276"/>
                  </a:lnTo>
                  <a:lnTo>
                    <a:pt x="72" y="253"/>
                  </a:lnTo>
                  <a:lnTo>
                    <a:pt x="79" y="229"/>
                  </a:lnTo>
                  <a:lnTo>
                    <a:pt x="86" y="207"/>
                  </a:lnTo>
                  <a:lnTo>
                    <a:pt x="94" y="184"/>
                  </a:lnTo>
                  <a:lnTo>
                    <a:pt x="104" y="163"/>
                  </a:lnTo>
                  <a:lnTo>
                    <a:pt x="114" y="143"/>
                  </a:lnTo>
                  <a:lnTo>
                    <a:pt x="123" y="121"/>
                  </a:lnTo>
                  <a:lnTo>
                    <a:pt x="134" y="101"/>
                  </a:lnTo>
                  <a:lnTo>
                    <a:pt x="145" y="81"/>
                  </a:lnTo>
                  <a:lnTo>
                    <a:pt x="155" y="62"/>
                  </a:lnTo>
                  <a:lnTo>
                    <a:pt x="166" y="41"/>
                  </a:lnTo>
                  <a:lnTo>
                    <a:pt x="176" y="20"/>
                  </a:lnTo>
                  <a:lnTo>
                    <a:pt x="185" y="0"/>
                  </a:lnTo>
                  <a:lnTo>
                    <a:pt x="185" y="0"/>
                  </a:lnTo>
                  <a:lnTo>
                    <a:pt x="185" y="0"/>
                  </a:lnTo>
                  <a:lnTo>
                    <a:pt x="185" y="0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8" name="Freeform 115"/>
            <p:cNvSpPr>
              <a:spLocks/>
            </p:cNvSpPr>
            <p:nvPr/>
          </p:nvSpPr>
          <p:spPr bwMode="auto">
            <a:xfrm>
              <a:off x="658" y="787"/>
              <a:ext cx="58" cy="68"/>
            </a:xfrm>
            <a:custGeom>
              <a:avLst/>
              <a:gdLst>
                <a:gd name="T0" fmla="*/ 175 w 175"/>
                <a:gd name="T1" fmla="*/ 0 h 206"/>
                <a:gd name="T2" fmla="*/ 169 w 175"/>
                <a:gd name="T3" fmla="*/ 3 h 206"/>
                <a:gd name="T4" fmla="*/ 163 w 175"/>
                <a:gd name="T5" fmla="*/ 5 h 206"/>
                <a:gd name="T6" fmla="*/ 157 w 175"/>
                <a:gd name="T7" fmla="*/ 9 h 206"/>
                <a:gd name="T8" fmla="*/ 152 w 175"/>
                <a:gd name="T9" fmla="*/ 13 h 206"/>
                <a:gd name="T10" fmla="*/ 146 w 175"/>
                <a:gd name="T11" fmla="*/ 17 h 206"/>
                <a:gd name="T12" fmla="*/ 142 w 175"/>
                <a:gd name="T13" fmla="*/ 20 h 206"/>
                <a:gd name="T14" fmla="*/ 136 w 175"/>
                <a:gd name="T15" fmla="*/ 24 h 206"/>
                <a:gd name="T16" fmla="*/ 131 w 175"/>
                <a:gd name="T17" fmla="*/ 29 h 206"/>
                <a:gd name="T18" fmla="*/ 126 w 175"/>
                <a:gd name="T19" fmla="*/ 34 h 206"/>
                <a:gd name="T20" fmla="*/ 119 w 175"/>
                <a:gd name="T21" fmla="*/ 39 h 206"/>
                <a:gd name="T22" fmla="*/ 114 w 175"/>
                <a:gd name="T23" fmla="*/ 44 h 206"/>
                <a:gd name="T24" fmla="*/ 107 w 175"/>
                <a:gd name="T25" fmla="*/ 51 h 206"/>
                <a:gd name="T26" fmla="*/ 101 w 175"/>
                <a:gd name="T27" fmla="*/ 57 h 206"/>
                <a:gd name="T28" fmla="*/ 95 w 175"/>
                <a:gd name="T29" fmla="*/ 62 h 206"/>
                <a:gd name="T30" fmla="*/ 90 w 175"/>
                <a:gd name="T31" fmla="*/ 68 h 206"/>
                <a:gd name="T32" fmla="*/ 85 w 175"/>
                <a:gd name="T33" fmla="*/ 75 h 206"/>
                <a:gd name="T34" fmla="*/ 79 w 175"/>
                <a:gd name="T35" fmla="*/ 84 h 206"/>
                <a:gd name="T36" fmla="*/ 73 w 175"/>
                <a:gd name="T37" fmla="*/ 91 h 206"/>
                <a:gd name="T38" fmla="*/ 67 w 175"/>
                <a:gd name="T39" fmla="*/ 100 h 206"/>
                <a:gd name="T40" fmla="*/ 60 w 175"/>
                <a:gd name="T41" fmla="*/ 108 h 206"/>
                <a:gd name="T42" fmla="*/ 54 w 175"/>
                <a:gd name="T43" fmla="*/ 117 h 206"/>
                <a:gd name="T44" fmla="*/ 47 w 175"/>
                <a:gd name="T45" fmla="*/ 124 h 206"/>
                <a:gd name="T46" fmla="*/ 42 w 175"/>
                <a:gd name="T47" fmla="*/ 133 h 206"/>
                <a:gd name="T48" fmla="*/ 35 w 175"/>
                <a:gd name="T49" fmla="*/ 141 h 206"/>
                <a:gd name="T50" fmla="*/ 30 w 175"/>
                <a:gd name="T51" fmla="*/ 148 h 206"/>
                <a:gd name="T52" fmla="*/ 25 w 175"/>
                <a:gd name="T53" fmla="*/ 156 h 206"/>
                <a:gd name="T54" fmla="*/ 22 w 175"/>
                <a:gd name="T55" fmla="*/ 163 h 206"/>
                <a:gd name="T56" fmla="*/ 18 w 175"/>
                <a:gd name="T57" fmla="*/ 171 h 206"/>
                <a:gd name="T58" fmla="*/ 14 w 175"/>
                <a:gd name="T59" fmla="*/ 179 h 206"/>
                <a:gd name="T60" fmla="*/ 10 w 175"/>
                <a:gd name="T61" fmla="*/ 186 h 206"/>
                <a:gd name="T62" fmla="*/ 6 w 175"/>
                <a:gd name="T63" fmla="*/ 194 h 206"/>
                <a:gd name="T64" fmla="*/ 1 w 175"/>
                <a:gd name="T65" fmla="*/ 201 h 206"/>
                <a:gd name="T66" fmla="*/ 0 w 175"/>
                <a:gd name="T67" fmla="*/ 204 h 206"/>
                <a:gd name="T68" fmla="*/ 1 w 175"/>
                <a:gd name="T69" fmla="*/ 206 h 206"/>
                <a:gd name="T70" fmla="*/ 2 w 175"/>
                <a:gd name="T71" fmla="*/ 206 h 206"/>
                <a:gd name="T72" fmla="*/ 5 w 175"/>
                <a:gd name="T73" fmla="*/ 205 h 206"/>
                <a:gd name="T74" fmla="*/ 12 w 175"/>
                <a:gd name="T75" fmla="*/ 196 h 206"/>
                <a:gd name="T76" fmla="*/ 19 w 175"/>
                <a:gd name="T77" fmla="*/ 186 h 206"/>
                <a:gd name="T78" fmla="*/ 24 w 175"/>
                <a:gd name="T79" fmla="*/ 175 h 206"/>
                <a:gd name="T80" fmla="*/ 30 w 175"/>
                <a:gd name="T81" fmla="*/ 165 h 206"/>
                <a:gd name="T82" fmla="*/ 34 w 175"/>
                <a:gd name="T83" fmla="*/ 156 h 206"/>
                <a:gd name="T84" fmla="*/ 39 w 175"/>
                <a:gd name="T85" fmla="*/ 147 h 206"/>
                <a:gd name="T86" fmla="*/ 45 w 175"/>
                <a:gd name="T87" fmla="*/ 138 h 206"/>
                <a:gd name="T88" fmla="*/ 51 w 175"/>
                <a:gd name="T89" fmla="*/ 129 h 206"/>
                <a:gd name="T90" fmla="*/ 57 w 175"/>
                <a:gd name="T91" fmla="*/ 120 h 206"/>
                <a:gd name="T92" fmla="*/ 63 w 175"/>
                <a:gd name="T93" fmla="*/ 113 h 206"/>
                <a:gd name="T94" fmla="*/ 70 w 175"/>
                <a:gd name="T95" fmla="*/ 104 h 206"/>
                <a:gd name="T96" fmla="*/ 75 w 175"/>
                <a:gd name="T97" fmla="*/ 96 h 206"/>
                <a:gd name="T98" fmla="*/ 85 w 175"/>
                <a:gd name="T99" fmla="*/ 82 h 206"/>
                <a:gd name="T100" fmla="*/ 96 w 175"/>
                <a:gd name="T101" fmla="*/ 68 h 206"/>
                <a:gd name="T102" fmla="*/ 108 w 175"/>
                <a:gd name="T103" fmla="*/ 55 h 206"/>
                <a:gd name="T104" fmla="*/ 120 w 175"/>
                <a:gd name="T105" fmla="*/ 41 h 206"/>
                <a:gd name="T106" fmla="*/ 133 w 175"/>
                <a:gd name="T107" fmla="*/ 29 h 206"/>
                <a:gd name="T108" fmla="*/ 146 w 175"/>
                <a:gd name="T109" fmla="*/ 18 h 206"/>
                <a:gd name="T110" fmla="*/ 160 w 175"/>
                <a:gd name="T111" fmla="*/ 8 h 206"/>
                <a:gd name="T112" fmla="*/ 175 w 175"/>
                <a:gd name="T113" fmla="*/ 0 h 206"/>
                <a:gd name="T114" fmla="*/ 175 w 175"/>
                <a:gd name="T115" fmla="*/ 0 h 206"/>
                <a:gd name="T116" fmla="*/ 175 w 175"/>
                <a:gd name="T117" fmla="*/ 0 h 206"/>
                <a:gd name="T118" fmla="*/ 175 w 175"/>
                <a:gd name="T119" fmla="*/ 0 h 206"/>
                <a:gd name="T120" fmla="*/ 175 w 175"/>
                <a:gd name="T121" fmla="*/ 0 h 206"/>
                <a:gd name="T122" fmla="*/ 175 w 175"/>
                <a:gd name="T123" fmla="*/ 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5" h="206">
                  <a:moveTo>
                    <a:pt x="175" y="0"/>
                  </a:moveTo>
                  <a:lnTo>
                    <a:pt x="169" y="3"/>
                  </a:lnTo>
                  <a:lnTo>
                    <a:pt x="163" y="5"/>
                  </a:lnTo>
                  <a:lnTo>
                    <a:pt x="157" y="9"/>
                  </a:lnTo>
                  <a:lnTo>
                    <a:pt x="152" y="13"/>
                  </a:lnTo>
                  <a:lnTo>
                    <a:pt x="146" y="17"/>
                  </a:lnTo>
                  <a:lnTo>
                    <a:pt x="142" y="20"/>
                  </a:lnTo>
                  <a:lnTo>
                    <a:pt x="136" y="24"/>
                  </a:lnTo>
                  <a:lnTo>
                    <a:pt x="131" y="29"/>
                  </a:lnTo>
                  <a:lnTo>
                    <a:pt x="126" y="34"/>
                  </a:lnTo>
                  <a:lnTo>
                    <a:pt x="119" y="39"/>
                  </a:lnTo>
                  <a:lnTo>
                    <a:pt x="114" y="44"/>
                  </a:lnTo>
                  <a:lnTo>
                    <a:pt x="107" y="51"/>
                  </a:lnTo>
                  <a:lnTo>
                    <a:pt x="101" y="57"/>
                  </a:lnTo>
                  <a:lnTo>
                    <a:pt x="95" y="62"/>
                  </a:lnTo>
                  <a:lnTo>
                    <a:pt x="90" y="68"/>
                  </a:lnTo>
                  <a:lnTo>
                    <a:pt x="85" y="75"/>
                  </a:lnTo>
                  <a:lnTo>
                    <a:pt x="79" y="84"/>
                  </a:lnTo>
                  <a:lnTo>
                    <a:pt x="73" y="91"/>
                  </a:lnTo>
                  <a:lnTo>
                    <a:pt x="67" y="100"/>
                  </a:lnTo>
                  <a:lnTo>
                    <a:pt x="60" y="108"/>
                  </a:lnTo>
                  <a:lnTo>
                    <a:pt x="54" y="117"/>
                  </a:lnTo>
                  <a:lnTo>
                    <a:pt x="47" y="124"/>
                  </a:lnTo>
                  <a:lnTo>
                    <a:pt x="42" y="133"/>
                  </a:lnTo>
                  <a:lnTo>
                    <a:pt x="35" y="141"/>
                  </a:lnTo>
                  <a:lnTo>
                    <a:pt x="30" y="148"/>
                  </a:lnTo>
                  <a:lnTo>
                    <a:pt x="25" y="156"/>
                  </a:lnTo>
                  <a:lnTo>
                    <a:pt x="22" y="163"/>
                  </a:lnTo>
                  <a:lnTo>
                    <a:pt x="18" y="171"/>
                  </a:lnTo>
                  <a:lnTo>
                    <a:pt x="14" y="179"/>
                  </a:lnTo>
                  <a:lnTo>
                    <a:pt x="10" y="186"/>
                  </a:lnTo>
                  <a:lnTo>
                    <a:pt x="6" y="194"/>
                  </a:lnTo>
                  <a:lnTo>
                    <a:pt x="1" y="201"/>
                  </a:lnTo>
                  <a:lnTo>
                    <a:pt x="0" y="204"/>
                  </a:lnTo>
                  <a:lnTo>
                    <a:pt x="1" y="206"/>
                  </a:lnTo>
                  <a:lnTo>
                    <a:pt x="2" y="206"/>
                  </a:lnTo>
                  <a:lnTo>
                    <a:pt x="5" y="205"/>
                  </a:lnTo>
                  <a:lnTo>
                    <a:pt x="12" y="196"/>
                  </a:lnTo>
                  <a:lnTo>
                    <a:pt x="19" y="186"/>
                  </a:lnTo>
                  <a:lnTo>
                    <a:pt x="24" y="175"/>
                  </a:lnTo>
                  <a:lnTo>
                    <a:pt x="30" y="165"/>
                  </a:lnTo>
                  <a:lnTo>
                    <a:pt x="34" y="156"/>
                  </a:lnTo>
                  <a:lnTo>
                    <a:pt x="39" y="147"/>
                  </a:lnTo>
                  <a:lnTo>
                    <a:pt x="45" y="138"/>
                  </a:lnTo>
                  <a:lnTo>
                    <a:pt x="51" y="129"/>
                  </a:lnTo>
                  <a:lnTo>
                    <a:pt x="57" y="120"/>
                  </a:lnTo>
                  <a:lnTo>
                    <a:pt x="63" y="113"/>
                  </a:lnTo>
                  <a:lnTo>
                    <a:pt x="70" y="104"/>
                  </a:lnTo>
                  <a:lnTo>
                    <a:pt x="75" y="96"/>
                  </a:lnTo>
                  <a:lnTo>
                    <a:pt x="85" y="82"/>
                  </a:lnTo>
                  <a:lnTo>
                    <a:pt x="96" y="68"/>
                  </a:lnTo>
                  <a:lnTo>
                    <a:pt x="108" y="55"/>
                  </a:lnTo>
                  <a:lnTo>
                    <a:pt x="120" y="41"/>
                  </a:lnTo>
                  <a:lnTo>
                    <a:pt x="133" y="29"/>
                  </a:lnTo>
                  <a:lnTo>
                    <a:pt x="146" y="18"/>
                  </a:lnTo>
                  <a:lnTo>
                    <a:pt x="160" y="8"/>
                  </a:lnTo>
                  <a:lnTo>
                    <a:pt x="175" y="0"/>
                  </a:lnTo>
                  <a:lnTo>
                    <a:pt x="175" y="0"/>
                  </a:lnTo>
                  <a:lnTo>
                    <a:pt x="175" y="0"/>
                  </a:lnTo>
                  <a:lnTo>
                    <a:pt x="175" y="0"/>
                  </a:lnTo>
                  <a:lnTo>
                    <a:pt x="175" y="0"/>
                  </a:lnTo>
                  <a:lnTo>
                    <a:pt x="17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9" name="Freeform 116"/>
            <p:cNvSpPr>
              <a:spLocks/>
            </p:cNvSpPr>
            <p:nvPr/>
          </p:nvSpPr>
          <p:spPr bwMode="auto">
            <a:xfrm>
              <a:off x="656" y="856"/>
              <a:ext cx="15" cy="34"/>
            </a:xfrm>
            <a:custGeom>
              <a:avLst/>
              <a:gdLst>
                <a:gd name="T0" fmla="*/ 0 w 46"/>
                <a:gd name="T1" fmla="*/ 1 h 101"/>
                <a:gd name="T2" fmla="*/ 6 w 46"/>
                <a:gd name="T3" fmla="*/ 13 h 101"/>
                <a:gd name="T4" fmla="*/ 12 w 46"/>
                <a:gd name="T5" fmla="*/ 24 h 101"/>
                <a:gd name="T6" fmla="*/ 17 w 46"/>
                <a:gd name="T7" fmla="*/ 37 h 101"/>
                <a:gd name="T8" fmla="*/ 23 w 46"/>
                <a:gd name="T9" fmla="*/ 49 h 101"/>
                <a:gd name="T10" fmla="*/ 27 w 46"/>
                <a:gd name="T11" fmla="*/ 62 h 101"/>
                <a:gd name="T12" fmla="*/ 31 w 46"/>
                <a:gd name="T13" fmla="*/ 75 h 101"/>
                <a:gd name="T14" fmla="*/ 36 w 46"/>
                <a:gd name="T15" fmla="*/ 87 h 101"/>
                <a:gd name="T16" fmla="*/ 41 w 46"/>
                <a:gd name="T17" fmla="*/ 100 h 101"/>
                <a:gd name="T18" fmla="*/ 43 w 46"/>
                <a:gd name="T19" fmla="*/ 101 h 101"/>
                <a:gd name="T20" fmla="*/ 44 w 46"/>
                <a:gd name="T21" fmla="*/ 99 h 101"/>
                <a:gd name="T22" fmla="*/ 46 w 46"/>
                <a:gd name="T23" fmla="*/ 96 h 101"/>
                <a:gd name="T24" fmla="*/ 46 w 46"/>
                <a:gd name="T25" fmla="*/ 93 h 101"/>
                <a:gd name="T26" fmla="*/ 43 w 46"/>
                <a:gd name="T27" fmla="*/ 81 h 101"/>
                <a:gd name="T28" fmla="*/ 39 w 46"/>
                <a:gd name="T29" fmla="*/ 67 h 101"/>
                <a:gd name="T30" fmla="*/ 34 w 46"/>
                <a:gd name="T31" fmla="*/ 54 h 101"/>
                <a:gd name="T32" fmla="*/ 29 w 46"/>
                <a:gd name="T33" fmla="*/ 43 h 101"/>
                <a:gd name="T34" fmla="*/ 24 w 46"/>
                <a:gd name="T35" fmla="*/ 30 h 101"/>
                <a:gd name="T36" fmla="*/ 17 w 46"/>
                <a:gd name="T37" fmla="*/ 20 h 101"/>
                <a:gd name="T38" fmla="*/ 8 w 46"/>
                <a:gd name="T39" fmla="*/ 9 h 101"/>
                <a:gd name="T40" fmla="*/ 0 w 46"/>
                <a:gd name="T41" fmla="*/ 0 h 101"/>
                <a:gd name="T42" fmla="*/ 0 w 46"/>
                <a:gd name="T43" fmla="*/ 0 h 101"/>
                <a:gd name="T44" fmla="*/ 0 w 46"/>
                <a:gd name="T45" fmla="*/ 0 h 101"/>
                <a:gd name="T46" fmla="*/ 0 w 46"/>
                <a:gd name="T47" fmla="*/ 0 h 101"/>
                <a:gd name="T48" fmla="*/ 0 w 46"/>
                <a:gd name="T49" fmla="*/ 1 h 101"/>
                <a:gd name="T50" fmla="*/ 0 w 46"/>
                <a:gd name="T51" fmla="*/ 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6" h="101">
                  <a:moveTo>
                    <a:pt x="0" y="1"/>
                  </a:moveTo>
                  <a:lnTo>
                    <a:pt x="6" y="13"/>
                  </a:lnTo>
                  <a:lnTo>
                    <a:pt x="12" y="24"/>
                  </a:lnTo>
                  <a:lnTo>
                    <a:pt x="17" y="37"/>
                  </a:lnTo>
                  <a:lnTo>
                    <a:pt x="23" y="49"/>
                  </a:lnTo>
                  <a:lnTo>
                    <a:pt x="27" y="62"/>
                  </a:lnTo>
                  <a:lnTo>
                    <a:pt x="31" y="75"/>
                  </a:lnTo>
                  <a:lnTo>
                    <a:pt x="36" y="87"/>
                  </a:lnTo>
                  <a:lnTo>
                    <a:pt x="41" y="100"/>
                  </a:lnTo>
                  <a:lnTo>
                    <a:pt x="43" y="101"/>
                  </a:lnTo>
                  <a:lnTo>
                    <a:pt x="44" y="99"/>
                  </a:lnTo>
                  <a:lnTo>
                    <a:pt x="46" y="96"/>
                  </a:lnTo>
                  <a:lnTo>
                    <a:pt x="46" y="93"/>
                  </a:lnTo>
                  <a:lnTo>
                    <a:pt x="43" y="81"/>
                  </a:lnTo>
                  <a:lnTo>
                    <a:pt x="39" y="67"/>
                  </a:lnTo>
                  <a:lnTo>
                    <a:pt x="34" y="54"/>
                  </a:lnTo>
                  <a:lnTo>
                    <a:pt x="29" y="43"/>
                  </a:lnTo>
                  <a:lnTo>
                    <a:pt x="24" y="30"/>
                  </a:lnTo>
                  <a:lnTo>
                    <a:pt x="17" y="20"/>
                  </a:lnTo>
                  <a:lnTo>
                    <a:pt x="8" y="9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0" name="Freeform 117"/>
            <p:cNvSpPr>
              <a:spLocks/>
            </p:cNvSpPr>
            <p:nvPr/>
          </p:nvSpPr>
          <p:spPr bwMode="auto">
            <a:xfrm>
              <a:off x="633" y="891"/>
              <a:ext cx="41" cy="23"/>
            </a:xfrm>
            <a:custGeom>
              <a:avLst/>
              <a:gdLst>
                <a:gd name="T0" fmla="*/ 0 w 121"/>
                <a:gd name="T1" fmla="*/ 69 h 69"/>
                <a:gd name="T2" fmla="*/ 14 w 121"/>
                <a:gd name="T3" fmla="*/ 60 h 69"/>
                <a:gd name="T4" fmla="*/ 28 w 121"/>
                <a:gd name="T5" fmla="*/ 51 h 69"/>
                <a:gd name="T6" fmla="*/ 43 w 121"/>
                <a:gd name="T7" fmla="*/ 43 h 69"/>
                <a:gd name="T8" fmla="*/ 57 w 121"/>
                <a:gd name="T9" fmla="*/ 35 h 69"/>
                <a:gd name="T10" fmla="*/ 71 w 121"/>
                <a:gd name="T11" fmla="*/ 27 h 69"/>
                <a:gd name="T12" fmla="*/ 85 w 121"/>
                <a:gd name="T13" fmla="*/ 21 h 69"/>
                <a:gd name="T14" fmla="*/ 100 w 121"/>
                <a:gd name="T15" fmla="*/ 15 h 69"/>
                <a:gd name="T16" fmla="*/ 116 w 121"/>
                <a:gd name="T17" fmla="*/ 10 h 69"/>
                <a:gd name="T18" fmla="*/ 119 w 121"/>
                <a:gd name="T19" fmla="*/ 7 h 69"/>
                <a:gd name="T20" fmla="*/ 121 w 121"/>
                <a:gd name="T21" fmla="*/ 5 h 69"/>
                <a:gd name="T22" fmla="*/ 121 w 121"/>
                <a:gd name="T23" fmla="*/ 1 h 69"/>
                <a:gd name="T24" fmla="*/ 118 w 121"/>
                <a:gd name="T25" fmla="*/ 0 h 69"/>
                <a:gd name="T26" fmla="*/ 101 w 121"/>
                <a:gd name="T27" fmla="*/ 1 h 69"/>
                <a:gd name="T28" fmla="*/ 85 w 121"/>
                <a:gd name="T29" fmla="*/ 6 h 69"/>
                <a:gd name="T30" fmla="*/ 70 w 121"/>
                <a:gd name="T31" fmla="*/ 14 h 69"/>
                <a:gd name="T32" fmla="*/ 56 w 121"/>
                <a:gd name="T33" fmla="*/ 22 h 69"/>
                <a:gd name="T34" fmla="*/ 40 w 121"/>
                <a:gd name="T35" fmla="*/ 34 h 69"/>
                <a:gd name="T36" fmla="*/ 27 w 121"/>
                <a:gd name="T37" fmla="*/ 45 h 69"/>
                <a:gd name="T38" fmla="*/ 13 w 121"/>
                <a:gd name="T39" fmla="*/ 58 h 69"/>
                <a:gd name="T40" fmla="*/ 0 w 121"/>
                <a:gd name="T41" fmla="*/ 69 h 69"/>
                <a:gd name="T42" fmla="*/ 0 w 121"/>
                <a:gd name="T43" fmla="*/ 69 h 69"/>
                <a:gd name="T44" fmla="*/ 0 w 121"/>
                <a:gd name="T45" fmla="*/ 69 h 69"/>
                <a:gd name="T46" fmla="*/ 0 w 121"/>
                <a:gd name="T47" fmla="*/ 69 h 69"/>
                <a:gd name="T48" fmla="*/ 0 w 121"/>
                <a:gd name="T49" fmla="*/ 69 h 69"/>
                <a:gd name="T50" fmla="*/ 0 w 121"/>
                <a:gd name="T51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1" h="69">
                  <a:moveTo>
                    <a:pt x="0" y="69"/>
                  </a:moveTo>
                  <a:lnTo>
                    <a:pt x="14" y="60"/>
                  </a:lnTo>
                  <a:lnTo>
                    <a:pt x="28" y="51"/>
                  </a:lnTo>
                  <a:lnTo>
                    <a:pt x="43" y="43"/>
                  </a:lnTo>
                  <a:lnTo>
                    <a:pt x="57" y="35"/>
                  </a:lnTo>
                  <a:lnTo>
                    <a:pt x="71" y="27"/>
                  </a:lnTo>
                  <a:lnTo>
                    <a:pt x="85" y="21"/>
                  </a:lnTo>
                  <a:lnTo>
                    <a:pt x="100" y="15"/>
                  </a:lnTo>
                  <a:lnTo>
                    <a:pt x="116" y="10"/>
                  </a:lnTo>
                  <a:lnTo>
                    <a:pt x="119" y="7"/>
                  </a:lnTo>
                  <a:lnTo>
                    <a:pt x="121" y="5"/>
                  </a:lnTo>
                  <a:lnTo>
                    <a:pt x="121" y="1"/>
                  </a:lnTo>
                  <a:lnTo>
                    <a:pt x="118" y="0"/>
                  </a:lnTo>
                  <a:lnTo>
                    <a:pt x="101" y="1"/>
                  </a:lnTo>
                  <a:lnTo>
                    <a:pt x="85" y="6"/>
                  </a:lnTo>
                  <a:lnTo>
                    <a:pt x="70" y="14"/>
                  </a:lnTo>
                  <a:lnTo>
                    <a:pt x="56" y="22"/>
                  </a:lnTo>
                  <a:lnTo>
                    <a:pt x="40" y="34"/>
                  </a:lnTo>
                  <a:lnTo>
                    <a:pt x="27" y="45"/>
                  </a:lnTo>
                  <a:lnTo>
                    <a:pt x="13" y="58"/>
                  </a:lnTo>
                  <a:lnTo>
                    <a:pt x="0" y="69"/>
                  </a:lnTo>
                  <a:lnTo>
                    <a:pt x="0" y="69"/>
                  </a:lnTo>
                  <a:lnTo>
                    <a:pt x="0" y="69"/>
                  </a:lnTo>
                  <a:lnTo>
                    <a:pt x="0" y="69"/>
                  </a:lnTo>
                  <a:lnTo>
                    <a:pt x="0" y="69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1" name="Freeform 118"/>
            <p:cNvSpPr>
              <a:spLocks/>
            </p:cNvSpPr>
            <p:nvPr/>
          </p:nvSpPr>
          <p:spPr bwMode="auto">
            <a:xfrm>
              <a:off x="633" y="910"/>
              <a:ext cx="19" cy="117"/>
            </a:xfrm>
            <a:custGeom>
              <a:avLst/>
              <a:gdLst>
                <a:gd name="T0" fmla="*/ 9 w 56"/>
                <a:gd name="T1" fmla="*/ 0 h 350"/>
                <a:gd name="T2" fmla="*/ 1 w 56"/>
                <a:gd name="T3" fmla="*/ 45 h 350"/>
                <a:gd name="T4" fmla="*/ 0 w 56"/>
                <a:gd name="T5" fmla="*/ 92 h 350"/>
                <a:gd name="T6" fmla="*/ 3 w 56"/>
                <a:gd name="T7" fmla="*/ 139 h 350"/>
                <a:gd name="T8" fmla="*/ 9 w 56"/>
                <a:gd name="T9" fmla="*/ 185 h 350"/>
                <a:gd name="T10" fmla="*/ 12 w 56"/>
                <a:gd name="T11" fmla="*/ 205 h 350"/>
                <a:gd name="T12" fmla="*/ 15 w 56"/>
                <a:gd name="T13" fmla="*/ 226 h 350"/>
                <a:gd name="T14" fmla="*/ 19 w 56"/>
                <a:gd name="T15" fmla="*/ 248 h 350"/>
                <a:gd name="T16" fmla="*/ 24 w 56"/>
                <a:gd name="T17" fmla="*/ 269 h 350"/>
                <a:gd name="T18" fmla="*/ 28 w 56"/>
                <a:gd name="T19" fmla="*/ 291 h 350"/>
                <a:gd name="T20" fmla="*/ 35 w 56"/>
                <a:gd name="T21" fmla="*/ 311 h 350"/>
                <a:gd name="T22" fmla="*/ 43 w 56"/>
                <a:gd name="T23" fmla="*/ 330 h 350"/>
                <a:gd name="T24" fmla="*/ 51 w 56"/>
                <a:gd name="T25" fmla="*/ 349 h 350"/>
                <a:gd name="T26" fmla="*/ 52 w 56"/>
                <a:gd name="T27" fmla="*/ 350 h 350"/>
                <a:gd name="T28" fmla="*/ 55 w 56"/>
                <a:gd name="T29" fmla="*/ 349 h 350"/>
                <a:gd name="T30" fmla="*/ 56 w 56"/>
                <a:gd name="T31" fmla="*/ 346 h 350"/>
                <a:gd name="T32" fmla="*/ 56 w 56"/>
                <a:gd name="T33" fmla="*/ 345 h 350"/>
                <a:gd name="T34" fmla="*/ 49 w 56"/>
                <a:gd name="T35" fmla="*/ 328 h 350"/>
                <a:gd name="T36" fmla="*/ 43 w 56"/>
                <a:gd name="T37" fmla="*/ 310 h 350"/>
                <a:gd name="T38" fmla="*/ 36 w 56"/>
                <a:gd name="T39" fmla="*/ 292 h 350"/>
                <a:gd name="T40" fmla="*/ 32 w 56"/>
                <a:gd name="T41" fmla="*/ 273 h 350"/>
                <a:gd name="T42" fmla="*/ 26 w 56"/>
                <a:gd name="T43" fmla="*/ 255 h 350"/>
                <a:gd name="T44" fmla="*/ 23 w 56"/>
                <a:gd name="T45" fmla="*/ 236 h 350"/>
                <a:gd name="T46" fmla="*/ 19 w 56"/>
                <a:gd name="T47" fmla="*/ 217 h 350"/>
                <a:gd name="T48" fmla="*/ 15 w 56"/>
                <a:gd name="T49" fmla="*/ 198 h 350"/>
                <a:gd name="T50" fmla="*/ 8 w 56"/>
                <a:gd name="T51" fmla="*/ 150 h 350"/>
                <a:gd name="T52" fmla="*/ 4 w 56"/>
                <a:gd name="T53" fmla="*/ 101 h 350"/>
                <a:gd name="T54" fmla="*/ 4 w 56"/>
                <a:gd name="T55" fmla="*/ 50 h 350"/>
                <a:gd name="T56" fmla="*/ 9 w 56"/>
                <a:gd name="T57" fmla="*/ 0 h 350"/>
                <a:gd name="T58" fmla="*/ 9 w 56"/>
                <a:gd name="T59" fmla="*/ 0 h 350"/>
                <a:gd name="T60" fmla="*/ 9 w 56"/>
                <a:gd name="T61" fmla="*/ 0 h 350"/>
                <a:gd name="T62" fmla="*/ 9 w 56"/>
                <a:gd name="T63" fmla="*/ 0 h 350"/>
                <a:gd name="T64" fmla="*/ 9 w 56"/>
                <a:gd name="T65" fmla="*/ 0 h 350"/>
                <a:gd name="T66" fmla="*/ 9 w 56"/>
                <a:gd name="T67" fmla="*/ 0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6" h="350">
                  <a:moveTo>
                    <a:pt x="9" y="0"/>
                  </a:moveTo>
                  <a:lnTo>
                    <a:pt x="1" y="45"/>
                  </a:lnTo>
                  <a:lnTo>
                    <a:pt x="0" y="92"/>
                  </a:lnTo>
                  <a:lnTo>
                    <a:pt x="3" y="139"/>
                  </a:lnTo>
                  <a:lnTo>
                    <a:pt x="9" y="185"/>
                  </a:lnTo>
                  <a:lnTo>
                    <a:pt x="12" y="205"/>
                  </a:lnTo>
                  <a:lnTo>
                    <a:pt x="15" y="226"/>
                  </a:lnTo>
                  <a:lnTo>
                    <a:pt x="19" y="248"/>
                  </a:lnTo>
                  <a:lnTo>
                    <a:pt x="24" y="269"/>
                  </a:lnTo>
                  <a:lnTo>
                    <a:pt x="28" y="291"/>
                  </a:lnTo>
                  <a:lnTo>
                    <a:pt x="35" y="311"/>
                  </a:lnTo>
                  <a:lnTo>
                    <a:pt x="43" y="330"/>
                  </a:lnTo>
                  <a:lnTo>
                    <a:pt x="51" y="349"/>
                  </a:lnTo>
                  <a:lnTo>
                    <a:pt x="52" y="350"/>
                  </a:lnTo>
                  <a:lnTo>
                    <a:pt x="55" y="349"/>
                  </a:lnTo>
                  <a:lnTo>
                    <a:pt x="56" y="346"/>
                  </a:lnTo>
                  <a:lnTo>
                    <a:pt x="56" y="345"/>
                  </a:lnTo>
                  <a:lnTo>
                    <a:pt x="49" y="328"/>
                  </a:lnTo>
                  <a:lnTo>
                    <a:pt x="43" y="310"/>
                  </a:lnTo>
                  <a:lnTo>
                    <a:pt x="36" y="292"/>
                  </a:lnTo>
                  <a:lnTo>
                    <a:pt x="32" y="273"/>
                  </a:lnTo>
                  <a:lnTo>
                    <a:pt x="26" y="255"/>
                  </a:lnTo>
                  <a:lnTo>
                    <a:pt x="23" y="236"/>
                  </a:lnTo>
                  <a:lnTo>
                    <a:pt x="19" y="217"/>
                  </a:lnTo>
                  <a:lnTo>
                    <a:pt x="15" y="198"/>
                  </a:lnTo>
                  <a:lnTo>
                    <a:pt x="8" y="150"/>
                  </a:lnTo>
                  <a:lnTo>
                    <a:pt x="4" y="101"/>
                  </a:lnTo>
                  <a:lnTo>
                    <a:pt x="4" y="50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2" name="Freeform 119"/>
            <p:cNvSpPr>
              <a:spLocks/>
            </p:cNvSpPr>
            <p:nvPr/>
          </p:nvSpPr>
          <p:spPr bwMode="auto">
            <a:xfrm>
              <a:off x="619" y="789"/>
              <a:ext cx="88" cy="44"/>
            </a:xfrm>
            <a:custGeom>
              <a:avLst/>
              <a:gdLst>
                <a:gd name="T0" fmla="*/ 257 w 263"/>
                <a:gd name="T1" fmla="*/ 6 h 133"/>
                <a:gd name="T2" fmla="*/ 246 w 263"/>
                <a:gd name="T3" fmla="*/ 17 h 133"/>
                <a:gd name="T4" fmla="*/ 235 w 263"/>
                <a:gd name="T5" fmla="*/ 27 h 133"/>
                <a:gd name="T6" fmla="*/ 224 w 263"/>
                <a:gd name="T7" fmla="*/ 38 h 133"/>
                <a:gd name="T8" fmla="*/ 210 w 263"/>
                <a:gd name="T9" fmla="*/ 51 h 133"/>
                <a:gd name="T10" fmla="*/ 190 w 263"/>
                <a:gd name="T11" fmla="*/ 61 h 133"/>
                <a:gd name="T12" fmla="*/ 170 w 263"/>
                <a:gd name="T13" fmla="*/ 70 h 133"/>
                <a:gd name="T14" fmla="*/ 149 w 263"/>
                <a:gd name="T15" fmla="*/ 78 h 133"/>
                <a:gd name="T16" fmla="*/ 132 w 263"/>
                <a:gd name="T17" fmla="*/ 84 h 133"/>
                <a:gd name="T18" fmla="*/ 116 w 263"/>
                <a:gd name="T19" fmla="*/ 89 h 133"/>
                <a:gd name="T20" fmla="*/ 100 w 263"/>
                <a:gd name="T21" fmla="*/ 93 h 133"/>
                <a:gd name="T22" fmla="*/ 85 w 263"/>
                <a:gd name="T23" fmla="*/ 97 h 133"/>
                <a:gd name="T24" fmla="*/ 68 w 263"/>
                <a:gd name="T25" fmla="*/ 102 h 133"/>
                <a:gd name="T26" fmla="*/ 51 w 263"/>
                <a:gd name="T27" fmla="*/ 107 h 133"/>
                <a:gd name="T28" fmla="*/ 33 w 263"/>
                <a:gd name="T29" fmla="*/ 111 h 133"/>
                <a:gd name="T30" fmla="*/ 16 w 263"/>
                <a:gd name="T31" fmla="*/ 114 h 133"/>
                <a:gd name="T32" fmla="*/ 4 w 263"/>
                <a:gd name="T33" fmla="*/ 116 h 133"/>
                <a:gd name="T34" fmla="*/ 0 w 263"/>
                <a:gd name="T35" fmla="*/ 123 h 133"/>
                <a:gd name="T36" fmla="*/ 7 w 263"/>
                <a:gd name="T37" fmla="*/ 131 h 133"/>
                <a:gd name="T38" fmla="*/ 19 w 263"/>
                <a:gd name="T39" fmla="*/ 133 h 133"/>
                <a:gd name="T40" fmla="*/ 31 w 263"/>
                <a:gd name="T41" fmla="*/ 129 h 133"/>
                <a:gd name="T42" fmla="*/ 43 w 263"/>
                <a:gd name="T43" fmla="*/ 124 h 133"/>
                <a:gd name="T44" fmla="*/ 61 w 263"/>
                <a:gd name="T45" fmla="*/ 119 h 133"/>
                <a:gd name="T46" fmla="*/ 82 w 263"/>
                <a:gd name="T47" fmla="*/ 112 h 133"/>
                <a:gd name="T48" fmla="*/ 104 w 263"/>
                <a:gd name="T49" fmla="*/ 104 h 133"/>
                <a:gd name="T50" fmla="*/ 126 w 263"/>
                <a:gd name="T51" fmla="*/ 97 h 133"/>
                <a:gd name="T52" fmla="*/ 146 w 263"/>
                <a:gd name="T53" fmla="*/ 88 h 133"/>
                <a:gd name="T54" fmla="*/ 163 w 263"/>
                <a:gd name="T55" fmla="*/ 80 h 133"/>
                <a:gd name="T56" fmla="*/ 181 w 263"/>
                <a:gd name="T57" fmla="*/ 73 h 133"/>
                <a:gd name="T58" fmla="*/ 198 w 263"/>
                <a:gd name="T59" fmla="*/ 65 h 133"/>
                <a:gd name="T60" fmla="*/ 214 w 263"/>
                <a:gd name="T61" fmla="*/ 54 h 133"/>
                <a:gd name="T62" fmla="*/ 229 w 263"/>
                <a:gd name="T63" fmla="*/ 41 h 133"/>
                <a:gd name="T64" fmla="*/ 243 w 263"/>
                <a:gd name="T65" fmla="*/ 26 h 133"/>
                <a:gd name="T66" fmla="*/ 256 w 263"/>
                <a:gd name="T67" fmla="*/ 9 h 133"/>
                <a:gd name="T68" fmla="*/ 263 w 263"/>
                <a:gd name="T69" fmla="*/ 0 h 133"/>
                <a:gd name="T70" fmla="*/ 263 w 263"/>
                <a:gd name="T71" fmla="*/ 0 h 133"/>
                <a:gd name="T72" fmla="*/ 262 w 263"/>
                <a:gd name="T73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63" h="133">
                  <a:moveTo>
                    <a:pt x="262" y="0"/>
                  </a:moveTo>
                  <a:lnTo>
                    <a:pt x="257" y="6"/>
                  </a:lnTo>
                  <a:lnTo>
                    <a:pt x="251" y="11"/>
                  </a:lnTo>
                  <a:lnTo>
                    <a:pt x="246" y="17"/>
                  </a:lnTo>
                  <a:lnTo>
                    <a:pt x="241" y="22"/>
                  </a:lnTo>
                  <a:lnTo>
                    <a:pt x="235" y="27"/>
                  </a:lnTo>
                  <a:lnTo>
                    <a:pt x="230" y="33"/>
                  </a:lnTo>
                  <a:lnTo>
                    <a:pt x="224" y="38"/>
                  </a:lnTo>
                  <a:lnTo>
                    <a:pt x="219" y="43"/>
                  </a:lnTo>
                  <a:lnTo>
                    <a:pt x="210" y="51"/>
                  </a:lnTo>
                  <a:lnTo>
                    <a:pt x="200" y="56"/>
                  </a:lnTo>
                  <a:lnTo>
                    <a:pt x="190" y="61"/>
                  </a:lnTo>
                  <a:lnTo>
                    <a:pt x="181" y="66"/>
                  </a:lnTo>
                  <a:lnTo>
                    <a:pt x="170" y="70"/>
                  </a:lnTo>
                  <a:lnTo>
                    <a:pt x="160" y="74"/>
                  </a:lnTo>
                  <a:lnTo>
                    <a:pt x="149" y="78"/>
                  </a:lnTo>
                  <a:lnTo>
                    <a:pt x="139" y="81"/>
                  </a:lnTo>
                  <a:lnTo>
                    <a:pt x="132" y="84"/>
                  </a:lnTo>
                  <a:lnTo>
                    <a:pt x="124" y="86"/>
                  </a:lnTo>
                  <a:lnTo>
                    <a:pt x="116" y="89"/>
                  </a:lnTo>
                  <a:lnTo>
                    <a:pt x="109" y="92"/>
                  </a:lnTo>
                  <a:lnTo>
                    <a:pt x="100" y="93"/>
                  </a:lnTo>
                  <a:lnTo>
                    <a:pt x="92" y="95"/>
                  </a:lnTo>
                  <a:lnTo>
                    <a:pt x="85" y="97"/>
                  </a:lnTo>
                  <a:lnTo>
                    <a:pt x="77" y="99"/>
                  </a:lnTo>
                  <a:lnTo>
                    <a:pt x="68" y="102"/>
                  </a:lnTo>
                  <a:lnTo>
                    <a:pt x="60" y="104"/>
                  </a:lnTo>
                  <a:lnTo>
                    <a:pt x="51" y="107"/>
                  </a:lnTo>
                  <a:lnTo>
                    <a:pt x="42" y="108"/>
                  </a:lnTo>
                  <a:lnTo>
                    <a:pt x="33" y="111"/>
                  </a:lnTo>
                  <a:lnTo>
                    <a:pt x="24" y="113"/>
                  </a:lnTo>
                  <a:lnTo>
                    <a:pt x="16" y="114"/>
                  </a:lnTo>
                  <a:lnTo>
                    <a:pt x="7" y="114"/>
                  </a:lnTo>
                  <a:lnTo>
                    <a:pt x="4" y="116"/>
                  </a:lnTo>
                  <a:lnTo>
                    <a:pt x="1" y="119"/>
                  </a:lnTo>
                  <a:lnTo>
                    <a:pt x="0" y="123"/>
                  </a:lnTo>
                  <a:lnTo>
                    <a:pt x="1" y="127"/>
                  </a:lnTo>
                  <a:lnTo>
                    <a:pt x="7" y="131"/>
                  </a:lnTo>
                  <a:lnTo>
                    <a:pt x="13" y="133"/>
                  </a:lnTo>
                  <a:lnTo>
                    <a:pt x="19" y="133"/>
                  </a:lnTo>
                  <a:lnTo>
                    <a:pt x="25" y="132"/>
                  </a:lnTo>
                  <a:lnTo>
                    <a:pt x="31" y="129"/>
                  </a:lnTo>
                  <a:lnTo>
                    <a:pt x="37" y="127"/>
                  </a:lnTo>
                  <a:lnTo>
                    <a:pt x="43" y="124"/>
                  </a:lnTo>
                  <a:lnTo>
                    <a:pt x="50" y="122"/>
                  </a:lnTo>
                  <a:lnTo>
                    <a:pt x="61" y="119"/>
                  </a:lnTo>
                  <a:lnTo>
                    <a:pt x="72" y="116"/>
                  </a:lnTo>
                  <a:lnTo>
                    <a:pt x="82" y="112"/>
                  </a:lnTo>
                  <a:lnTo>
                    <a:pt x="93" y="108"/>
                  </a:lnTo>
                  <a:lnTo>
                    <a:pt x="104" y="104"/>
                  </a:lnTo>
                  <a:lnTo>
                    <a:pt x="115" y="100"/>
                  </a:lnTo>
                  <a:lnTo>
                    <a:pt x="126" y="97"/>
                  </a:lnTo>
                  <a:lnTo>
                    <a:pt x="137" y="92"/>
                  </a:lnTo>
                  <a:lnTo>
                    <a:pt x="146" y="88"/>
                  </a:lnTo>
                  <a:lnTo>
                    <a:pt x="154" y="84"/>
                  </a:lnTo>
                  <a:lnTo>
                    <a:pt x="163" y="80"/>
                  </a:lnTo>
                  <a:lnTo>
                    <a:pt x="172" y="76"/>
                  </a:lnTo>
                  <a:lnTo>
                    <a:pt x="181" y="73"/>
                  </a:lnTo>
                  <a:lnTo>
                    <a:pt x="189" y="69"/>
                  </a:lnTo>
                  <a:lnTo>
                    <a:pt x="198" y="65"/>
                  </a:lnTo>
                  <a:lnTo>
                    <a:pt x="206" y="60"/>
                  </a:lnTo>
                  <a:lnTo>
                    <a:pt x="214" y="54"/>
                  </a:lnTo>
                  <a:lnTo>
                    <a:pt x="222" y="47"/>
                  </a:lnTo>
                  <a:lnTo>
                    <a:pt x="229" y="41"/>
                  </a:lnTo>
                  <a:lnTo>
                    <a:pt x="236" y="33"/>
                  </a:lnTo>
                  <a:lnTo>
                    <a:pt x="243" y="26"/>
                  </a:lnTo>
                  <a:lnTo>
                    <a:pt x="249" y="17"/>
                  </a:lnTo>
                  <a:lnTo>
                    <a:pt x="256" y="9"/>
                  </a:lnTo>
                  <a:lnTo>
                    <a:pt x="262" y="0"/>
                  </a:lnTo>
                  <a:lnTo>
                    <a:pt x="263" y="0"/>
                  </a:lnTo>
                  <a:lnTo>
                    <a:pt x="263" y="0"/>
                  </a:lnTo>
                  <a:lnTo>
                    <a:pt x="263" y="0"/>
                  </a:lnTo>
                  <a:lnTo>
                    <a:pt x="262" y="0"/>
                  </a:lnTo>
                  <a:lnTo>
                    <a:pt x="26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3" name="Freeform 120"/>
            <p:cNvSpPr>
              <a:spLocks/>
            </p:cNvSpPr>
            <p:nvPr/>
          </p:nvSpPr>
          <p:spPr bwMode="auto">
            <a:xfrm>
              <a:off x="610" y="861"/>
              <a:ext cx="16" cy="139"/>
            </a:xfrm>
            <a:custGeom>
              <a:avLst/>
              <a:gdLst>
                <a:gd name="T0" fmla="*/ 17 w 49"/>
                <a:gd name="T1" fmla="*/ 0 h 418"/>
                <a:gd name="T2" fmla="*/ 5 w 49"/>
                <a:gd name="T3" fmla="*/ 70 h 418"/>
                <a:gd name="T4" fmla="*/ 0 w 49"/>
                <a:gd name="T5" fmla="*/ 142 h 418"/>
                <a:gd name="T6" fmla="*/ 1 w 49"/>
                <a:gd name="T7" fmla="*/ 215 h 418"/>
                <a:gd name="T8" fmla="*/ 8 w 49"/>
                <a:gd name="T9" fmla="*/ 287 h 418"/>
                <a:gd name="T10" fmla="*/ 11 w 49"/>
                <a:gd name="T11" fmla="*/ 311 h 418"/>
                <a:gd name="T12" fmla="*/ 16 w 49"/>
                <a:gd name="T13" fmla="*/ 335 h 418"/>
                <a:gd name="T14" fmla="*/ 21 w 49"/>
                <a:gd name="T15" fmla="*/ 359 h 418"/>
                <a:gd name="T16" fmla="*/ 26 w 49"/>
                <a:gd name="T17" fmla="*/ 383 h 418"/>
                <a:gd name="T18" fmla="*/ 29 w 49"/>
                <a:gd name="T19" fmla="*/ 393 h 418"/>
                <a:gd name="T20" fmla="*/ 32 w 49"/>
                <a:gd name="T21" fmla="*/ 402 h 418"/>
                <a:gd name="T22" fmla="*/ 37 w 49"/>
                <a:gd name="T23" fmla="*/ 411 h 418"/>
                <a:gd name="T24" fmla="*/ 44 w 49"/>
                <a:gd name="T25" fmla="*/ 418 h 418"/>
                <a:gd name="T26" fmla="*/ 46 w 49"/>
                <a:gd name="T27" fmla="*/ 418 h 418"/>
                <a:gd name="T28" fmla="*/ 48 w 49"/>
                <a:gd name="T29" fmla="*/ 416 h 418"/>
                <a:gd name="T30" fmla="*/ 49 w 49"/>
                <a:gd name="T31" fmla="*/ 412 h 418"/>
                <a:gd name="T32" fmla="*/ 48 w 49"/>
                <a:gd name="T33" fmla="*/ 409 h 418"/>
                <a:gd name="T34" fmla="*/ 44 w 49"/>
                <a:gd name="T35" fmla="*/ 399 h 418"/>
                <a:gd name="T36" fmla="*/ 41 w 49"/>
                <a:gd name="T37" fmla="*/ 388 h 418"/>
                <a:gd name="T38" fmla="*/ 38 w 49"/>
                <a:gd name="T39" fmla="*/ 377 h 418"/>
                <a:gd name="T40" fmla="*/ 35 w 49"/>
                <a:gd name="T41" fmla="*/ 366 h 418"/>
                <a:gd name="T42" fmla="*/ 30 w 49"/>
                <a:gd name="T43" fmla="*/ 345 h 418"/>
                <a:gd name="T44" fmla="*/ 24 w 49"/>
                <a:gd name="T45" fmla="*/ 323 h 418"/>
                <a:gd name="T46" fmla="*/ 20 w 49"/>
                <a:gd name="T47" fmla="*/ 302 h 418"/>
                <a:gd name="T48" fmla="*/ 16 w 49"/>
                <a:gd name="T49" fmla="*/ 280 h 418"/>
                <a:gd name="T50" fmla="*/ 6 w 49"/>
                <a:gd name="T51" fmla="*/ 211 h 418"/>
                <a:gd name="T52" fmla="*/ 4 w 49"/>
                <a:gd name="T53" fmla="*/ 140 h 418"/>
                <a:gd name="T54" fmla="*/ 7 w 49"/>
                <a:gd name="T55" fmla="*/ 69 h 418"/>
                <a:gd name="T56" fmla="*/ 17 w 49"/>
                <a:gd name="T57" fmla="*/ 0 h 418"/>
                <a:gd name="T58" fmla="*/ 17 w 49"/>
                <a:gd name="T59" fmla="*/ 0 h 418"/>
                <a:gd name="T60" fmla="*/ 17 w 49"/>
                <a:gd name="T61" fmla="*/ 0 h 418"/>
                <a:gd name="T62" fmla="*/ 17 w 49"/>
                <a:gd name="T63" fmla="*/ 0 h 418"/>
                <a:gd name="T64" fmla="*/ 17 w 49"/>
                <a:gd name="T65" fmla="*/ 0 h 418"/>
                <a:gd name="T66" fmla="*/ 17 w 49"/>
                <a:gd name="T67" fmla="*/ 0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9" h="418">
                  <a:moveTo>
                    <a:pt x="17" y="0"/>
                  </a:moveTo>
                  <a:lnTo>
                    <a:pt x="5" y="70"/>
                  </a:lnTo>
                  <a:lnTo>
                    <a:pt x="0" y="142"/>
                  </a:lnTo>
                  <a:lnTo>
                    <a:pt x="1" y="215"/>
                  </a:lnTo>
                  <a:lnTo>
                    <a:pt x="8" y="287"/>
                  </a:lnTo>
                  <a:lnTo>
                    <a:pt x="11" y="311"/>
                  </a:lnTo>
                  <a:lnTo>
                    <a:pt x="16" y="335"/>
                  </a:lnTo>
                  <a:lnTo>
                    <a:pt x="21" y="359"/>
                  </a:lnTo>
                  <a:lnTo>
                    <a:pt x="26" y="383"/>
                  </a:lnTo>
                  <a:lnTo>
                    <a:pt x="29" y="393"/>
                  </a:lnTo>
                  <a:lnTo>
                    <a:pt x="32" y="402"/>
                  </a:lnTo>
                  <a:lnTo>
                    <a:pt x="37" y="411"/>
                  </a:lnTo>
                  <a:lnTo>
                    <a:pt x="44" y="418"/>
                  </a:lnTo>
                  <a:lnTo>
                    <a:pt x="46" y="418"/>
                  </a:lnTo>
                  <a:lnTo>
                    <a:pt x="48" y="416"/>
                  </a:lnTo>
                  <a:lnTo>
                    <a:pt x="49" y="412"/>
                  </a:lnTo>
                  <a:lnTo>
                    <a:pt x="48" y="409"/>
                  </a:lnTo>
                  <a:lnTo>
                    <a:pt x="44" y="399"/>
                  </a:lnTo>
                  <a:lnTo>
                    <a:pt x="41" y="388"/>
                  </a:lnTo>
                  <a:lnTo>
                    <a:pt x="38" y="377"/>
                  </a:lnTo>
                  <a:lnTo>
                    <a:pt x="35" y="366"/>
                  </a:lnTo>
                  <a:lnTo>
                    <a:pt x="30" y="345"/>
                  </a:lnTo>
                  <a:lnTo>
                    <a:pt x="24" y="323"/>
                  </a:lnTo>
                  <a:lnTo>
                    <a:pt x="20" y="302"/>
                  </a:lnTo>
                  <a:lnTo>
                    <a:pt x="16" y="280"/>
                  </a:lnTo>
                  <a:lnTo>
                    <a:pt x="6" y="211"/>
                  </a:lnTo>
                  <a:lnTo>
                    <a:pt x="4" y="140"/>
                  </a:lnTo>
                  <a:lnTo>
                    <a:pt x="7" y="69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4" name="Freeform 121"/>
            <p:cNvSpPr>
              <a:spLocks/>
            </p:cNvSpPr>
            <p:nvPr/>
          </p:nvSpPr>
          <p:spPr bwMode="auto">
            <a:xfrm>
              <a:off x="366" y="901"/>
              <a:ext cx="32" cy="62"/>
            </a:xfrm>
            <a:custGeom>
              <a:avLst/>
              <a:gdLst>
                <a:gd name="T0" fmla="*/ 94 w 97"/>
                <a:gd name="T1" fmla="*/ 1 h 187"/>
                <a:gd name="T2" fmla="*/ 94 w 97"/>
                <a:gd name="T3" fmla="*/ 33 h 187"/>
                <a:gd name="T4" fmla="*/ 94 w 97"/>
                <a:gd name="T5" fmla="*/ 66 h 187"/>
                <a:gd name="T6" fmla="*/ 88 w 97"/>
                <a:gd name="T7" fmla="*/ 97 h 187"/>
                <a:gd name="T8" fmla="*/ 76 w 97"/>
                <a:gd name="T9" fmla="*/ 127 h 187"/>
                <a:gd name="T10" fmla="*/ 70 w 97"/>
                <a:gd name="T11" fmla="*/ 135 h 187"/>
                <a:gd name="T12" fmla="*/ 61 w 97"/>
                <a:gd name="T13" fmla="*/ 143 h 187"/>
                <a:gd name="T14" fmla="*/ 52 w 97"/>
                <a:gd name="T15" fmla="*/ 148 h 187"/>
                <a:gd name="T16" fmla="*/ 44 w 97"/>
                <a:gd name="T17" fmla="*/ 153 h 187"/>
                <a:gd name="T18" fmla="*/ 34 w 97"/>
                <a:gd name="T19" fmla="*/ 158 h 187"/>
                <a:gd name="T20" fmla="*/ 24 w 97"/>
                <a:gd name="T21" fmla="*/ 163 h 187"/>
                <a:gd name="T22" fmla="*/ 14 w 97"/>
                <a:gd name="T23" fmla="*/ 167 h 187"/>
                <a:gd name="T24" fmla="*/ 5 w 97"/>
                <a:gd name="T25" fmla="*/ 172 h 187"/>
                <a:gd name="T26" fmla="*/ 2 w 97"/>
                <a:gd name="T27" fmla="*/ 176 h 187"/>
                <a:gd name="T28" fmla="*/ 0 w 97"/>
                <a:gd name="T29" fmla="*/ 181 h 187"/>
                <a:gd name="T30" fmla="*/ 0 w 97"/>
                <a:gd name="T31" fmla="*/ 186 h 187"/>
                <a:gd name="T32" fmla="*/ 4 w 97"/>
                <a:gd name="T33" fmla="*/ 187 h 187"/>
                <a:gd name="T34" fmla="*/ 16 w 97"/>
                <a:gd name="T35" fmla="*/ 183 h 187"/>
                <a:gd name="T36" fmla="*/ 28 w 97"/>
                <a:gd name="T37" fmla="*/ 180 h 187"/>
                <a:gd name="T38" fmla="*/ 40 w 97"/>
                <a:gd name="T39" fmla="*/ 173 h 187"/>
                <a:gd name="T40" fmla="*/ 51 w 97"/>
                <a:gd name="T41" fmla="*/ 166 h 187"/>
                <a:gd name="T42" fmla="*/ 61 w 97"/>
                <a:gd name="T43" fmla="*/ 157 h 187"/>
                <a:gd name="T44" fmla="*/ 70 w 97"/>
                <a:gd name="T45" fmla="*/ 147 h 187"/>
                <a:gd name="T46" fmla="*/ 77 w 97"/>
                <a:gd name="T47" fmla="*/ 135 h 187"/>
                <a:gd name="T48" fmla="*/ 85 w 97"/>
                <a:gd name="T49" fmla="*/ 124 h 187"/>
                <a:gd name="T50" fmla="*/ 95 w 97"/>
                <a:gd name="T51" fmla="*/ 96 h 187"/>
                <a:gd name="T52" fmla="*/ 97 w 97"/>
                <a:gd name="T53" fmla="*/ 63 h 187"/>
                <a:gd name="T54" fmla="*/ 96 w 97"/>
                <a:gd name="T55" fmla="*/ 30 h 187"/>
                <a:gd name="T56" fmla="*/ 94 w 97"/>
                <a:gd name="T57" fmla="*/ 0 h 187"/>
                <a:gd name="T58" fmla="*/ 94 w 97"/>
                <a:gd name="T59" fmla="*/ 0 h 187"/>
                <a:gd name="T60" fmla="*/ 94 w 97"/>
                <a:gd name="T61" fmla="*/ 0 h 187"/>
                <a:gd name="T62" fmla="*/ 94 w 97"/>
                <a:gd name="T63" fmla="*/ 0 h 187"/>
                <a:gd name="T64" fmla="*/ 94 w 97"/>
                <a:gd name="T65" fmla="*/ 1 h 187"/>
                <a:gd name="T66" fmla="*/ 94 w 97"/>
                <a:gd name="T67" fmla="*/ 1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7" h="187">
                  <a:moveTo>
                    <a:pt x="94" y="1"/>
                  </a:moveTo>
                  <a:lnTo>
                    <a:pt x="94" y="33"/>
                  </a:lnTo>
                  <a:lnTo>
                    <a:pt x="94" y="66"/>
                  </a:lnTo>
                  <a:lnTo>
                    <a:pt x="88" y="97"/>
                  </a:lnTo>
                  <a:lnTo>
                    <a:pt x="76" y="127"/>
                  </a:lnTo>
                  <a:lnTo>
                    <a:pt x="70" y="135"/>
                  </a:lnTo>
                  <a:lnTo>
                    <a:pt x="61" y="143"/>
                  </a:lnTo>
                  <a:lnTo>
                    <a:pt x="52" y="148"/>
                  </a:lnTo>
                  <a:lnTo>
                    <a:pt x="44" y="153"/>
                  </a:lnTo>
                  <a:lnTo>
                    <a:pt x="34" y="158"/>
                  </a:lnTo>
                  <a:lnTo>
                    <a:pt x="24" y="163"/>
                  </a:lnTo>
                  <a:lnTo>
                    <a:pt x="14" y="167"/>
                  </a:lnTo>
                  <a:lnTo>
                    <a:pt x="5" y="172"/>
                  </a:lnTo>
                  <a:lnTo>
                    <a:pt x="2" y="176"/>
                  </a:lnTo>
                  <a:lnTo>
                    <a:pt x="0" y="181"/>
                  </a:lnTo>
                  <a:lnTo>
                    <a:pt x="0" y="186"/>
                  </a:lnTo>
                  <a:lnTo>
                    <a:pt x="4" y="187"/>
                  </a:lnTo>
                  <a:lnTo>
                    <a:pt x="16" y="183"/>
                  </a:lnTo>
                  <a:lnTo>
                    <a:pt x="28" y="180"/>
                  </a:lnTo>
                  <a:lnTo>
                    <a:pt x="40" y="173"/>
                  </a:lnTo>
                  <a:lnTo>
                    <a:pt x="51" y="166"/>
                  </a:lnTo>
                  <a:lnTo>
                    <a:pt x="61" y="157"/>
                  </a:lnTo>
                  <a:lnTo>
                    <a:pt x="70" y="147"/>
                  </a:lnTo>
                  <a:lnTo>
                    <a:pt x="77" y="135"/>
                  </a:lnTo>
                  <a:lnTo>
                    <a:pt x="85" y="124"/>
                  </a:lnTo>
                  <a:lnTo>
                    <a:pt x="95" y="96"/>
                  </a:lnTo>
                  <a:lnTo>
                    <a:pt x="97" y="63"/>
                  </a:lnTo>
                  <a:lnTo>
                    <a:pt x="96" y="30"/>
                  </a:lnTo>
                  <a:lnTo>
                    <a:pt x="94" y="0"/>
                  </a:lnTo>
                  <a:lnTo>
                    <a:pt x="94" y="0"/>
                  </a:lnTo>
                  <a:lnTo>
                    <a:pt x="94" y="0"/>
                  </a:lnTo>
                  <a:lnTo>
                    <a:pt x="94" y="0"/>
                  </a:lnTo>
                  <a:lnTo>
                    <a:pt x="94" y="1"/>
                  </a:lnTo>
                  <a:lnTo>
                    <a:pt x="9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5" name="Freeform 122"/>
            <p:cNvSpPr>
              <a:spLocks/>
            </p:cNvSpPr>
            <p:nvPr/>
          </p:nvSpPr>
          <p:spPr bwMode="auto">
            <a:xfrm>
              <a:off x="387" y="925"/>
              <a:ext cx="30" cy="63"/>
            </a:xfrm>
            <a:custGeom>
              <a:avLst/>
              <a:gdLst>
                <a:gd name="T0" fmla="*/ 75 w 91"/>
                <a:gd name="T1" fmla="*/ 0 h 191"/>
                <a:gd name="T2" fmla="*/ 82 w 91"/>
                <a:gd name="T3" fmla="*/ 20 h 191"/>
                <a:gd name="T4" fmla="*/ 85 w 91"/>
                <a:gd name="T5" fmla="*/ 39 h 191"/>
                <a:gd name="T6" fmla="*/ 86 w 91"/>
                <a:gd name="T7" fmla="*/ 57 h 191"/>
                <a:gd name="T8" fmla="*/ 85 w 91"/>
                <a:gd name="T9" fmla="*/ 76 h 191"/>
                <a:gd name="T10" fmla="*/ 81 w 91"/>
                <a:gd name="T11" fmla="*/ 93 h 191"/>
                <a:gd name="T12" fmla="*/ 73 w 91"/>
                <a:gd name="T13" fmla="*/ 110 h 191"/>
                <a:gd name="T14" fmla="*/ 63 w 91"/>
                <a:gd name="T15" fmla="*/ 126 h 191"/>
                <a:gd name="T16" fmla="*/ 51 w 91"/>
                <a:gd name="T17" fmla="*/ 142 h 191"/>
                <a:gd name="T18" fmla="*/ 46 w 91"/>
                <a:gd name="T19" fmla="*/ 147 h 191"/>
                <a:gd name="T20" fmla="*/ 40 w 91"/>
                <a:gd name="T21" fmla="*/ 152 h 191"/>
                <a:gd name="T22" fmla="*/ 34 w 91"/>
                <a:gd name="T23" fmla="*/ 157 h 191"/>
                <a:gd name="T24" fmla="*/ 28 w 91"/>
                <a:gd name="T25" fmla="*/ 162 h 191"/>
                <a:gd name="T26" fmla="*/ 22 w 91"/>
                <a:gd name="T27" fmla="*/ 166 h 191"/>
                <a:gd name="T28" fmla="*/ 16 w 91"/>
                <a:gd name="T29" fmla="*/ 171 h 191"/>
                <a:gd name="T30" fmla="*/ 10 w 91"/>
                <a:gd name="T31" fmla="*/ 176 h 191"/>
                <a:gd name="T32" fmla="*/ 4 w 91"/>
                <a:gd name="T33" fmla="*/ 179 h 191"/>
                <a:gd name="T34" fmla="*/ 2 w 91"/>
                <a:gd name="T35" fmla="*/ 182 h 191"/>
                <a:gd name="T36" fmla="*/ 0 w 91"/>
                <a:gd name="T37" fmla="*/ 185 h 191"/>
                <a:gd name="T38" fmla="*/ 0 w 91"/>
                <a:gd name="T39" fmla="*/ 188 h 191"/>
                <a:gd name="T40" fmla="*/ 2 w 91"/>
                <a:gd name="T41" fmla="*/ 191 h 191"/>
                <a:gd name="T42" fmla="*/ 10 w 91"/>
                <a:gd name="T43" fmla="*/ 191 h 191"/>
                <a:gd name="T44" fmla="*/ 17 w 91"/>
                <a:gd name="T45" fmla="*/ 187 h 191"/>
                <a:gd name="T46" fmla="*/ 24 w 91"/>
                <a:gd name="T47" fmla="*/ 183 h 191"/>
                <a:gd name="T48" fmla="*/ 29 w 91"/>
                <a:gd name="T49" fmla="*/ 177 h 191"/>
                <a:gd name="T50" fmla="*/ 36 w 91"/>
                <a:gd name="T51" fmla="*/ 171 h 191"/>
                <a:gd name="T52" fmla="*/ 41 w 91"/>
                <a:gd name="T53" fmla="*/ 166 h 191"/>
                <a:gd name="T54" fmla="*/ 48 w 91"/>
                <a:gd name="T55" fmla="*/ 159 h 191"/>
                <a:gd name="T56" fmla="*/ 53 w 91"/>
                <a:gd name="T57" fmla="*/ 153 h 191"/>
                <a:gd name="T58" fmla="*/ 59 w 91"/>
                <a:gd name="T59" fmla="*/ 147 h 191"/>
                <a:gd name="T60" fmla="*/ 64 w 91"/>
                <a:gd name="T61" fmla="*/ 139 h 191"/>
                <a:gd name="T62" fmla="*/ 69 w 91"/>
                <a:gd name="T63" fmla="*/ 133 h 191"/>
                <a:gd name="T64" fmla="*/ 73 w 91"/>
                <a:gd name="T65" fmla="*/ 125 h 191"/>
                <a:gd name="T66" fmla="*/ 86 w 91"/>
                <a:gd name="T67" fmla="*/ 93 h 191"/>
                <a:gd name="T68" fmla="*/ 91 w 91"/>
                <a:gd name="T69" fmla="*/ 63 h 191"/>
                <a:gd name="T70" fmla="*/ 86 w 91"/>
                <a:gd name="T71" fmla="*/ 31 h 191"/>
                <a:gd name="T72" fmla="*/ 75 w 91"/>
                <a:gd name="T73" fmla="*/ 0 h 191"/>
                <a:gd name="T74" fmla="*/ 75 w 91"/>
                <a:gd name="T75" fmla="*/ 0 h 191"/>
                <a:gd name="T76" fmla="*/ 75 w 91"/>
                <a:gd name="T77" fmla="*/ 0 h 191"/>
                <a:gd name="T78" fmla="*/ 75 w 91"/>
                <a:gd name="T79" fmla="*/ 0 h 191"/>
                <a:gd name="T80" fmla="*/ 75 w 91"/>
                <a:gd name="T81" fmla="*/ 0 h 191"/>
                <a:gd name="T82" fmla="*/ 75 w 91"/>
                <a:gd name="T83" fmla="*/ 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1" h="191">
                  <a:moveTo>
                    <a:pt x="75" y="0"/>
                  </a:moveTo>
                  <a:lnTo>
                    <a:pt x="82" y="20"/>
                  </a:lnTo>
                  <a:lnTo>
                    <a:pt x="85" y="39"/>
                  </a:lnTo>
                  <a:lnTo>
                    <a:pt x="86" y="57"/>
                  </a:lnTo>
                  <a:lnTo>
                    <a:pt x="85" y="76"/>
                  </a:lnTo>
                  <a:lnTo>
                    <a:pt x="81" y="93"/>
                  </a:lnTo>
                  <a:lnTo>
                    <a:pt x="73" y="110"/>
                  </a:lnTo>
                  <a:lnTo>
                    <a:pt x="63" y="126"/>
                  </a:lnTo>
                  <a:lnTo>
                    <a:pt x="51" y="142"/>
                  </a:lnTo>
                  <a:lnTo>
                    <a:pt x="46" y="147"/>
                  </a:lnTo>
                  <a:lnTo>
                    <a:pt x="40" y="152"/>
                  </a:lnTo>
                  <a:lnTo>
                    <a:pt x="34" y="157"/>
                  </a:lnTo>
                  <a:lnTo>
                    <a:pt x="28" y="162"/>
                  </a:lnTo>
                  <a:lnTo>
                    <a:pt x="22" y="166"/>
                  </a:lnTo>
                  <a:lnTo>
                    <a:pt x="16" y="171"/>
                  </a:lnTo>
                  <a:lnTo>
                    <a:pt x="10" y="176"/>
                  </a:lnTo>
                  <a:lnTo>
                    <a:pt x="4" y="179"/>
                  </a:lnTo>
                  <a:lnTo>
                    <a:pt x="2" y="182"/>
                  </a:lnTo>
                  <a:lnTo>
                    <a:pt x="0" y="185"/>
                  </a:lnTo>
                  <a:lnTo>
                    <a:pt x="0" y="188"/>
                  </a:lnTo>
                  <a:lnTo>
                    <a:pt x="2" y="191"/>
                  </a:lnTo>
                  <a:lnTo>
                    <a:pt x="10" y="191"/>
                  </a:lnTo>
                  <a:lnTo>
                    <a:pt x="17" y="187"/>
                  </a:lnTo>
                  <a:lnTo>
                    <a:pt x="24" y="183"/>
                  </a:lnTo>
                  <a:lnTo>
                    <a:pt x="29" y="177"/>
                  </a:lnTo>
                  <a:lnTo>
                    <a:pt x="36" y="171"/>
                  </a:lnTo>
                  <a:lnTo>
                    <a:pt x="41" y="166"/>
                  </a:lnTo>
                  <a:lnTo>
                    <a:pt x="48" y="159"/>
                  </a:lnTo>
                  <a:lnTo>
                    <a:pt x="53" y="153"/>
                  </a:lnTo>
                  <a:lnTo>
                    <a:pt x="59" y="147"/>
                  </a:lnTo>
                  <a:lnTo>
                    <a:pt x="64" y="139"/>
                  </a:lnTo>
                  <a:lnTo>
                    <a:pt x="69" y="133"/>
                  </a:lnTo>
                  <a:lnTo>
                    <a:pt x="73" y="125"/>
                  </a:lnTo>
                  <a:lnTo>
                    <a:pt x="86" y="93"/>
                  </a:lnTo>
                  <a:lnTo>
                    <a:pt x="91" y="63"/>
                  </a:lnTo>
                  <a:lnTo>
                    <a:pt x="86" y="31"/>
                  </a:lnTo>
                  <a:lnTo>
                    <a:pt x="75" y="0"/>
                  </a:lnTo>
                  <a:lnTo>
                    <a:pt x="75" y="0"/>
                  </a:lnTo>
                  <a:lnTo>
                    <a:pt x="75" y="0"/>
                  </a:lnTo>
                  <a:lnTo>
                    <a:pt x="75" y="0"/>
                  </a:lnTo>
                  <a:lnTo>
                    <a:pt x="75" y="0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6" name="Freeform 123"/>
            <p:cNvSpPr>
              <a:spLocks/>
            </p:cNvSpPr>
            <p:nvPr/>
          </p:nvSpPr>
          <p:spPr bwMode="auto">
            <a:xfrm>
              <a:off x="364" y="944"/>
              <a:ext cx="175" cy="156"/>
            </a:xfrm>
            <a:custGeom>
              <a:avLst/>
              <a:gdLst>
                <a:gd name="T0" fmla="*/ 16 w 524"/>
                <a:gd name="T1" fmla="*/ 30 h 468"/>
                <a:gd name="T2" fmla="*/ 47 w 524"/>
                <a:gd name="T3" fmla="*/ 86 h 468"/>
                <a:gd name="T4" fmla="*/ 82 w 524"/>
                <a:gd name="T5" fmla="*/ 139 h 468"/>
                <a:gd name="T6" fmla="*/ 119 w 524"/>
                <a:gd name="T7" fmla="*/ 191 h 468"/>
                <a:gd name="T8" fmla="*/ 159 w 524"/>
                <a:gd name="T9" fmla="*/ 239 h 468"/>
                <a:gd name="T10" fmla="*/ 201 w 524"/>
                <a:gd name="T11" fmla="*/ 284 h 468"/>
                <a:gd name="T12" fmla="*/ 246 w 524"/>
                <a:gd name="T13" fmla="*/ 327 h 468"/>
                <a:gd name="T14" fmla="*/ 294 w 524"/>
                <a:gd name="T15" fmla="*/ 365 h 468"/>
                <a:gd name="T16" fmla="*/ 334 w 524"/>
                <a:gd name="T17" fmla="*/ 393 h 468"/>
                <a:gd name="T18" fmla="*/ 366 w 524"/>
                <a:gd name="T19" fmla="*/ 411 h 468"/>
                <a:gd name="T20" fmla="*/ 397 w 524"/>
                <a:gd name="T21" fmla="*/ 429 h 468"/>
                <a:gd name="T22" fmla="*/ 430 w 524"/>
                <a:gd name="T23" fmla="*/ 444 h 468"/>
                <a:gd name="T24" fmla="*/ 452 w 524"/>
                <a:gd name="T25" fmla="*/ 451 h 468"/>
                <a:gd name="T26" fmla="*/ 462 w 524"/>
                <a:gd name="T27" fmla="*/ 455 h 468"/>
                <a:gd name="T28" fmla="*/ 471 w 524"/>
                <a:gd name="T29" fmla="*/ 459 h 468"/>
                <a:gd name="T30" fmla="*/ 481 w 524"/>
                <a:gd name="T31" fmla="*/ 463 h 468"/>
                <a:gd name="T32" fmla="*/ 490 w 524"/>
                <a:gd name="T33" fmla="*/ 465 h 468"/>
                <a:gd name="T34" fmla="*/ 497 w 524"/>
                <a:gd name="T35" fmla="*/ 467 h 468"/>
                <a:gd name="T36" fmla="*/ 504 w 524"/>
                <a:gd name="T37" fmla="*/ 467 h 468"/>
                <a:gd name="T38" fmla="*/ 509 w 524"/>
                <a:gd name="T39" fmla="*/ 467 h 468"/>
                <a:gd name="T40" fmla="*/ 514 w 524"/>
                <a:gd name="T41" fmla="*/ 464 h 468"/>
                <a:gd name="T42" fmla="*/ 524 w 524"/>
                <a:gd name="T43" fmla="*/ 449 h 468"/>
                <a:gd name="T44" fmla="*/ 523 w 524"/>
                <a:gd name="T45" fmla="*/ 444 h 468"/>
                <a:gd name="T46" fmla="*/ 519 w 524"/>
                <a:gd name="T47" fmla="*/ 441 h 468"/>
                <a:gd name="T48" fmla="*/ 514 w 524"/>
                <a:gd name="T49" fmla="*/ 438 h 468"/>
                <a:gd name="T50" fmla="*/ 507 w 524"/>
                <a:gd name="T51" fmla="*/ 435 h 468"/>
                <a:gd name="T52" fmla="*/ 500 w 524"/>
                <a:gd name="T53" fmla="*/ 432 h 468"/>
                <a:gd name="T54" fmla="*/ 490 w 524"/>
                <a:gd name="T55" fmla="*/ 429 h 468"/>
                <a:gd name="T56" fmla="*/ 480 w 524"/>
                <a:gd name="T57" fmla="*/ 425 h 468"/>
                <a:gd name="T58" fmla="*/ 470 w 524"/>
                <a:gd name="T59" fmla="*/ 421 h 468"/>
                <a:gd name="T60" fmla="*/ 450 w 524"/>
                <a:gd name="T61" fmla="*/ 413 h 468"/>
                <a:gd name="T62" fmla="*/ 417 w 524"/>
                <a:gd name="T63" fmla="*/ 400 h 468"/>
                <a:gd name="T64" fmla="*/ 385 w 524"/>
                <a:gd name="T65" fmla="*/ 383 h 468"/>
                <a:gd name="T66" fmla="*/ 355 w 524"/>
                <a:gd name="T67" fmla="*/ 367 h 468"/>
                <a:gd name="T68" fmla="*/ 314 w 524"/>
                <a:gd name="T69" fmla="*/ 341 h 468"/>
                <a:gd name="T70" fmla="*/ 264 w 524"/>
                <a:gd name="T71" fmla="*/ 307 h 468"/>
                <a:gd name="T72" fmla="*/ 217 w 524"/>
                <a:gd name="T73" fmla="*/ 268 h 468"/>
                <a:gd name="T74" fmla="*/ 172 w 524"/>
                <a:gd name="T75" fmla="*/ 226 h 468"/>
                <a:gd name="T76" fmla="*/ 129 w 524"/>
                <a:gd name="T77" fmla="*/ 182 h 468"/>
                <a:gd name="T78" fmla="*/ 89 w 524"/>
                <a:gd name="T79" fmla="*/ 134 h 468"/>
                <a:gd name="T80" fmla="*/ 52 w 524"/>
                <a:gd name="T81" fmla="*/ 82 h 468"/>
                <a:gd name="T82" fmla="*/ 17 w 524"/>
                <a:gd name="T83" fmla="*/ 28 h 468"/>
                <a:gd name="T84" fmla="*/ 0 w 524"/>
                <a:gd name="T85" fmla="*/ 0 h 468"/>
                <a:gd name="T86" fmla="*/ 0 w 524"/>
                <a:gd name="T87" fmla="*/ 0 h 468"/>
                <a:gd name="T88" fmla="*/ 0 w 524"/>
                <a:gd name="T89" fmla="*/ 1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24" h="468">
                  <a:moveTo>
                    <a:pt x="0" y="1"/>
                  </a:moveTo>
                  <a:lnTo>
                    <a:pt x="16" y="30"/>
                  </a:lnTo>
                  <a:lnTo>
                    <a:pt x="31" y="58"/>
                  </a:lnTo>
                  <a:lnTo>
                    <a:pt x="47" y="86"/>
                  </a:lnTo>
                  <a:lnTo>
                    <a:pt x="65" y="112"/>
                  </a:lnTo>
                  <a:lnTo>
                    <a:pt x="82" y="139"/>
                  </a:lnTo>
                  <a:lnTo>
                    <a:pt x="100" y="166"/>
                  </a:lnTo>
                  <a:lnTo>
                    <a:pt x="119" y="191"/>
                  </a:lnTo>
                  <a:lnTo>
                    <a:pt x="139" y="215"/>
                  </a:lnTo>
                  <a:lnTo>
                    <a:pt x="159" y="239"/>
                  </a:lnTo>
                  <a:lnTo>
                    <a:pt x="179" y="263"/>
                  </a:lnTo>
                  <a:lnTo>
                    <a:pt x="201" y="284"/>
                  </a:lnTo>
                  <a:lnTo>
                    <a:pt x="223" y="306"/>
                  </a:lnTo>
                  <a:lnTo>
                    <a:pt x="246" y="327"/>
                  </a:lnTo>
                  <a:lnTo>
                    <a:pt x="270" y="346"/>
                  </a:lnTo>
                  <a:lnTo>
                    <a:pt x="294" y="365"/>
                  </a:lnTo>
                  <a:lnTo>
                    <a:pt x="319" y="383"/>
                  </a:lnTo>
                  <a:lnTo>
                    <a:pt x="334" y="393"/>
                  </a:lnTo>
                  <a:lnTo>
                    <a:pt x="349" y="402"/>
                  </a:lnTo>
                  <a:lnTo>
                    <a:pt x="366" y="411"/>
                  </a:lnTo>
                  <a:lnTo>
                    <a:pt x="381" y="420"/>
                  </a:lnTo>
                  <a:lnTo>
                    <a:pt x="397" y="429"/>
                  </a:lnTo>
                  <a:lnTo>
                    <a:pt x="414" y="436"/>
                  </a:lnTo>
                  <a:lnTo>
                    <a:pt x="430" y="444"/>
                  </a:lnTo>
                  <a:lnTo>
                    <a:pt x="446" y="450"/>
                  </a:lnTo>
                  <a:lnTo>
                    <a:pt x="452" y="451"/>
                  </a:lnTo>
                  <a:lnTo>
                    <a:pt x="456" y="454"/>
                  </a:lnTo>
                  <a:lnTo>
                    <a:pt x="462" y="455"/>
                  </a:lnTo>
                  <a:lnTo>
                    <a:pt x="466" y="458"/>
                  </a:lnTo>
                  <a:lnTo>
                    <a:pt x="471" y="459"/>
                  </a:lnTo>
                  <a:lnTo>
                    <a:pt x="476" y="462"/>
                  </a:lnTo>
                  <a:lnTo>
                    <a:pt x="481" y="463"/>
                  </a:lnTo>
                  <a:lnTo>
                    <a:pt x="487" y="464"/>
                  </a:lnTo>
                  <a:lnTo>
                    <a:pt x="490" y="465"/>
                  </a:lnTo>
                  <a:lnTo>
                    <a:pt x="494" y="465"/>
                  </a:lnTo>
                  <a:lnTo>
                    <a:pt x="497" y="467"/>
                  </a:lnTo>
                  <a:lnTo>
                    <a:pt x="501" y="467"/>
                  </a:lnTo>
                  <a:lnTo>
                    <a:pt x="504" y="467"/>
                  </a:lnTo>
                  <a:lnTo>
                    <a:pt x="508" y="468"/>
                  </a:lnTo>
                  <a:lnTo>
                    <a:pt x="509" y="467"/>
                  </a:lnTo>
                  <a:lnTo>
                    <a:pt x="506" y="465"/>
                  </a:lnTo>
                  <a:lnTo>
                    <a:pt x="514" y="464"/>
                  </a:lnTo>
                  <a:lnTo>
                    <a:pt x="521" y="458"/>
                  </a:lnTo>
                  <a:lnTo>
                    <a:pt x="524" y="449"/>
                  </a:lnTo>
                  <a:lnTo>
                    <a:pt x="519" y="443"/>
                  </a:lnTo>
                  <a:lnTo>
                    <a:pt x="523" y="444"/>
                  </a:lnTo>
                  <a:lnTo>
                    <a:pt x="521" y="443"/>
                  </a:lnTo>
                  <a:lnTo>
                    <a:pt x="519" y="441"/>
                  </a:lnTo>
                  <a:lnTo>
                    <a:pt x="517" y="440"/>
                  </a:lnTo>
                  <a:lnTo>
                    <a:pt x="514" y="438"/>
                  </a:lnTo>
                  <a:lnTo>
                    <a:pt x="511" y="436"/>
                  </a:lnTo>
                  <a:lnTo>
                    <a:pt x="507" y="435"/>
                  </a:lnTo>
                  <a:lnTo>
                    <a:pt x="504" y="434"/>
                  </a:lnTo>
                  <a:lnTo>
                    <a:pt x="500" y="432"/>
                  </a:lnTo>
                  <a:lnTo>
                    <a:pt x="494" y="431"/>
                  </a:lnTo>
                  <a:lnTo>
                    <a:pt x="490" y="429"/>
                  </a:lnTo>
                  <a:lnTo>
                    <a:pt x="486" y="427"/>
                  </a:lnTo>
                  <a:lnTo>
                    <a:pt x="480" y="425"/>
                  </a:lnTo>
                  <a:lnTo>
                    <a:pt x="476" y="424"/>
                  </a:lnTo>
                  <a:lnTo>
                    <a:pt x="470" y="421"/>
                  </a:lnTo>
                  <a:lnTo>
                    <a:pt x="466" y="420"/>
                  </a:lnTo>
                  <a:lnTo>
                    <a:pt x="450" y="413"/>
                  </a:lnTo>
                  <a:lnTo>
                    <a:pt x="433" y="407"/>
                  </a:lnTo>
                  <a:lnTo>
                    <a:pt x="417" y="400"/>
                  </a:lnTo>
                  <a:lnTo>
                    <a:pt x="402" y="392"/>
                  </a:lnTo>
                  <a:lnTo>
                    <a:pt x="385" y="383"/>
                  </a:lnTo>
                  <a:lnTo>
                    <a:pt x="370" y="376"/>
                  </a:lnTo>
                  <a:lnTo>
                    <a:pt x="355" y="367"/>
                  </a:lnTo>
                  <a:lnTo>
                    <a:pt x="339" y="358"/>
                  </a:lnTo>
                  <a:lnTo>
                    <a:pt x="314" y="341"/>
                  </a:lnTo>
                  <a:lnTo>
                    <a:pt x="289" y="325"/>
                  </a:lnTo>
                  <a:lnTo>
                    <a:pt x="264" y="307"/>
                  </a:lnTo>
                  <a:lnTo>
                    <a:pt x="240" y="288"/>
                  </a:lnTo>
                  <a:lnTo>
                    <a:pt x="217" y="268"/>
                  </a:lnTo>
                  <a:lnTo>
                    <a:pt x="194" y="248"/>
                  </a:lnTo>
                  <a:lnTo>
                    <a:pt x="172" y="226"/>
                  </a:lnTo>
                  <a:lnTo>
                    <a:pt x="151" y="205"/>
                  </a:lnTo>
                  <a:lnTo>
                    <a:pt x="129" y="182"/>
                  </a:lnTo>
                  <a:lnTo>
                    <a:pt x="108" y="158"/>
                  </a:lnTo>
                  <a:lnTo>
                    <a:pt x="89" y="134"/>
                  </a:lnTo>
                  <a:lnTo>
                    <a:pt x="70" y="109"/>
                  </a:lnTo>
                  <a:lnTo>
                    <a:pt x="52" y="82"/>
                  </a:lnTo>
                  <a:lnTo>
                    <a:pt x="34" y="55"/>
                  </a:lnTo>
                  <a:lnTo>
                    <a:pt x="17" y="28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7" name="Freeform 124"/>
            <p:cNvSpPr>
              <a:spLocks/>
            </p:cNvSpPr>
            <p:nvPr/>
          </p:nvSpPr>
          <p:spPr bwMode="auto">
            <a:xfrm>
              <a:off x="392" y="899"/>
              <a:ext cx="160" cy="137"/>
            </a:xfrm>
            <a:custGeom>
              <a:avLst/>
              <a:gdLst>
                <a:gd name="T0" fmla="*/ 7 w 480"/>
                <a:gd name="T1" fmla="*/ 12 h 411"/>
                <a:gd name="T2" fmla="*/ 20 w 480"/>
                <a:gd name="T3" fmla="*/ 34 h 411"/>
                <a:gd name="T4" fmla="*/ 31 w 480"/>
                <a:gd name="T5" fmla="*/ 50 h 411"/>
                <a:gd name="T6" fmla="*/ 40 w 480"/>
                <a:gd name="T7" fmla="*/ 62 h 411"/>
                <a:gd name="T8" fmla="*/ 48 w 480"/>
                <a:gd name="T9" fmla="*/ 72 h 411"/>
                <a:gd name="T10" fmla="*/ 57 w 480"/>
                <a:gd name="T11" fmla="*/ 81 h 411"/>
                <a:gd name="T12" fmla="*/ 72 w 480"/>
                <a:gd name="T13" fmla="*/ 96 h 411"/>
                <a:gd name="T14" fmla="*/ 95 w 480"/>
                <a:gd name="T15" fmla="*/ 115 h 411"/>
                <a:gd name="T16" fmla="*/ 119 w 480"/>
                <a:gd name="T17" fmla="*/ 131 h 411"/>
                <a:gd name="T18" fmla="*/ 143 w 480"/>
                <a:gd name="T19" fmla="*/ 145 h 411"/>
                <a:gd name="T20" fmla="*/ 168 w 480"/>
                <a:gd name="T21" fmla="*/ 157 h 411"/>
                <a:gd name="T22" fmla="*/ 192 w 480"/>
                <a:gd name="T23" fmla="*/ 164 h 411"/>
                <a:gd name="T24" fmla="*/ 217 w 480"/>
                <a:gd name="T25" fmla="*/ 170 h 411"/>
                <a:gd name="T26" fmla="*/ 242 w 480"/>
                <a:gd name="T27" fmla="*/ 177 h 411"/>
                <a:gd name="T28" fmla="*/ 266 w 480"/>
                <a:gd name="T29" fmla="*/ 186 h 411"/>
                <a:gd name="T30" fmla="*/ 290 w 480"/>
                <a:gd name="T31" fmla="*/ 194 h 411"/>
                <a:gd name="T32" fmla="*/ 313 w 480"/>
                <a:gd name="T33" fmla="*/ 207 h 411"/>
                <a:gd name="T34" fmla="*/ 336 w 480"/>
                <a:gd name="T35" fmla="*/ 220 h 411"/>
                <a:gd name="T36" fmla="*/ 369 w 480"/>
                <a:gd name="T37" fmla="*/ 244 h 411"/>
                <a:gd name="T38" fmla="*/ 408 w 480"/>
                <a:gd name="T39" fmla="*/ 284 h 411"/>
                <a:gd name="T40" fmla="*/ 441 w 480"/>
                <a:gd name="T41" fmla="*/ 330 h 411"/>
                <a:gd name="T42" fmla="*/ 467 w 480"/>
                <a:gd name="T43" fmla="*/ 382 h 411"/>
                <a:gd name="T44" fmla="*/ 479 w 480"/>
                <a:gd name="T45" fmla="*/ 411 h 411"/>
                <a:gd name="T46" fmla="*/ 480 w 480"/>
                <a:gd name="T47" fmla="*/ 410 h 411"/>
                <a:gd name="T48" fmla="*/ 471 w 480"/>
                <a:gd name="T49" fmla="*/ 382 h 411"/>
                <a:gd name="T50" fmla="*/ 449 w 480"/>
                <a:gd name="T51" fmla="*/ 330 h 411"/>
                <a:gd name="T52" fmla="*/ 423 w 480"/>
                <a:gd name="T53" fmla="*/ 284 h 411"/>
                <a:gd name="T54" fmla="*/ 391 w 480"/>
                <a:gd name="T55" fmla="*/ 243 h 411"/>
                <a:gd name="T56" fmla="*/ 351 w 480"/>
                <a:gd name="T57" fmla="*/ 208 h 411"/>
                <a:gd name="T58" fmla="*/ 310 w 480"/>
                <a:gd name="T59" fmla="*/ 183 h 411"/>
                <a:gd name="T60" fmla="*/ 267 w 480"/>
                <a:gd name="T61" fmla="*/ 165 h 411"/>
                <a:gd name="T62" fmla="*/ 222 w 480"/>
                <a:gd name="T63" fmla="*/ 153 h 411"/>
                <a:gd name="T64" fmla="*/ 185 w 480"/>
                <a:gd name="T65" fmla="*/ 143 h 411"/>
                <a:gd name="T66" fmla="*/ 155 w 480"/>
                <a:gd name="T67" fmla="*/ 133 h 411"/>
                <a:gd name="T68" fmla="*/ 128 w 480"/>
                <a:gd name="T69" fmla="*/ 120 h 411"/>
                <a:gd name="T70" fmla="*/ 101 w 480"/>
                <a:gd name="T71" fmla="*/ 106 h 411"/>
                <a:gd name="T72" fmla="*/ 80 w 480"/>
                <a:gd name="T73" fmla="*/ 93 h 411"/>
                <a:gd name="T74" fmla="*/ 67 w 480"/>
                <a:gd name="T75" fmla="*/ 83 h 411"/>
                <a:gd name="T76" fmla="*/ 54 w 480"/>
                <a:gd name="T77" fmla="*/ 71 h 411"/>
                <a:gd name="T78" fmla="*/ 41 w 480"/>
                <a:gd name="T79" fmla="*/ 59 h 411"/>
                <a:gd name="T80" fmla="*/ 30 w 480"/>
                <a:gd name="T81" fmla="*/ 46 h 411"/>
                <a:gd name="T82" fmla="*/ 21 w 480"/>
                <a:gd name="T83" fmla="*/ 34 h 411"/>
                <a:gd name="T84" fmla="*/ 13 w 480"/>
                <a:gd name="T85" fmla="*/ 20 h 411"/>
                <a:gd name="T86" fmla="*/ 5 w 480"/>
                <a:gd name="T87" fmla="*/ 6 h 411"/>
                <a:gd name="T88" fmla="*/ 0 w 480"/>
                <a:gd name="T89" fmla="*/ 0 h 411"/>
                <a:gd name="T90" fmla="*/ 0 w 480"/>
                <a:gd name="T91" fmla="*/ 0 h 411"/>
                <a:gd name="T92" fmla="*/ 0 w 480"/>
                <a:gd name="T93" fmla="*/ 1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80" h="411">
                  <a:moveTo>
                    <a:pt x="0" y="1"/>
                  </a:moveTo>
                  <a:lnTo>
                    <a:pt x="7" y="12"/>
                  </a:lnTo>
                  <a:lnTo>
                    <a:pt x="13" y="22"/>
                  </a:lnTo>
                  <a:lnTo>
                    <a:pt x="20" y="34"/>
                  </a:lnTo>
                  <a:lnTo>
                    <a:pt x="28" y="45"/>
                  </a:lnTo>
                  <a:lnTo>
                    <a:pt x="31" y="50"/>
                  </a:lnTo>
                  <a:lnTo>
                    <a:pt x="35" y="55"/>
                  </a:lnTo>
                  <a:lnTo>
                    <a:pt x="40" y="62"/>
                  </a:lnTo>
                  <a:lnTo>
                    <a:pt x="44" y="67"/>
                  </a:lnTo>
                  <a:lnTo>
                    <a:pt x="48" y="72"/>
                  </a:lnTo>
                  <a:lnTo>
                    <a:pt x="53" y="77"/>
                  </a:lnTo>
                  <a:lnTo>
                    <a:pt x="57" y="81"/>
                  </a:lnTo>
                  <a:lnTo>
                    <a:pt x="61" y="86"/>
                  </a:lnTo>
                  <a:lnTo>
                    <a:pt x="72" y="96"/>
                  </a:lnTo>
                  <a:lnTo>
                    <a:pt x="83" y="106"/>
                  </a:lnTo>
                  <a:lnTo>
                    <a:pt x="95" y="115"/>
                  </a:lnTo>
                  <a:lnTo>
                    <a:pt x="107" y="124"/>
                  </a:lnTo>
                  <a:lnTo>
                    <a:pt x="119" y="131"/>
                  </a:lnTo>
                  <a:lnTo>
                    <a:pt x="131" y="139"/>
                  </a:lnTo>
                  <a:lnTo>
                    <a:pt x="143" y="145"/>
                  </a:lnTo>
                  <a:lnTo>
                    <a:pt x="156" y="151"/>
                  </a:lnTo>
                  <a:lnTo>
                    <a:pt x="168" y="157"/>
                  </a:lnTo>
                  <a:lnTo>
                    <a:pt x="180" y="162"/>
                  </a:lnTo>
                  <a:lnTo>
                    <a:pt x="192" y="164"/>
                  </a:lnTo>
                  <a:lnTo>
                    <a:pt x="204" y="168"/>
                  </a:lnTo>
                  <a:lnTo>
                    <a:pt x="217" y="170"/>
                  </a:lnTo>
                  <a:lnTo>
                    <a:pt x="229" y="174"/>
                  </a:lnTo>
                  <a:lnTo>
                    <a:pt x="242" y="177"/>
                  </a:lnTo>
                  <a:lnTo>
                    <a:pt x="254" y="181"/>
                  </a:lnTo>
                  <a:lnTo>
                    <a:pt x="266" y="186"/>
                  </a:lnTo>
                  <a:lnTo>
                    <a:pt x="278" y="189"/>
                  </a:lnTo>
                  <a:lnTo>
                    <a:pt x="290" y="194"/>
                  </a:lnTo>
                  <a:lnTo>
                    <a:pt x="302" y="201"/>
                  </a:lnTo>
                  <a:lnTo>
                    <a:pt x="313" y="207"/>
                  </a:lnTo>
                  <a:lnTo>
                    <a:pt x="325" y="213"/>
                  </a:lnTo>
                  <a:lnTo>
                    <a:pt x="336" y="220"/>
                  </a:lnTo>
                  <a:lnTo>
                    <a:pt x="347" y="227"/>
                  </a:lnTo>
                  <a:lnTo>
                    <a:pt x="369" y="244"/>
                  </a:lnTo>
                  <a:lnTo>
                    <a:pt x="389" y="263"/>
                  </a:lnTo>
                  <a:lnTo>
                    <a:pt x="408" y="284"/>
                  </a:lnTo>
                  <a:lnTo>
                    <a:pt x="425" y="306"/>
                  </a:lnTo>
                  <a:lnTo>
                    <a:pt x="441" y="330"/>
                  </a:lnTo>
                  <a:lnTo>
                    <a:pt x="454" y="355"/>
                  </a:lnTo>
                  <a:lnTo>
                    <a:pt x="467" y="382"/>
                  </a:lnTo>
                  <a:lnTo>
                    <a:pt x="478" y="410"/>
                  </a:lnTo>
                  <a:lnTo>
                    <a:pt x="479" y="411"/>
                  </a:lnTo>
                  <a:lnTo>
                    <a:pt x="479" y="411"/>
                  </a:lnTo>
                  <a:lnTo>
                    <a:pt x="480" y="410"/>
                  </a:lnTo>
                  <a:lnTo>
                    <a:pt x="480" y="408"/>
                  </a:lnTo>
                  <a:lnTo>
                    <a:pt x="471" y="382"/>
                  </a:lnTo>
                  <a:lnTo>
                    <a:pt x="461" y="355"/>
                  </a:lnTo>
                  <a:lnTo>
                    <a:pt x="449" y="330"/>
                  </a:lnTo>
                  <a:lnTo>
                    <a:pt x="437" y="306"/>
                  </a:lnTo>
                  <a:lnTo>
                    <a:pt x="423" y="284"/>
                  </a:lnTo>
                  <a:lnTo>
                    <a:pt x="408" y="263"/>
                  </a:lnTo>
                  <a:lnTo>
                    <a:pt x="391" y="243"/>
                  </a:lnTo>
                  <a:lnTo>
                    <a:pt x="371" y="224"/>
                  </a:lnTo>
                  <a:lnTo>
                    <a:pt x="351" y="208"/>
                  </a:lnTo>
                  <a:lnTo>
                    <a:pt x="332" y="194"/>
                  </a:lnTo>
                  <a:lnTo>
                    <a:pt x="310" y="183"/>
                  </a:lnTo>
                  <a:lnTo>
                    <a:pt x="289" y="174"/>
                  </a:lnTo>
                  <a:lnTo>
                    <a:pt x="267" y="165"/>
                  </a:lnTo>
                  <a:lnTo>
                    <a:pt x="244" y="159"/>
                  </a:lnTo>
                  <a:lnTo>
                    <a:pt x="222" y="153"/>
                  </a:lnTo>
                  <a:lnTo>
                    <a:pt x="199" y="146"/>
                  </a:lnTo>
                  <a:lnTo>
                    <a:pt x="185" y="143"/>
                  </a:lnTo>
                  <a:lnTo>
                    <a:pt x="169" y="138"/>
                  </a:lnTo>
                  <a:lnTo>
                    <a:pt x="155" y="133"/>
                  </a:lnTo>
                  <a:lnTo>
                    <a:pt x="142" y="126"/>
                  </a:lnTo>
                  <a:lnTo>
                    <a:pt x="128" y="120"/>
                  </a:lnTo>
                  <a:lnTo>
                    <a:pt x="114" y="114"/>
                  </a:lnTo>
                  <a:lnTo>
                    <a:pt x="101" y="106"/>
                  </a:lnTo>
                  <a:lnTo>
                    <a:pt x="88" y="98"/>
                  </a:lnTo>
                  <a:lnTo>
                    <a:pt x="80" y="93"/>
                  </a:lnTo>
                  <a:lnTo>
                    <a:pt x="73" y="88"/>
                  </a:lnTo>
                  <a:lnTo>
                    <a:pt x="67" y="83"/>
                  </a:lnTo>
                  <a:lnTo>
                    <a:pt x="60" y="77"/>
                  </a:lnTo>
                  <a:lnTo>
                    <a:pt x="54" y="71"/>
                  </a:lnTo>
                  <a:lnTo>
                    <a:pt x="47" y="65"/>
                  </a:lnTo>
                  <a:lnTo>
                    <a:pt x="41" y="59"/>
                  </a:lnTo>
                  <a:lnTo>
                    <a:pt x="35" y="53"/>
                  </a:lnTo>
                  <a:lnTo>
                    <a:pt x="30" y="46"/>
                  </a:lnTo>
                  <a:lnTo>
                    <a:pt x="25" y="40"/>
                  </a:lnTo>
                  <a:lnTo>
                    <a:pt x="21" y="34"/>
                  </a:lnTo>
                  <a:lnTo>
                    <a:pt x="18" y="26"/>
                  </a:lnTo>
                  <a:lnTo>
                    <a:pt x="13" y="20"/>
                  </a:lnTo>
                  <a:lnTo>
                    <a:pt x="9" y="14"/>
                  </a:lnTo>
                  <a:lnTo>
                    <a:pt x="5" y="6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8" name="Freeform 125"/>
            <p:cNvSpPr>
              <a:spLocks/>
            </p:cNvSpPr>
            <p:nvPr/>
          </p:nvSpPr>
          <p:spPr bwMode="auto">
            <a:xfrm>
              <a:off x="577" y="830"/>
              <a:ext cx="41" cy="69"/>
            </a:xfrm>
            <a:custGeom>
              <a:avLst/>
              <a:gdLst>
                <a:gd name="T0" fmla="*/ 123 w 123"/>
                <a:gd name="T1" fmla="*/ 0 h 209"/>
                <a:gd name="T2" fmla="*/ 117 w 123"/>
                <a:gd name="T3" fmla="*/ 13 h 209"/>
                <a:gd name="T4" fmla="*/ 111 w 123"/>
                <a:gd name="T5" fmla="*/ 25 h 209"/>
                <a:gd name="T6" fmla="*/ 106 w 123"/>
                <a:gd name="T7" fmla="*/ 38 h 209"/>
                <a:gd name="T8" fmla="*/ 100 w 123"/>
                <a:gd name="T9" fmla="*/ 51 h 209"/>
                <a:gd name="T10" fmla="*/ 94 w 123"/>
                <a:gd name="T11" fmla="*/ 63 h 209"/>
                <a:gd name="T12" fmla="*/ 88 w 123"/>
                <a:gd name="T13" fmla="*/ 77 h 209"/>
                <a:gd name="T14" fmla="*/ 83 w 123"/>
                <a:gd name="T15" fmla="*/ 90 h 209"/>
                <a:gd name="T16" fmla="*/ 76 w 123"/>
                <a:gd name="T17" fmla="*/ 103 h 209"/>
                <a:gd name="T18" fmla="*/ 69 w 123"/>
                <a:gd name="T19" fmla="*/ 115 h 209"/>
                <a:gd name="T20" fmla="*/ 61 w 123"/>
                <a:gd name="T21" fmla="*/ 128 h 209"/>
                <a:gd name="T22" fmla="*/ 51 w 123"/>
                <a:gd name="T23" fmla="*/ 139 h 209"/>
                <a:gd name="T24" fmla="*/ 43 w 123"/>
                <a:gd name="T25" fmla="*/ 151 h 209"/>
                <a:gd name="T26" fmla="*/ 33 w 123"/>
                <a:gd name="T27" fmla="*/ 161 h 209"/>
                <a:gd name="T28" fmla="*/ 23 w 123"/>
                <a:gd name="T29" fmla="*/ 171 h 209"/>
                <a:gd name="T30" fmla="*/ 13 w 123"/>
                <a:gd name="T31" fmla="*/ 182 h 209"/>
                <a:gd name="T32" fmla="*/ 3 w 123"/>
                <a:gd name="T33" fmla="*/ 192 h 209"/>
                <a:gd name="T34" fmla="*/ 1 w 123"/>
                <a:gd name="T35" fmla="*/ 198 h 209"/>
                <a:gd name="T36" fmla="*/ 0 w 123"/>
                <a:gd name="T37" fmla="*/ 204 h 209"/>
                <a:gd name="T38" fmla="*/ 2 w 123"/>
                <a:gd name="T39" fmla="*/ 209 h 209"/>
                <a:gd name="T40" fmla="*/ 7 w 123"/>
                <a:gd name="T41" fmla="*/ 209 h 209"/>
                <a:gd name="T42" fmla="*/ 16 w 123"/>
                <a:gd name="T43" fmla="*/ 201 h 209"/>
                <a:gd name="T44" fmla="*/ 26 w 123"/>
                <a:gd name="T45" fmla="*/ 192 h 209"/>
                <a:gd name="T46" fmla="*/ 35 w 123"/>
                <a:gd name="T47" fmla="*/ 182 h 209"/>
                <a:gd name="T48" fmla="*/ 43 w 123"/>
                <a:gd name="T49" fmla="*/ 171 h 209"/>
                <a:gd name="T50" fmla="*/ 51 w 123"/>
                <a:gd name="T51" fmla="*/ 160 h 209"/>
                <a:gd name="T52" fmla="*/ 58 w 123"/>
                <a:gd name="T53" fmla="*/ 148 h 209"/>
                <a:gd name="T54" fmla="*/ 65 w 123"/>
                <a:gd name="T55" fmla="*/ 137 h 209"/>
                <a:gd name="T56" fmla="*/ 72 w 123"/>
                <a:gd name="T57" fmla="*/ 125 h 209"/>
                <a:gd name="T58" fmla="*/ 80 w 123"/>
                <a:gd name="T59" fmla="*/ 110 h 209"/>
                <a:gd name="T60" fmla="*/ 86 w 123"/>
                <a:gd name="T61" fmla="*/ 95 h 209"/>
                <a:gd name="T62" fmla="*/ 93 w 123"/>
                <a:gd name="T63" fmla="*/ 79 h 209"/>
                <a:gd name="T64" fmla="*/ 98 w 123"/>
                <a:gd name="T65" fmla="*/ 63 h 209"/>
                <a:gd name="T66" fmla="*/ 104 w 123"/>
                <a:gd name="T67" fmla="*/ 47 h 209"/>
                <a:gd name="T68" fmla="*/ 110 w 123"/>
                <a:gd name="T69" fmla="*/ 32 h 209"/>
                <a:gd name="T70" fmla="*/ 117 w 123"/>
                <a:gd name="T71" fmla="*/ 15 h 209"/>
                <a:gd name="T72" fmla="*/ 123 w 123"/>
                <a:gd name="T73" fmla="*/ 0 h 209"/>
                <a:gd name="T74" fmla="*/ 123 w 123"/>
                <a:gd name="T75" fmla="*/ 0 h 209"/>
                <a:gd name="T76" fmla="*/ 123 w 123"/>
                <a:gd name="T77" fmla="*/ 0 h 209"/>
                <a:gd name="T78" fmla="*/ 123 w 123"/>
                <a:gd name="T79" fmla="*/ 0 h 209"/>
                <a:gd name="T80" fmla="*/ 123 w 123"/>
                <a:gd name="T81" fmla="*/ 0 h 209"/>
                <a:gd name="T82" fmla="*/ 123 w 123"/>
                <a:gd name="T83" fmla="*/ 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23" h="209">
                  <a:moveTo>
                    <a:pt x="123" y="0"/>
                  </a:moveTo>
                  <a:lnTo>
                    <a:pt x="117" y="13"/>
                  </a:lnTo>
                  <a:lnTo>
                    <a:pt x="111" y="25"/>
                  </a:lnTo>
                  <a:lnTo>
                    <a:pt x="106" y="38"/>
                  </a:lnTo>
                  <a:lnTo>
                    <a:pt x="100" y="51"/>
                  </a:lnTo>
                  <a:lnTo>
                    <a:pt x="94" y="63"/>
                  </a:lnTo>
                  <a:lnTo>
                    <a:pt x="88" y="77"/>
                  </a:lnTo>
                  <a:lnTo>
                    <a:pt x="83" y="90"/>
                  </a:lnTo>
                  <a:lnTo>
                    <a:pt x="76" y="103"/>
                  </a:lnTo>
                  <a:lnTo>
                    <a:pt x="69" y="115"/>
                  </a:lnTo>
                  <a:lnTo>
                    <a:pt x="61" y="128"/>
                  </a:lnTo>
                  <a:lnTo>
                    <a:pt x="51" y="139"/>
                  </a:lnTo>
                  <a:lnTo>
                    <a:pt x="43" y="151"/>
                  </a:lnTo>
                  <a:lnTo>
                    <a:pt x="33" y="161"/>
                  </a:lnTo>
                  <a:lnTo>
                    <a:pt x="23" y="171"/>
                  </a:lnTo>
                  <a:lnTo>
                    <a:pt x="13" y="182"/>
                  </a:lnTo>
                  <a:lnTo>
                    <a:pt x="3" y="192"/>
                  </a:lnTo>
                  <a:lnTo>
                    <a:pt x="1" y="198"/>
                  </a:lnTo>
                  <a:lnTo>
                    <a:pt x="0" y="204"/>
                  </a:lnTo>
                  <a:lnTo>
                    <a:pt x="2" y="209"/>
                  </a:lnTo>
                  <a:lnTo>
                    <a:pt x="7" y="209"/>
                  </a:lnTo>
                  <a:lnTo>
                    <a:pt x="16" y="201"/>
                  </a:lnTo>
                  <a:lnTo>
                    <a:pt x="26" y="192"/>
                  </a:lnTo>
                  <a:lnTo>
                    <a:pt x="35" y="182"/>
                  </a:lnTo>
                  <a:lnTo>
                    <a:pt x="43" y="171"/>
                  </a:lnTo>
                  <a:lnTo>
                    <a:pt x="51" y="160"/>
                  </a:lnTo>
                  <a:lnTo>
                    <a:pt x="58" y="148"/>
                  </a:lnTo>
                  <a:lnTo>
                    <a:pt x="65" y="137"/>
                  </a:lnTo>
                  <a:lnTo>
                    <a:pt x="72" y="125"/>
                  </a:lnTo>
                  <a:lnTo>
                    <a:pt x="80" y="110"/>
                  </a:lnTo>
                  <a:lnTo>
                    <a:pt x="86" y="95"/>
                  </a:lnTo>
                  <a:lnTo>
                    <a:pt x="93" y="79"/>
                  </a:lnTo>
                  <a:lnTo>
                    <a:pt x="98" y="63"/>
                  </a:lnTo>
                  <a:lnTo>
                    <a:pt x="104" y="47"/>
                  </a:lnTo>
                  <a:lnTo>
                    <a:pt x="110" y="32"/>
                  </a:lnTo>
                  <a:lnTo>
                    <a:pt x="117" y="15"/>
                  </a:lnTo>
                  <a:lnTo>
                    <a:pt x="123" y="0"/>
                  </a:lnTo>
                  <a:lnTo>
                    <a:pt x="123" y="0"/>
                  </a:lnTo>
                  <a:lnTo>
                    <a:pt x="123" y="0"/>
                  </a:lnTo>
                  <a:lnTo>
                    <a:pt x="123" y="0"/>
                  </a:lnTo>
                  <a:lnTo>
                    <a:pt x="123" y="0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9" name="Freeform 126"/>
            <p:cNvSpPr>
              <a:spLocks/>
            </p:cNvSpPr>
            <p:nvPr/>
          </p:nvSpPr>
          <p:spPr bwMode="auto">
            <a:xfrm>
              <a:off x="531" y="1055"/>
              <a:ext cx="66" cy="42"/>
            </a:xfrm>
            <a:custGeom>
              <a:avLst/>
              <a:gdLst>
                <a:gd name="T0" fmla="*/ 197 w 197"/>
                <a:gd name="T1" fmla="*/ 0 h 126"/>
                <a:gd name="T2" fmla="*/ 184 w 197"/>
                <a:gd name="T3" fmla="*/ 10 h 126"/>
                <a:gd name="T4" fmla="*/ 170 w 197"/>
                <a:gd name="T5" fmla="*/ 20 h 126"/>
                <a:gd name="T6" fmla="*/ 157 w 197"/>
                <a:gd name="T7" fmla="*/ 31 h 126"/>
                <a:gd name="T8" fmla="*/ 144 w 197"/>
                <a:gd name="T9" fmla="*/ 41 h 126"/>
                <a:gd name="T10" fmla="*/ 131 w 197"/>
                <a:gd name="T11" fmla="*/ 51 h 126"/>
                <a:gd name="T12" fmla="*/ 118 w 197"/>
                <a:gd name="T13" fmla="*/ 62 h 126"/>
                <a:gd name="T14" fmla="*/ 104 w 197"/>
                <a:gd name="T15" fmla="*/ 70 h 126"/>
                <a:gd name="T16" fmla="*/ 91 w 197"/>
                <a:gd name="T17" fmla="*/ 78 h 126"/>
                <a:gd name="T18" fmla="*/ 79 w 197"/>
                <a:gd name="T19" fmla="*/ 84 h 126"/>
                <a:gd name="T20" fmla="*/ 69 w 197"/>
                <a:gd name="T21" fmla="*/ 89 h 126"/>
                <a:gd name="T22" fmla="*/ 59 w 197"/>
                <a:gd name="T23" fmla="*/ 94 h 126"/>
                <a:gd name="T24" fmla="*/ 48 w 197"/>
                <a:gd name="T25" fmla="*/ 98 h 126"/>
                <a:gd name="T26" fmla="*/ 38 w 197"/>
                <a:gd name="T27" fmla="*/ 103 h 126"/>
                <a:gd name="T28" fmla="*/ 27 w 197"/>
                <a:gd name="T29" fmla="*/ 107 h 126"/>
                <a:gd name="T30" fmla="*/ 16 w 197"/>
                <a:gd name="T31" fmla="*/ 111 h 126"/>
                <a:gd name="T32" fmla="*/ 4 w 197"/>
                <a:gd name="T33" fmla="*/ 116 h 126"/>
                <a:gd name="T34" fmla="*/ 2 w 197"/>
                <a:gd name="T35" fmla="*/ 118 h 126"/>
                <a:gd name="T36" fmla="*/ 0 w 197"/>
                <a:gd name="T37" fmla="*/ 121 h 126"/>
                <a:gd name="T38" fmla="*/ 0 w 197"/>
                <a:gd name="T39" fmla="*/ 125 h 126"/>
                <a:gd name="T40" fmla="*/ 3 w 197"/>
                <a:gd name="T41" fmla="*/ 126 h 126"/>
                <a:gd name="T42" fmla="*/ 16 w 197"/>
                <a:gd name="T43" fmla="*/ 126 h 126"/>
                <a:gd name="T44" fmla="*/ 30 w 197"/>
                <a:gd name="T45" fmla="*/ 122 h 126"/>
                <a:gd name="T46" fmla="*/ 45 w 197"/>
                <a:gd name="T47" fmla="*/ 117 h 126"/>
                <a:gd name="T48" fmla="*/ 59 w 197"/>
                <a:gd name="T49" fmla="*/ 111 h 126"/>
                <a:gd name="T50" fmla="*/ 72 w 197"/>
                <a:gd name="T51" fmla="*/ 103 h 126"/>
                <a:gd name="T52" fmla="*/ 85 w 197"/>
                <a:gd name="T53" fmla="*/ 94 h 126"/>
                <a:gd name="T54" fmla="*/ 98 w 197"/>
                <a:gd name="T55" fmla="*/ 87 h 126"/>
                <a:gd name="T56" fmla="*/ 110 w 197"/>
                <a:gd name="T57" fmla="*/ 79 h 126"/>
                <a:gd name="T58" fmla="*/ 122 w 197"/>
                <a:gd name="T59" fmla="*/ 72 h 126"/>
                <a:gd name="T60" fmla="*/ 134 w 197"/>
                <a:gd name="T61" fmla="*/ 63 h 126"/>
                <a:gd name="T62" fmla="*/ 145 w 197"/>
                <a:gd name="T63" fmla="*/ 53 h 126"/>
                <a:gd name="T64" fmla="*/ 156 w 197"/>
                <a:gd name="T65" fmla="*/ 43 h 126"/>
                <a:gd name="T66" fmla="*/ 167 w 197"/>
                <a:gd name="T67" fmla="*/ 32 h 126"/>
                <a:gd name="T68" fmla="*/ 178 w 197"/>
                <a:gd name="T69" fmla="*/ 21 h 126"/>
                <a:gd name="T70" fmla="*/ 187 w 197"/>
                <a:gd name="T71" fmla="*/ 11 h 126"/>
                <a:gd name="T72" fmla="*/ 197 w 197"/>
                <a:gd name="T73" fmla="*/ 0 h 126"/>
                <a:gd name="T74" fmla="*/ 197 w 197"/>
                <a:gd name="T75" fmla="*/ 0 h 126"/>
                <a:gd name="T76" fmla="*/ 197 w 197"/>
                <a:gd name="T77" fmla="*/ 0 h 126"/>
                <a:gd name="T78" fmla="*/ 197 w 197"/>
                <a:gd name="T79" fmla="*/ 0 h 126"/>
                <a:gd name="T80" fmla="*/ 197 w 197"/>
                <a:gd name="T81" fmla="*/ 0 h 126"/>
                <a:gd name="T82" fmla="*/ 197 w 197"/>
                <a:gd name="T83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97" h="126">
                  <a:moveTo>
                    <a:pt x="197" y="0"/>
                  </a:moveTo>
                  <a:lnTo>
                    <a:pt x="184" y="10"/>
                  </a:lnTo>
                  <a:lnTo>
                    <a:pt x="170" y="20"/>
                  </a:lnTo>
                  <a:lnTo>
                    <a:pt x="157" y="31"/>
                  </a:lnTo>
                  <a:lnTo>
                    <a:pt x="144" y="41"/>
                  </a:lnTo>
                  <a:lnTo>
                    <a:pt x="131" y="51"/>
                  </a:lnTo>
                  <a:lnTo>
                    <a:pt x="118" y="62"/>
                  </a:lnTo>
                  <a:lnTo>
                    <a:pt x="104" y="70"/>
                  </a:lnTo>
                  <a:lnTo>
                    <a:pt x="91" y="78"/>
                  </a:lnTo>
                  <a:lnTo>
                    <a:pt x="79" y="84"/>
                  </a:lnTo>
                  <a:lnTo>
                    <a:pt x="69" y="89"/>
                  </a:lnTo>
                  <a:lnTo>
                    <a:pt x="59" y="94"/>
                  </a:lnTo>
                  <a:lnTo>
                    <a:pt x="48" y="98"/>
                  </a:lnTo>
                  <a:lnTo>
                    <a:pt x="38" y="103"/>
                  </a:lnTo>
                  <a:lnTo>
                    <a:pt x="27" y="107"/>
                  </a:lnTo>
                  <a:lnTo>
                    <a:pt x="16" y="111"/>
                  </a:lnTo>
                  <a:lnTo>
                    <a:pt x="4" y="116"/>
                  </a:lnTo>
                  <a:lnTo>
                    <a:pt x="2" y="118"/>
                  </a:lnTo>
                  <a:lnTo>
                    <a:pt x="0" y="121"/>
                  </a:lnTo>
                  <a:lnTo>
                    <a:pt x="0" y="125"/>
                  </a:lnTo>
                  <a:lnTo>
                    <a:pt x="3" y="126"/>
                  </a:lnTo>
                  <a:lnTo>
                    <a:pt x="16" y="126"/>
                  </a:lnTo>
                  <a:lnTo>
                    <a:pt x="30" y="122"/>
                  </a:lnTo>
                  <a:lnTo>
                    <a:pt x="45" y="117"/>
                  </a:lnTo>
                  <a:lnTo>
                    <a:pt x="59" y="111"/>
                  </a:lnTo>
                  <a:lnTo>
                    <a:pt x="72" y="103"/>
                  </a:lnTo>
                  <a:lnTo>
                    <a:pt x="85" y="94"/>
                  </a:lnTo>
                  <a:lnTo>
                    <a:pt x="98" y="87"/>
                  </a:lnTo>
                  <a:lnTo>
                    <a:pt x="110" y="79"/>
                  </a:lnTo>
                  <a:lnTo>
                    <a:pt x="122" y="72"/>
                  </a:lnTo>
                  <a:lnTo>
                    <a:pt x="134" y="63"/>
                  </a:lnTo>
                  <a:lnTo>
                    <a:pt x="145" y="53"/>
                  </a:lnTo>
                  <a:lnTo>
                    <a:pt x="156" y="43"/>
                  </a:lnTo>
                  <a:lnTo>
                    <a:pt x="167" y="32"/>
                  </a:lnTo>
                  <a:lnTo>
                    <a:pt x="178" y="21"/>
                  </a:lnTo>
                  <a:lnTo>
                    <a:pt x="187" y="11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0" name="Freeform 127"/>
            <p:cNvSpPr>
              <a:spLocks/>
            </p:cNvSpPr>
            <p:nvPr/>
          </p:nvSpPr>
          <p:spPr bwMode="auto">
            <a:xfrm>
              <a:off x="302" y="790"/>
              <a:ext cx="97" cy="127"/>
            </a:xfrm>
            <a:custGeom>
              <a:avLst/>
              <a:gdLst>
                <a:gd name="T0" fmla="*/ 283 w 292"/>
                <a:gd name="T1" fmla="*/ 366 h 383"/>
                <a:gd name="T2" fmla="*/ 268 w 292"/>
                <a:gd name="T3" fmla="*/ 331 h 383"/>
                <a:gd name="T4" fmla="*/ 255 w 292"/>
                <a:gd name="T5" fmla="*/ 297 h 383"/>
                <a:gd name="T6" fmla="*/ 243 w 292"/>
                <a:gd name="T7" fmla="*/ 261 h 383"/>
                <a:gd name="T8" fmla="*/ 234 w 292"/>
                <a:gd name="T9" fmla="*/ 229 h 383"/>
                <a:gd name="T10" fmla="*/ 228 w 292"/>
                <a:gd name="T11" fmla="*/ 202 h 383"/>
                <a:gd name="T12" fmla="*/ 219 w 292"/>
                <a:gd name="T13" fmla="*/ 176 h 383"/>
                <a:gd name="T14" fmla="*/ 205 w 292"/>
                <a:gd name="T15" fmla="*/ 154 h 383"/>
                <a:gd name="T16" fmla="*/ 191 w 292"/>
                <a:gd name="T17" fmla="*/ 140 h 383"/>
                <a:gd name="T18" fmla="*/ 180 w 292"/>
                <a:gd name="T19" fmla="*/ 132 h 383"/>
                <a:gd name="T20" fmla="*/ 169 w 292"/>
                <a:gd name="T21" fmla="*/ 123 h 383"/>
                <a:gd name="T22" fmla="*/ 157 w 292"/>
                <a:gd name="T23" fmla="*/ 114 h 383"/>
                <a:gd name="T24" fmla="*/ 147 w 292"/>
                <a:gd name="T25" fmla="*/ 105 h 383"/>
                <a:gd name="T26" fmla="*/ 140 w 292"/>
                <a:gd name="T27" fmla="*/ 95 h 383"/>
                <a:gd name="T28" fmla="*/ 131 w 292"/>
                <a:gd name="T29" fmla="*/ 86 h 383"/>
                <a:gd name="T30" fmla="*/ 122 w 292"/>
                <a:gd name="T31" fmla="*/ 78 h 383"/>
                <a:gd name="T32" fmla="*/ 109 w 292"/>
                <a:gd name="T33" fmla="*/ 71 h 383"/>
                <a:gd name="T34" fmla="*/ 94 w 292"/>
                <a:gd name="T35" fmla="*/ 63 h 383"/>
                <a:gd name="T36" fmla="*/ 79 w 292"/>
                <a:gd name="T37" fmla="*/ 56 h 383"/>
                <a:gd name="T38" fmla="*/ 64 w 292"/>
                <a:gd name="T39" fmla="*/ 47 h 383"/>
                <a:gd name="T40" fmla="*/ 50 w 292"/>
                <a:gd name="T41" fmla="*/ 37 h 383"/>
                <a:gd name="T42" fmla="*/ 38 w 292"/>
                <a:gd name="T43" fmla="*/ 25 h 383"/>
                <a:gd name="T44" fmla="*/ 26 w 292"/>
                <a:gd name="T45" fmla="*/ 14 h 383"/>
                <a:gd name="T46" fmla="*/ 13 w 292"/>
                <a:gd name="T47" fmla="*/ 4 h 383"/>
                <a:gd name="T48" fmla="*/ 3 w 292"/>
                <a:gd name="T49" fmla="*/ 1 h 383"/>
                <a:gd name="T50" fmla="*/ 0 w 292"/>
                <a:gd name="T51" fmla="*/ 8 h 383"/>
                <a:gd name="T52" fmla="*/ 10 w 292"/>
                <a:gd name="T53" fmla="*/ 20 h 383"/>
                <a:gd name="T54" fmla="*/ 31 w 292"/>
                <a:gd name="T55" fmla="*/ 39 h 383"/>
                <a:gd name="T56" fmla="*/ 52 w 292"/>
                <a:gd name="T57" fmla="*/ 57 h 383"/>
                <a:gd name="T58" fmla="*/ 76 w 292"/>
                <a:gd name="T59" fmla="*/ 71 h 383"/>
                <a:gd name="T60" fmla="*/ 95 w 292"/>
                <a:gd name="T61" fmla="*/ 78 h 383"/>
                <a:gd name="T62" fmla="*/ 109 w 292"/>
                <a:gd name="T63" fmla="*/ 87 h 383"/>
                <a:gd name="T64" fmla="*/ 121 w 292"/>
                <a:gd name="T65" fmla="*/ 96 h 383"/>
                <a:gd name="T66" fmla="*/ 134 w 292"/>
                <a:gd name="T67" fmla="*/ 108 h 383"/>
                <a:gd name="T68" fmla="*/ 145 w 292"/>
                <a:gd name="T69" fmla="*/ 118 h 383"/>
                <a:gd name="T70" fmla="*/ 156 w 292"/>
                <a:gd name="T71" fmla="*/ 126 h 383"/>
                <a:gd name="T72" fmla="*/ 168 w 292"/>
                <a:gd name="T73" fmla="*/ 135 h 383"/>
                <a:gd name="T74" fmla="*/ 180 w 292"/>
                <a:gd name="T75" fmla="*/ 143 h 383"/>
                <a:gd name="T76" fmla="*/ 196 w 292"/>
                <a:gd name="T77" fmla="*/ 158 h 383"/>
                <a:gd name="T78" fmla="*/ 213 w 292"/>
                <a:gd name="T79" fmla="*/ 182 h 383"/>
                <a:gd name="T80" fmla="*/ 224 w 292"/>
                <a:gd name="T81" fmla="*/ 211 h 383"/>
                <a:gd name="T82" fmla="*/ 231 w 292"/>
                <a:gd name="T83" fmla="*/ 242 h 383"/>
                <a:gd name="T84" fmla="*/ 240 w 292"/>
                <a:gd name="T85" fmla="*/ 275 h 383"/>
                <a:gd name="T86" fmla="*/ 252 w 292"/>
                <a:gd name="T87" fmla="*/ 307 h 383"/>
                <a:gd name="T88" fmla="*/ 267 w 292"/>
                <a:gd name="T89" fmla="*/ 339 h 383"/>
                <a:gd name="T90" fmla="*/ 283 w 292"/>
                <a:gd name="T91" fmla="*/ 369 h 383"/>
                <a:gd name="T92" fmla="*/ 292 w 292"/>
                <a:gd name="T93" fmla="*/ 383 h 383"/>
                <a:gd name="T94" fmla="*/ 292 w 292"/>
                <a:gd name="T95" fmla="*/ 383 h 383"/>
                <a:gd name="T96" fmla="*/ 292 w 292"/>
                <a:gd name="T97" fmla="*/ 383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92" h="383">
                  <a:moveTo>
                    <a:pt x="292" y="383"/>
                  </a:moveTo>
                  <a:lnTo>
                    <a:pt x="283" y="366"/>
                  </a:lnTo>
                  <a:lnTo>
                    <a:pt x="275" y="349"/>
                  </a:lnTo>
                  <a:lnTo>
                    <a:pt x="268" y="331"/>
                  </a:lnTo>
                  <a:lnTo>
                    <a:pt x="262" y="314"/>
                  </a:lnTo>
                  <a:lnTo>
                    <a:pt x="255" y="297"/>
                  </a:lnTo>
                  <a:lnTo>
                    <a:pt x="249" y="278"/>
                  </a:lnTo>
                  <a:lnTo>
                    <a:pt x="243" y="261"/>
                  </a:lnTo>
                  <a:lnTo>
                    <a:pt x="238" y="242"/>
                  </a:lnTo>
                  <a:lnTo>
                    <a:pt x="234" y="229"/>
                  </a:lnTo>
                  <a:lnTo>
                    <a:pt x="231" y="215"/>
                  </a:lnTo>
                  <a:lnTo>
                    <a:pt x="228" y="202"/>
                  </a:lnTo>
                  <a:lnTo>
                    <a:pt x="224" y="188"/>
                  </a:lnTo>
                  <a:lnTo>
                    <a:pt x="219" y="176"/>
                  </a:lnTo>
                  <a:lnTo>
                    <a:pt x="213" y="164"/>
                  </a:lnTo>
                  <a:lnTo>
                    <a:pt x="205" y="154"/>
                  </a:lnTo>
                  <a:lnTo>
                    <a:pt x="196" y="145"/>
                  </a:lnTo>
                  <a:lnTo>
                    <a:pt x="191" y="140"/>
                  </a:lnTo>
                  <a:lnTo>
                    <a:pt x="185" y="137"/>
                  </a:lnTo>
                  <a:lnTo>
                    <a:pt x="180" y="132"/>
                  </a:lnTo>
                  <a:lnTo>
                    <a:pt x="174" y="126"/>
                  </a:lnTo>
                  <a:lnTo>
                    <a:pt x="169" y="123"/>
                  </a:lnTo>
                  <a:lnTo>
                    <a:pt x="162" y="118"/>
                  </a:lnTo>
                  <a:lnTo>
                    <a:pt x="157" y="114"/>
                  </a:lnTo>
                  <a:lnTo>
                    <a:pt x="152" y="109"/>
                  </a:lnTo>
                  <a:lnTo>
                    <a:pt x="147" y="105"/>
                  </a:lnTo>
                  <a:lnTo>
                    <a:pt x="143" y="100"/>
                  </a:lnTo>
                  <a:lnTo>
                    <a:pt x="140" y="95"/>
                  </a:lnTo>
                  <a:lnTo>
                    <a:pt x="135" y="90"/>
                  </a:lnTo>
                  <a:lnTo>
                    <a:pt x="131" y="86"/>
                  </a:lnTo>
                  <a:lnTo>
                    <a:pt x="127" y="81"/>
                  </a:lnTo>
                  <a:lnTo>
                    <a:pt x="122" y="78"/>
                  </a:lnTo>
                  <a:lnTo>
                    <a:pt x="117" y="75"/>
                  </a:lnTo>
                  <a:lnTo>
                    <a:pt x="109" y="71"/>
                  </a:lnTo>
                  <a:lnTo>
                    <a:pt x="101" y="67"/>
                  </a:lnTo>
                  <a:lnTo>
                    <a:pt x="94" y="63"/>
                  </a:lnTo>
                  <a:lnTo>
                    <a:pt x="86" y="59"/>
                  </a:lnTo>
                  <a:lnTo>
                    <a:pt x="79" y="56"/>
                  </a:lnTo>
                  <a:lnTo>
                    <a:pt x="71" y="51"/>
                  </a:lnTo>
                  <a:lnTo>
                    <a:pt x="64" y="47"/>
                  </a:lnTo>
                  <a:lnTo>
                    <a:pt x="57" y="42"/>
                  </a:lnTo>
                  <a:lnTo>
                    <a:pt x="50" y="37"/>
                  </a:lnTo>
                  <a:lnTo>
                    <a:pt x="44" y="32"/>
                  </a:lnTo>
                  <a:lnTo>
                    <a:pt x="38" y="25"/>
                  </a:lnTo>
                  <a:lnTo>
                    <a:pt x="32" y="20"/>
                  </a:lnTo>
                  <a:lnTo>
                    <a:pt x="26" y="14"/>
                  </a:lnTo>
                  <a:lnTo>
                    <a:pt x="20" y="9"/>
                  </a:lnTo>
                  <a:lnTo>
                    <a:pt x="13" y="4"/>
                  </a:lnTo>
                  <a:lnTo>
                    <a:pt x="6" y="0"/>
                  </a:lnTo>
                  <a:lnTo>
                    <a:pt x="3" y="1"/>
                  </a:lnTo>
                  <a:lnTo>
                    <a:pt x="1" y="4"/>
                  </a:lnTo>
                  <a:lnTo>
                    <a:pt x="0" y="8"/>
                  </a:lnTo>
                  <a:lnTo>
                    <a:pt x="0" y="10"/>
                  </a:lnTo>
                  <a:lnTo>
                    <a:pt x="10" y="20"/>
                  </a:lnTo>
                  <a:lnTo>
                    <a:pt x="21" y="30"/>
                  </a:lnTo>
                  <a:lnTo>
                    <a:pt x="31" y="39"/>
                  </a:lnTo>
                  <a:lnTo>
                    <a:pt x="42" y="48"/>
                  </a:lnTo>
                  <a:lnTo>
                    <a:pt x="52" y="57"/>
                  </a:lnTo>
                  <a:lnTo>
                    <a:pt x="64" y="63"/>
                  </a:lnTo>
                  <a:lnTo>
                    <a:pt x="76" y="71"/>
                  </a:lnTo>
                  <a:lnTo>
                    <a:pt x="88" y="76"/>
                  </a:lnTo>
                  <a:lnTo>
                    <a:pt x="95" y="78"/>
                  </a:lnTo>
                  <a:lnTo>
                    <a:pt x="103" y="82"/>
                  </a:lnTo>
                  <a:lnTo>
                    <a:pt x="109" y="87"/>
                  </a:lnTo>
                  <a:lnTo>
                    <a:pt x="116" y="91"/>
                  </a:lnTo>
                  <a:lnTo>
                    <a:pt x="121" y="96"/>
                  </a:lnTo>
                  <a:lnTo>
                    <a:pt x="128" y="101"/>
                  </a:lnTo>
                  <a:lnTo>
                    <a:pt x="134" y="108"/>
                  </a:lnTo>
                  <a:lnTo>
                    <a:pt x="140" y="113"/>
                  </a:lnTo>
                  <a:lnTo>
                    <a:pt x="145" y="118"/>
                  </a:lnTo>
                  <a:lnTo>
                    <a:pt x="151" y="123"/>
                  </a:lnTo>
                  <a:lnTo>
                    <a:pt x="156" y="126"/>
                  </a:lnTo>
                  <a:lnTo>
                    <a:pt x="161" y="132"/>
                  </a:lnTo>
                  <a:lnTo>
                    <a:pt x="168" y="135"/>
                  </a:lnTo>
                  <a:lnTo>
                    <a:pt x="173" y="139"/>
                  </a:lnTo>
                  <a:lnTo>
                    <a:pt x="180" y="143"/>
                  </a:lnTo>
                  <a:lnTo>
                    <a:pt x="185" y="148"/>
                  </a:lnTo>
                  <a:lnTo>
                    <a:pt x="196" y="158"/>
                  </a:lnTo>
                  <a:lnTo>
                    <a:pt x="205" y="170"/>
                  </a:lnTo>
                  <a:lnTo>
                    <a:pt x="213" y="182"/>
                  </a:lnTo>
                  <a:lnTo>
                    <a:pt x="218" y="196"/>
                  </a:lnTo>
                  <a:lnTo>
                    <a:pt x="224" y="211"/>
                  </a:lnTo>
                  <a:lnTo>
                    <a:pt x="228" y="226"/>
                  </a:lnTo>
                  <a:lnTo>
                    <a:pt x="231" y="242"/>
                  </a:lnTo>
                  <a:lnTo>
                    <a:pt x="236" y="257"/>
                  </a:lnTo>
                  <a:lnTo>
                    <a:pt x="240" y="275"/>
                  </a:lnTo>
                  <a:lnTo>
                    <a:pt x="245" y="291"/>
                  </a:lnTo>
                  <a:lnTo>
                    <a:pt x="252" y="307"/>
                  </a:lnTo>
                  <a:lnTo>
                    <a:pt x="260" y="324"/>
                  </a:lnTo>
                  <a:lnTo>
                    <a:pt x="267" y="339"/>
                  </a:lnTo>
                  <a:lnTo>
                    <a:pt x="275" y="354"/>
                  </a:lnTo>
                  <a:lnTo>
                    <a:pt x="283" y="369"/>
                  </a:lnTo>
                  <a:lnTo>
                    <a:pt x="292" y="383"/>
                  </a:lnTo>
                  <a:lnTo>
                    <a:pt x="292" y="383"/>
                  </a:lnTo>
                  <a:lnTo>
                    <a:pt x="292" y="383"/>
                  </a:lnTo>
                  <a:lnTo>
                    <a:pt x="292" y="383"/>
                  </a:lnTo>
                  <a:lnTo>
                    <a:pt x="292" y="383"/>
                  </a:lnTo>
                  <a:lnTo>
                    <a:pt x="292" y="3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1" name="Freeform 128"/>
            <p:cNvSpPr>
              <a:spLocks/>
            </p:cNvSpPr>
            <p:nvPr/>
          </p:nvSpPr>
          <p:spPr bwMode="auto">
            <a:xfrm>
              <a:off x="301" y="796"/>
              <a:ext cx="51" cy="48"/>
            </a:xfrm>
            <a:custGeom>
              <a:avLst/>
              <a:gdLst>
                <a:gd name="T0" fmla="*/ 0 w 153"/>
                <a:gd name="T1" fmla="*/ 0 h 145"/>
                <a:gd name="T2" fmla="*/ 4 w 153"/>
                <a:gd name="T3" fmla="*/ 12 h 145"/>
                <a:gd name="T4" fmla="*/ 9 w 153"/>
                <a:gd name="T5" fmla="*/ 24 h 145"/>
                <a:gd name="T6" fmla="*/ 13 w 153"/>
                <a:gd name="T7" fmla="*/ 33 h 145"/>
                <a:gd name="T8" fmla="*/ 20 w 153"/>
                <a:gd name="T9" fmla="*/ 40 h 145"/>
                <a:gd name="T10" fmla="*/ 28 w 153"/>
                <a:gd name="T11" fmla="*/ 48 h 145"/>
                <a:gd name="T12" fmla="*/ 37 w 153"/>
                <a:gd name="T13" fmla="*/ 55 h 145"/>
                <a:gd name="T14" fmla="*/ 49 w 153"/>
                <a:gd name="T15" fmla="*/ 63 h 145"/>
                <a:gd name="T16" fmla="*/ 62 w 153"/>
                <a:gd name="T17" fmla="*/ 71 h 145"/>
                <a:gd name="T18" fmla="*/ 69 w 153"/>
                <a:gd name="T19" fmla="*/ 74 h 145"/>
                <a:gd name="T20" fmla="*/ 74 w 153"/>
                <a:gd name="T21" fmla="*/ 78 h 145"/>
                <a:gd name="T22" fmla="*/ 79 w 153"/>
                <a:gd name="T23" fmla="*/ 83 h 145"/>
                <a:gd name="T24" fmla="*/ 85 w 153"/>
                <a:gd name="T25" fmla="*/ 88 h 145"/>
                <a:gd name="T26" fmla="*/ 90 w 153"/>
                <a:gd name="T27" fmla="*/ 93 h 145"/>
                <a:gd name="T28" fmla="*/ 96 w 153"/>
                <a:gd name="T29" fmla="*/ 98 h 145"/>
                <a:gd name="T30" fmla="*/ 101 w 153"/>
                <a:gd name="T31" fmla="*/ 105 h 145"/>
                <a:gd name="T32" fmla="*/ 107 w 153"/>
                <a:gd name="T33" fmla="*/ 110 h 145"/>
                <a:gd name="T34" fmla="*/ 112 w 153"/>
                <a:gd name="T35" fmla="*/ 115 h 145"/>
                <a:gd name="T36" fmla="*/ 117 w 153"/>
                <a:gd name="T37" fmla="*/ 120 h 145"/>
                <a:gd name="T38" fmla="*/ 122 w 153"/>
                <a:gd name="T39" fmla="*/ 124 h 145"/>
                <a:gd name="T40" fmla="*/ 127 w 153"/>
                <a:gd name="T41" fmla="*/ 127 h 145"/>
                <a:gd name="T42" fmla="*/ 132 w 153"/>
                <a:gd name="T43" fmla="*/ 133 h 145"/>
                <a:gd name="T44" fmla="*/ 137 w 153"/>
                <a:gd name="T45" fmla="*/ 136 h 145"/>
                <a:gd name="T46" fmla="*/ 143 w 153"/>
                <a:gd name="T47" fmla="*/ 140 h 145"/>
                <a:gd name="T48" fmla="*/ 148 w 153"/>
                <a:gd name="T49" fmla="*/ 145 h 145"/>
                <a:gd name="T50" fmla="*/ 149 w 153"/>
                <a:gd name="T51" fmla="*/ 145 h 145"/>
                <a:gd name="T52" fmla="*/ 151 w 153"/>
                <a:gd name="T53" fmla="*/ 145 h 145"/>
                <a:gd name="T54" fmla="*/ 153 w 153"/>
                <a:gd name="T55" fmla="*/ 143 h 145"/>
                <a:gd name="T56" fmla="*/ 151 w 153"/>
                <a:gd name="T57" fmla="*/ 141 h 145"/>
                <a:gd name="T58" fmla="*/ 143 w 153"/>
                <a:gd name="T59" fmla="*/ 133 h 145"/>
                <a:gd name="T60" fmla="*/ 134 w 153"/>
                <a:gd name="T61" fmla="*/ 125 h 145"/>
                <a:gd name="T62" fmla="*/ 124 w 153"/>
                <a:gd name="T63" fmla="*/ 117 h 145"/>
                <a:gd name="T64" fmla="*/ 115 w 153"/>
                <a:gd name="T65" fmla="*/ 110 h 145"/>
                <a:gd name="T66" fmla="*/ 107 w 153"/>
                <a:gd name="T67" fmla="*/ 102 h 145"/>
                <a:gd name="T68" fmla="*/ 97 w 153"/>
                <a:gd name="T69" fmla="*/ 93 h 145"/>
                <a:gd name="T70" fmla="*/ 88 w 153"/>
                <a:gd name="T71" fmla="*/ 86 h 145"/>
                <a:gd name="T72" fmla="*/ 79 w 153"/>
                <a:gd name="T73" fmla="*/ 77 h 145"/>
                <a:gd name="T74" fmla="*/ 75 w 153"/>
                <a:gd name="T75" fmla="*/ 73 h 145"/>
                <a:gd name="T76" fmla="*/ 71 w 153"/>
                <a:gd name="T77" fmla="*/ 71 h 145"/>
                <a:gd name="T78" fmla="*/ 66 w 153"/>
                <a:gd name="T79" fmla="*/ 67 h 145"/>
                <a:gd name="T80" fmla="*/ 62 w 153"/>
                <a:gd name="T81" fmla="*/ 64 h 145"/>
                <a:gd name="T82" fmla="*/ 57 w 153"/>
                <a:gd name="T83" fmla="*/ 62 h 145"/>
                <a:gd name="T84" fmla="*/ 52 w 153"/>
                <a:gd name="T85" fmla="*/ 60 h 145"/>
                <a:gd name="T86" fmla="*/ 47 w 153"/>
                <a:gd name="T87" fmla="*/ 58 h 145"/>
                <a:gd name="T88" fmla="*/ 42 w 153"/>
                <a:gd name="T89" fmla="*/ 55 h 145"/>
                <a:gd name="T90" fmla="*/ 36 w 153"/>
                <a:gd name="T91" fmla="*/ 50 h 145"/>
                <a:gd name="T92" fmla="*/ 29 w 153"/>
                <a:gd name="T93" fmla="*/ 45 h 145"/>
                <a:gd name="T94" fmla="*/ 24 w 153"/>
                <a:gd name="T95" fmla="*/ 39 h 145"/>
                <a:gd name="T96" fmla="*/ 18 w 153"/>
                <a:gd name="T97" fmla="*/ 31 h 145"/>
                <a:gd name="T98" fmla="*/ 13 w 153"/>
                <a:gd name="T99" fmla="*/ 24 h 145"/>
                <a:gd name="T100" fmla="*/ 8 w 153"/>
                <a:gd name="T101" fmla="*/ 15 h 145"/>
                <a:gd name="T102" fmla="*/ 3 w 153"/>
                <a:gd name="T103" fmla="*/ 7 h 145"/>
                <a:gd name="T104" fmla="*/ 0 w 153"/>
                <a:gd name="T105" fmla="*/ 0 h 145"/>
                <a:gd name="T106" fmla="*/ 0 w 153"/>
                <a:gd name="T107" fmla="*/ 0 h 145"/>
                <a:gd name="T108" fmla="*/ 0 w 153"/>
                <a:gd name="T109" fmla="*/ 0 h 145"/>
                <a:gd name="T110" fmla="*/ 0 w 153"/>
                <a:gd name="T111" fmla="*/ 0 h 145"/>
                <a:gd name="T112" fmla="*/ 0 w 153"/>
                <a:gd name="T113" fmla="*/ 0 h 145"/>
                <a:gd name="T114" fmla="*/ 0 w 153"/>
                <a:gd name="T115" fmla="*/ 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53" h="145">
                  <a:moveTo>
                    <a:pt x="0" y="0"/>
                  </a:moveTo>
                  <a:lnTo>
                    <a:pt x="4" y="12"/>
                  </a:lnTo>
                  <a:lnTo>
                    <a:pt x="9" y="24"/>
                  </a:lnTo>
                  <a:lnTo>
                    <a:pt x="13" y="33"/>
                  </a:lnTo>
                  <a:lnTo>
                    <a:pt x="20" y="40"/>
                  </a:lnTo>
                  <a:lnTo>
                    <a:pt x="28" y="48"/>
                  </a:lnTo>
                  <a:lnTo>
                    <a:pt x="37" y="55"/>
                  </a:lnTo>
                  <a:lnTo>
                    <a:pt x="49" y="63"/>
                  </a:lnTo>
                  <a:lnTo>
                    <a:pt x="62" y="71"/>
                  </a:lnTo>
                  <a:lnTo>
                    <a:pt x="69" y="74"/>
                  </a:lnTo>
                  <a:lnTo>
                    <a:pt x="74" y="78"/>
                  </a:lnTo>
                  <a:lnTo>
                    <a:pt x="79" y="83"/>
                  </a:lnTo>
                  <a:lnTo>
                    <a:pt x="85" y="88"/>
                  </a:lnTo>
                  <a:lnTo>
                    <a:pt x="90" y="93"/>
                  </a:lnTo>
                  <a:lnTo>
                    <a:pt x="96" y="98"/>
                  </a:lnTo>
                  <a:lnTo>
                    <a:pt x="101" y="105"/>
                  </a:lnTo>
                  <a:lnTo>
                    <a:pt x="107" y="110"/>
                  </a:lnTo>
                  <a:lnTo>
                    <a:pt x="112" y="115"/>
                  </a:lnTo>
                  <a:lnTo>
                    <a:pt x="117" y="120"/>
                  </a:lnTo>
                  <a:lnTo>
                    <a:pt x="122" y="124"/>
                  </a:lnTo>
                  <a:lnTo>
                    <a:pt x="127" y="127"/>
                  </a:lnTo>
                  <a:lnTo>
                    <a:pt x="132" y="133"/>
                  </a:lnTo>
                  <a:lnTo>
                    <a:pt x="137" y="136"/>
                  </a:lnTo>
                  <a:lnTo>
                    <a:pt x="143" y="140"/>
                  </a:lnTo>
                  <a:lnTo>
                    <a:pt x="148" y="145"/>
                  </a:lnTo>
                  <a:lnTo>
                    <a:pt x="149" y="145"/>
                  </a:lnTo>
                  <a:lnTo>
                    <a:pt x="151" y="145"/>
                  </a:lnTo>
                  <a:lnTo>
                    <a:pt x="153" y="143"/>
                  </a:lnTo>
                  <a:lnTo>
                    <a:pt x="151" y="141"/>
                  </a:lnTo>
                  <a:lnTo>
                    <a:pt x="143" y="133"/>
                  </a:lnTo>
                  <a:lnTo>
                    <a:pt x="134" y="125"/>
                  </a:lnTo>
                  <a:lnTo>
                    <a:pt x="124" y="117"/>
                  </a:lnTo>
                  <a:lnTo>
                    <a:pt x="115" y="110"/>
                  </a:lnTo>
                  <a:lnTo>
                    <a:pt x="107" y="102"/>
                  </a:lnTo>
                  <a:lnTo>
                    <a:pt x="97" y="93"/>
                  </a:lnTo>
                  <a:lnTo>
                    <a:pt x="88" y="86"/>
                  </a:lnTo>
                  <a:lnTo>
                    <a:pt x="79" y="77"/>
                  </a:lnTo>
                  <a:lnTo>
                    <a:pt x="75" y="73"/>
                  </a:lnTo>
                  <a:lnTo>
                    <a:pt x="71" y="71"/>
                  </a:lnTo>
                  <a:lnTo>
                    <a:pt x="66" y="67"/>
                  </a:lnTo>
                  <a:lnTo>
                    <a:pt x="62" y="64"/>
                  </a:lnTo>
                  <a:lnTo>
                    <a:pt x="57" y="62"/>
                  </a:lnTo>
                  <a:lnTo>
                    <a:pt x="52" y="60"/>
                  </a:lnTo>
                  <a:lnTo>
                    <a:pt x="47" y="58"/>
                  </a:lnTo>
                  <a:lnTo>
                    <a:pt x="42" y="55"/>
                  </a:lnTo>
                  <a:lnTo>
                    <a:pt x="36" y="50"/>
                  </a:lnTo>
                  <a:lnTo>
                    <a:pt x="29" y="45"/>
                  </a:lnTo>
                  <a:lnTo>
                    <a:pt x="24" y="39"/>
                  </a:lnTo>
                  <a:lnTo>
                    <a:pt x="18" y="31"/>
                  </a:lnTo>
                  <a:lnTo>
                    <a:pt x="13" y="24"/>
                  </a:lnTo>
                  <a:lnTo>
                    <a:pt x="8" y="15"/>
                  </a:lnTo>
                  <a:lnTo>
                    <a:pt x="3" y="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2" name="Freeform 129"/>
            <p:cNvSpPr>
              <a:spLocks/>
            </p:cNvSpPr>
            <p:nvPr/>
          </p:nvSpPr>
          <p:spPr bwMode="auto">
            <a:xfrm>
              <a:off x="316" y="831"/>
              <a:ext cx="54" cy="54"/>
            </a:xfrm>
            <a:custGeom>
              <a:avLst/>
              <a:gdLst>
                <a:gd name="T0" fmla="*/ 162 w 162"/>
                <a:gd name="T1" fmla="*/ 164 h 164"/>
                <a:gd name="T2" fmla="*/ 159 w 162"/>
                <a:gd name="T3" fmla="*/ 152 h 164"/>
                <a:gd name="T4" fmla="*/ 154 w 162"/>
                <a:gd name="T5" fmla="*/ 139 h 164"/>
                <a:gd name="T6" fmla="*/ 150 w 162"/>
                <a:gd name="T7" fmla="*/ 125 h 164"/>
                <a:gd name="T8" fmla="*/ 145 w 162"/>
                <a:gd name="T9" fmla="*/ 112 h 164"/>
                <a:gd name="T10" fmla="*/ 138 w 162"/>
                <a:gd name="T11" fmla="*/ 100 h 164"/>
                <a:gd name="T12" fmla="*/ 130 w 162"/>
                <a:gd name="T13" fmla="*/ 88 h 164"/>
                <a:gd name="T14" fmla="*/ 122 w 162"/>
                <a:gd name="T15" fmla="*/ 78 h 164"/>
                <a:gd name="T16" fmla="*/ 113 w 162"/>
                <a:gd name="T17" fmla="*/ 69 h 164"/>
                <a:gd name="T18" fmla="*/ 100 w 162"/>
                <a:gd name="T19" fmla="*/ 60 h 164"/>
                <a:gd name="T20" fmla="*/ 86 w 162"/>
                <a:gd name="T21" fmla="*/ 52 h 164"/>
                <a:gd name="T22" fmla="*/ 72 w 162"/>
                <a:gd name="T23" fmla="*/ 43 h 164"/>
                <a:gd name="T24" fmla="*/ 58 w 162"/>
                <a:gd name="T25" fmla="*/ 34 h 164"/>
                <a:gd name="T26" fmla="*/ 44 w 162"/>
                <a:gd name="T27" fmla="*/ 26 h 164"/>
                <a:gd name="T28" fmla="*/ 30 w 162"/>
                <a:gd name="T29" fmla="*/ 17 h 164"/>
                <a:gd name="T30" fmla="*/ 16 w 162"/>
                <a:gd name="T31" fmla="*/ 9 h 164"/>
                <a:gd name="T32" fmla="*/ 3 w 162"/>
                <a:gd name="T33" fmla="*/ 0 h 164"/>
                <a:gd name="T34" fmla="*/ 2 w 162"/>
                <a:gd name="T35" fmla="*/ 0 h 164"/>
                <a:gd name="T36" fmla="*/ 0 w 162"/>
                <a:gd name="T37" fmla="*/ 1 h 164"/>
                <a:gd name="T38" fmla="*/ 0 w 162"/>
                <a:gd name="T39" fmla="*/ 5 h 164"/>
                <a:gd name="T40" fmla="*/ 0 w 162"/>
                <a:gd name="T41" fmla="*/ 6 h 164"/>
                <a:gd name="T42" fmla="*/ 9 w 162"/>
                <a:gd name="T43" fmla="*/ 16 h 164"/>
                <a:gd name="T44" fmla="*/ 20 w 162"/>
                <a:gd name="T45" fmla="*/ 25 h 164"/>
                <a:gd name="T46" fmla="*/ 31 w 162"/>
                <a:gd name="T47" fmla="*/ 34 h 164"/>
                <a:gd name="T48" fmla="*/ 42 w 162"/>
                <a:gd name="T49" fmla="*/ 41 h 164"/>
                <a:gd name="T50" fmla="*/ 54 w 162"/>
                <a:gd name="T51" fmla="*/ 48 h 164"/>
                <a:gd name="T52" fmla="*/ 66 w 162"/>
                <a:gd name="T53" fmla="*/ 55 h 164"/>
                <a:gd name="T54" fmla="*/ 77 w 162"/>
                <a:gd name="T55" fmla="*/ 62 h 164"/>
                <a:gd name="T56" fmla="*/ 89 w 162"/>
                <a:gd name="T57" fmla="*/ 68 h 164"/>
                <a:gd name="T58" fmla="*/ 102 w 162"/>
                <a:gd name="T59" fmla="*/ 77 h 164"/>
                <a:gd name="T60" fmla="*/ 114 w 162"/>
                <a:gd name="T61" fmla="*/ 86 h 164"/>
                <a:gd name="T62" fmla="*/ 125 w 162"/>
                <a:gd name="T63" fmla="*/ 96 h 164"/>
                <a:gd name="T64" fmla="*/ 134 w 162"/>
                <a:gd name="T65" fmla="*/ 107 h 164"/>
                <a:gd name="T66" fmla="*/ 142 w 162"/>
                <a:gd name="T67" fmla="*/ 120 h 164"/>
                <a:gd name="T68" fmla="*/ 149 w 162"/>
                <a:gd name="T69" fmla="*/ 133 h 164"/>
                <a:gd name="T70" fmla="*/ 155 w 162"/>
                <a:gd name="T71" fmla="*/ 148 h 164"/>
                <a:gd name="T72" fmla="*/ 161 w 162"/>
                <a:gd name="T73" fmla="*/ 164 h 164"/>
                <a:gd name="T74" fmla="*/ 161 w 162"/>
                <a:gd name="T75" fmla="*/ 164 h 164"/>
                <a:gd name="T76" fmla="*/ 162 w 162"/>
                <a:gd name="T77" fmla="*/ 164 h 164"/>
                <a:gd name="T78" fmla="*/ 162 w 162"/>
                <a:gd name="T79" fmla="*/ 164 h 164"/>
                <a:gd name="T80" fmla="*/ 162 w 162"/>
                <a:gd name="T81" fmla="*/ 164 h 164"/>
                <a:gd name="T82" fmla="*/ 162 w 162"/>
                <a:gd name="T83" fmla="*/ 164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62" h="164">
                  <a:moveTo>
                    <a:pt x="162" y="164"/>
                  </a:moveTo>
                  <a:lnTo>
                    <a:pt x="159" y="152"/>
                  </a:lnTo>
                  <a:lnTo>
                    <a:pt x="154" y="139"/>
                  </a:lnTo>
                  <a:lnTo>
                    <a:pt x="150" y="125"/>
                  </a:lnTo>
                  <a:lnTo>
                    <a:pt x="145" y="112"/>
                  </a:lnTo>
                  <a:lnTo>
                    <a:pt x="138" y="100"/>
                  </a:lnTo>
                  <a:lnTo>
                    <a:pt x="130" y="88"/>
                  </a:lnTo>
                  <a:lnTo>
                    <a:pt x="122" y="78"/>
                  </a:lnTo>
                  <a:lnTo>
                    <a:pt x="113" y="69"/>
                  </a:lnTo>
                  <a:lnTo>
                    <a:pt x="100" y="60"/>
                  </a:lnTo>
                  <a:lnTo>
                    <a:pt x="86" y="52"/>
                  </a:lnTo>
                  <a:lnTo>
                    <a:pt x="72" y="43"/>
                  </a:lnTo>
                  <a:lnTo>
                    <a:pt x="58" y="34"/>
                  </a:lnTo>
                  <a:lnTo>
                    <a:pt x="44" y="26"/>
                  </a:lnTo>
                  <a:lnTo>
                    <a:pt x="30" y="17"/>
                  </a:lnTo>
                  <a:lnTo>
                    <a:pt x="16" y="9"/>
                  </a:lnTo>
                  <a:lnTo>
                    <a:pt x="3" y="0"/>
                  </a:lnTo>
                  <a:lnTo>
                    <a:pt x="2" y="0"/>
                  </a:lnTo>
                  <a:lnTo>
                    <a:pt x="0" y="1"/>
                  </a:lnTo>
                  <a:lnTo>
                    <a:pt x="0" y="5"/>
                  </a:lnTo>
                  <a:lnTo>
                    <a:pt x="0" y="6"/>
                  </a:lnTo>
                  <a:lnTo>
                    <a:pt x="9" y="16"/>
                  </a:lnTo>
                  <a:lnTo>
                    <a:pt x="20" y="25"/>
                  </a:lnTo>
                  <a:lnTo>
                    <a:pt x="31" y="34"/>
                  </a:lnTo>
                  <a:lnTo>
                    <a:pt x="42" y="41"/>
                  </a:lnTo>
                  <a:lnTo>
                    <a:pt x="54" y="48"/>
                  </a:lnTo>
                  <a:lnTo>
                    <a:pt x="66" y="55"/>
                  </a:lnTo>
                  <a:lnTo>
                    <a:pt x="77" y="62"/>
                  </a:lnTo>
                  <a:lnTo>
                    <a:pt x="89" y="68"/>
                  </a:lnTo>
                  <a:lnTo>
                    <a:pt x="102" y="77"/>
                  </a:lnTo>
                  <a:lnTo>
                    <a:pt x="114" y="86"/>
                  </a:lnTo>
                  <a:lnTo>
                    <a:pt x="125" y="96"/>
                  </a:lnTo>
                  <a:lnTo>
                    <a:pt x="134" y="107"/>
                  </a:lnTo>
                  <a:lnTo>
                    <a:pt x="142" y="120"/>
                  </a:lnTo>
                  <a:lnTo>
                    <a:pt x="149" y="133"/>
                  </a:lnTo>
                  <a:lnTo>
                    <a:pt x="155" y="148"/>
                  </a:lnTo>
                  <a:lnTo>
                    <a:pt x="161" y="164"/>
                  </a:lnTo>
                  <a:lnTo>
                    <a:pt x="161" y="164"/>
                  </a:lnTo>
                  <a:lnTo>
                    <a:pt x="162" y="164"/>
                  </a:lnTo>
                  <a:lnTo>
                    <a:pt x="162" y="164"/>
                  </a:lnTo>
                  <a:lnTo>
                    <a:pt x="162" y="164"/>
                  </a:lnTo>
                  <a:lnTo>
                    <a:pt x="162" y="1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3" name="Freeform 130"/>
            <p:cNvSpPr>
              <a:spLocks/>
            </p:cNvSpPr>
            <p:nvPr/>
          </p:nvSpPr>
          <p:spPr bwMode="auto">
            <a:xfrm>
              <a:off x="315" y="838"/>
              <a:ext cx="64" cy="90"/>
            </a:xfrm>
            <a:custGeom>
              <a:avLst/>
              <a:gdLst>
                <a:gd name="T0" fmla="*/ 0 w 191"/>
                <a:gd name="T1" fmla="*/ 0 h 271"/>
                <a:gd name="T2" fmla="*/ 6 w 191"/>
                <a:gd name="T3" fmla="*/ 9 h 271"/>
                <a:gd name="T4" fmla="*/ 12 w 191"/>
                <a:gd name="T5" fmla="*/ 18 h 271"/>
                <a:gd name="T6" fmla="*/ 18 w 191"/>
                <a:gd name="T7" fmla="*/ 26 h 271"/>
                <a:gd name="T8" fmla="*/ 24 w 191"/>
                <a:gd name="T9" fmla="*/ 34 h 271"/>
                <a:gd name="T10" fmla="*/ 30 w 191"/>
                <a:gd name="T11" fmla="*/ 43 h 271"/>
                <a:gd name="T12" fmla="*/ 37 w 191"/>
                <a:gd name="T13" fmla="*/ 51 h 271"/>
                <a:gd name="T14" fmla="*/ 44 w 191"/>
                <a:gd name="T15" fmla="*/ 58 h 271"/>
                <a:gd name="T16" fmla="*/ 52 w 191"/>
                <a:gd name="T17" fmla="*/ 66 h 271"/>
                <a:gd name="T18" fmla="*/ 59 w 191"/>
                <a:gd name="T19" fmla="*/ 75 h 271"/>
                <a:gd name="T20" fmla="*/ 67 w 191"/>
                <a:gd name="T21" fmla="*/ 85 h 271"/>
                <a:gd name="T22" fmla="*/ 72 w 191"/>
                <a:gd name="T23" fmla="*/ 95 h 271"/>
                <a:gd name="T24" fmla="*/ 78 w 191"/>
                <a:gd name="T25" fmla="*/ 105 h 271"/>
                <a:gd name="T26" fmla="*/ 82 w 191"/>
                <a:gd name="T27" fmla="*/ 117 h 271"/>
                <a:gd name="T28" fmla="*/ 86 w 191"/>
                <a:gd name="T29" fmla="*/ 128 h 271"/>
                <a:gd name="T30" fmla="*/ 90 w 191"/>
                <a:gd name="T31" fmla="*/ 141 h 271"/>
                <a:gd name="T32" fmla="*/ 93 w 191"/>
                <a:gd name="T33" fmla="*/ 153 h 271"/>
                <a:gd name="T34" fmla="*/ 98 w 191"/>
                <a:gd name="T35" fmla="*/ 174 h 271"/>
                <a:gd name="T36" fmla="*/ 106 w 191"/>
                <a:gd name="T37" fmla="*/ 191 h 271"/>
                <a:gd name="T38" fmla="*/ 115 w 191"/>
                <a:gd name="T39" fmla="*/ 209 h 271"/>
                <a:gd name="T40" fmla="*/ 125 w 191"/>
                <a:gd name="T41" fmla="*/ 225 h 271"/>
                <a:gd name="T42" fmla="*/ 137 w 191"/>
                <a:gd name="T43" fmla="*/ 241 h 271"/>
                <a:gd name="T44" fmla="*/ 151 w 191"/>
                <a:gd name="T45" fmla="*/ 253 h 271"/>
                <a:gd name="T46" fmla="*/ 166 w 191"/>
                <a:gd name="T47" fmla="*/ 263 h 271"/>
                <a:gd name="T48" fmla="*/ 183 w 191"/>
                <a:gd name="T49" fmla="*/ 271 h 271"/>
                <a:gd name="T50" fmla="*/ 187 w 191"/>
                <a:gd name="T51" fmla="*/ 270 h 271"/>
                <a:gd name="T52" fmla="*/ 190 w 191"/>
                <a:gd name="T53" fmla="*/ 266 h 271"/>
                <a:gd name="T54" fmla="*/ 191 w 191"/>
                <a:gd name="T55" fmla="*/ 261 h 271"/>
                <a:gd name="T56" fmla="*/ 190 w 191"/>
                <a:gd name="T57" fmla="*/ 257 h 271"/>
                <a:gd name="T58" fmla="*/ 182 w 191"/>
                <a:gd name="T59" fmla="*/ 249 h 271"/>
                <a:gd name="T60" fmla="*/ 175 w 191"/>
                <a:gd name="T61" fmla="*/ 243 h 271"/>
                <a:gd name="T62" fmla="*/ 167 w 191"/>
                <a:gd name="T63" fmla="*/ 237 h 271"/>
                <a:gd name="T64" fmla="*/ 159 w 191"/>
                <a:gd name="T65" fmla="*/ 232 h 271"/>
                <a:gd name="T66" fmla="*/ 152 w 191"/>
                <a:gd name="T67" fmla="*/ 225 h 271"/>
                <a:gd name="T68" fmla="*/ 144 w 191"/>
                <a:gd name="T69" fmla="*/ 220 h 271"/>
                <a:gd name="T70" fmla="*/ 137 w 191"/>
                <a:gd name="T71" fmla="*/ 213 h 271"/>
                <a:gd name="T72" fmla="*/ 130 w 191"/>
                <a:gd name="T73" fmla="*/ 205 h 271"/>
                <a:gd name="T74" fmla="*/ 123 w 191"/>
                <a:gd name="T75" fmla="*/ 196 h 271"/>
                <a:gd name="T76" fmla="*/ 118 w 191"/>
                <a:gd name="T77" fmla="*/ 186 h 271"/>
                <a:gd name="T78" fmla="*/ 114 w 191"/>
                <a:gd name="T79" fmla="*/ 177 h 271"/>
                <a:gd name="T80" fmla="*/ 109 w 191"/>
                <a:gd name="T81" fmla="*/ 166 h 271"/>
                <a:gd name="T82" fmla="*/ 105 w 191"/>
                <a:gd name="T83" fmla="*/ 156 h 271"/>
                <a:gd name="T84" fmla="*/ 102 w 191"/>
                <a:gd name="T85" fmla="*/ 146 h 271"/>
                <a:gd name="T86" fmla="*/ 98 w 191"/>
                <a:gd name="T87" fmla="*/ 134 h 271"/>
                <a:gd name="T88" fmla="*/ 95 w 191"/>
                <a:gd name="T89" fmla="*/ 124 h 271"/>
                <a:gd name="T90" fmla="*/ 90 w 191"/>
                <a:gd name="T91" fmla="*/ 109 h 271"/>
                <a:gd name="T92" fmla="*/ 83 w 191"/>
                <a:gd name="T93" fmla="*/ 95 h 271"/>
                <a:gd name="T94" fmla="*/ 74 w 191"/>
                <a:gd name="T95" fmla="*/ 81 h 271"/>
                <a:gd name="T96" fmla="*/ 64 w 191"/>
                <a:gd name="T97" fmla="*/ 71 h 271"/>
                <a:gd name="T98" fmla="*/ 54 w 191"/>
                <a:gd name="T99" fmla="*/ 63 h 271"/>
                <a:gd name="T100" fmla="*/ 45 w 191"/>
                <a:gd name="T101" fmla="*/ 56 h 271"/>
                <a:gd name="T102" fmla="*/ 37 w 191"/>
                <a:gd name="T103" fmla="*/ 47 h 271"/>
                <a:gd name="T104" fmla="*/ 29 w 191"/>
                <a:gd name="T105" fmla="*/ 38 h 271"/>
                <a:gd name="T106" fmla="*/ 21 w 191"/>
                <a:gd name="T107" fmla="*/ 29 h 271"/>
                <a:gd name="T108" fmla="*/ 14 w 191"/>
                <a:gd name="T109" fmla="*/ 19 h 271"/>
                <a:gd name="T110" fmla="*/ 7 w 191"/>
                <a:gd name="T111" fmla="*/ 10 h 271"/>
                <a:gd name="T112" fmla="*/ 0 w 191"/>
                <a:gd name="T113" fmla="*/ 0 h 271"/>
                <a:gd name="T114" fmla="*/ 0 w 191"/>
                <a:gd name="T115" fmla="*/ 0 h 271"/>
                <a:gd name="T116" fmla="*/ 0 w 191"/>
                <a:gd name="T117" fmla="*/ 0 h 271"/>
                <a:gd name="T118" fmla="*/ 0 w 191"/>
                <a:gd name="T119" fmla="*/ 0 h 271"/>
                <a:gd name="T120" fmla="*/ 0 w 191"/>
                <a:gd name="T121" fmla="*/ 0 h 271"/>
                <a:gd name="T122" fmla="*/ 0 w 191"/>
                <a:gd name="T123" fmla="*/ 0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1" h="271">
                  <a:moveTo>
                    <a:pt x="0" y="0"/>
                  </a:moveTo>
                  <a:lnTo>
                    <a:pt x="6" y="9"/>
                  </a:lnTo>
                  <a:lnTo>
                    <a:pt x="12" y="18"/>
                  </a:lnTo>
                  <a:lnTo>
                    <a:pt x="18" y="26"/>
                  </a:lnTo>
                  <a:lnTo>
                    <a:pt x="24" y="34"/>
                  </a:lnTo>
                  <a:lnTo>
                    <a:pt x="30" y="43"/>
                  </a:lnTo>
                  <a:lnTo>
                    <a:pt x="37" y="51"/>
                  </a:lnTo>
                  <a:lnTo>
                    <a:pt x="44" y="58"/>
                  </a:lnTo>
                  <a:lnTo>
                    <a:pt x="52" y="66"/>
                  </a:lnTo>
                  <a:lnTo>
                    <a:pt x="59" y="75"/>
                  </a:lnTo>
                  <a:lnTo>
                    <a:pt x="67" y="85"/>
                  </a:lnTo>
                  <a:lnTo>
                    <a:pt x="72" y="95"/>
                  </a:lnTo>
                  <a:lnTo>
                    <a:pt x="78" y="105"/>
                  </a:lnTo>
                  <a:lnTo>
                    <a:pt x="82" y="117"/>
                  </a:lnTo>
                  <a:lnTo>
                    <a:pt x="86" y="128"/>
                  </a:lnTo>
                  <a:lnTo>
                    <a:pt x="90" y="141"/>
                  </a:lnTo>
                  <a:lnTo>
                    <a:pt x="93" y="153"/>
                  </a:lnTo>
                  <a:lnTo>
                    <a:pt x="98" y="174"/>
                  </a:lnTo>
                  <a:lnTo>
                    <a:pt x="106" y="191"/>
                  </a:lnTo>
                  <a:lnTo>
                    <a:pt x="115" y="209"/>
                  </a:lnTo>
                  <a:lnTo>
                    <a:pt x="125" y="225"/>
                  </a:lnTo>
                  <a:lnTo>
                    <a:pt x="137" y="241"/>
                  </a:lnTo>
                  <a:lnTo>
                    <a:pt x="151" y="253"/>
                  </a:lnTo>
                  <a:lnTo>
                    <a:pt x="166" y="263"/>
                  </a:lnTo>
                  <a:lnTo>
                    <a:pt x="183" y="271"/>
                  </a:lnTo>
                  <a:lnTo>
                    <a:pt x="187" y="270"/>
                  </a:lnTo>
                  <a:lnTo>
                    <a:pt x="190" y="266"/>
                  </a:lnTo>
                  <a:lnTo>
                    <a:pt x="191" y="261"/>
                  </a:lnTo>
                  <a:lnTo>
                    <a:pt x="190" y="257"/>
                  </a:lnTo>
                  <a:lnTo>
                    <a:pt x="182" y="249"/>
                  </a:lnTo>
                  <a:lnTo>
                    <a:pt x="175" y="243"/>
                  </a:lnTo>
                  <a:lnTo>
                    <a:pt x="167" y="237"/>
                  </a:lnTo>
                  <a:lnTo>
                    <a:pt x="159" y="232"/>
                  </a:lnTo>
                  <a:lnTo>
                    <a:pt x="152" y="225"/>
                  </a:lnTo>
                  <a:lnTo>
                    <a:pt x="144" y="220"/>
                  </a:lnTo>
                  <a:lnTo>
                    <a:pt x="137" y="213"/>
                  </a:lnTo>
                  <a:lnTo>
                    <a:pt x="130" y="205"/>
                  </a:lnTo>
                  <a:lnTo>
                    <a:pt x="123" y="196"/>
                  </a:lnTo>
                  <a:lnTo>
                    <a:pt x="118" y="186"/>
                  </a:lnTo>
                  <a:lnTo>
                    <a:pt x="114" y="177"/>
                  </a:lnTo>
                  <a:lnTo>
                    <a:pt x="109" y="166"/>
                  </a:lnTo>
                  <a:lnTo>
                    <a:pt x="105" y="156"/>
                  </a:lnTo>
                  <a:lnTo>
                    <a:pt x="102" y="146"/>
                  </a:lnTo>
                  <a:lnTo>
                    <a:pt x="98" y="134"/>
                  </a:lnTo>
                  <a:lnTo>
                    <a:pt x="95" y="124"/>
                  </a:lnTo>
                  <a:lnTo>
                    <a:pt x="90" y="109"/>
                  </a:lnTo>
                  <a:lnTo>
                    <a:pt x="83" y="95"/>
                  </a:lnTo>
                  <a:lnTo>
                    <a:pt x="74" y="81"/>
                  </a:lnTo>
                  <a:lnTo>
                    <a:pt x="64" y="71"/>
                  </a:lnTo>
                  <a:lnTo>
                    <a:pt x="54" y="63"/>
                  </a:lnTo>
                  <a:lnTo>
                    <a:pt x="45" y="56"/>
                  </a:lnTo>
                  <a:lnTo>
                    <a:pt x="37" y="47"/>
                  </a:lnTo>
                  <a:lnTo>
                    <a:pt x="29" y="38"/>
                  </a:lnTo>
                  <a:lnTo>
                    <a:pt x="21" y="29"/>
                  </a:lnTo>
                  <a:lnTo>
                    <a:pt x="14" y="19"/>
                  </a:lnTo>
                  <a:lnTo>
                    <a:pt x="7" y="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4" name="Freeform 131"/>
            <p:cNvSpPr>
              <a:spLocks/>
            </p:cNvSpPr>
            <p:nvPr/>
          </p:nvSpPr>
          <p:spPr bwMode="auto">
            <a:xfrm>
              <a:off x="316" y="851"/>
              <a:ext cx="30" cy="36"/>
            </a:xfrm>
            <a:custGeom>
              <a:avLst/>
              <a:gdLst>
                <a:gd name="T0" fmla="*/ 12 w 90"/>
                <a:gd name="T1" fmla="*/ 0 h 107"/>
                <a:gd name="T2" fmla="*/ 5 w 90"/>
                <a:gd name="T3" fmla="*/ 14 h 107"/>
                <a:gd name="T4" fmla="*/ 0 w 90"/>
                <a:gd name="T5" fmla="*/ 26 h 107"/>
                <a:gd name="T6" fmla="*/ 0 w 90"/>
                <a:gd name="T7" fmla="*/ 40 h 107"/>
                <a:gd name="T8" fmla="*/ 7 w 90"/>
                <a:gd name="T9" fmla="*/ 54 h 107"/>
                <a:gd name="T10" fmla="*/ 15 w 90"/>
                <a:gd name="T11" fmla="*/ 63 h 107"/>
                <a:gd name="T12" fmla="*/ 22 w 90"/>
                <a:gd name="T13" fmla="*/ 71 h 107"/>
                <a:gd name="T14" fmla="*/ 32 w 90"/>
                <a:gd name="T15" fmla="*/ 79 h 107"/>
                <a:gd name="T16" fmla="*/ 41 w 90"/>
                <a:gd name="T17" fmla="*/ 86 h 107"/>
                <a:gd name="T18" fmla="*/ 51 w 90"/>
                <a:gd name="T19" fmla="*/ 93 h 107"/>
                <a:gd name="T20" fmla="*/ 61 w 90"/>
                <a:gd name="T21" fmla="*/ 98 h 107"/>
                <a:gd name="T22" fmla="*/ 70 w 90"/>
                <a:gd name="T23" fmla="*/ 103 h 107"/>
                <a:gd name="T24" fmla="*/ 80 w 90"/>
                <a:gd name="T25" fmla="*/ 107 h 107"/>
                <a:gd name="T26" fmla="*/ 84 w 90"/>
                <a:gd name="T27" fmla="*/ 107 h 107"/>
                <a:gd name="T28" fmla="*/ 88 w 90"/>
                <a:gd name="T29" fmla="*/ 105 h 107"/>
                <a:gd name="T30" fmla="*/ 90 w 90"/>
                <a:gd name="T31" fmla="*/ 101 h 107"/>
                <a:gd name="T32" fmla="*/ 89 w 90"/>
                <a:gd name="T33" fmla="*/ 97 h 107"/>
                <a:gd name="T34" fmla="*/ 82 w 90"/>
                <a:gd name="T35" fmla="*/ 91 h 107"/>
                <a:gd name="T36" fmla="*/ 76 w 90"/>
                <a:gd name="T37" fmla="*/ 86 h 107"/>
                <a:gd name="T38" fmla="*/ 68 w 90"/>
                <a:gd name="T39" fmla="*/ 81 h 107"/>
                <a:gd name="T40" fmla="*/ 61 w 90"/>
                <a:gd name="T41" fmla="*/ 76 h 107"/>
                <a:gd name="T42" fmla="*/ 54 w 90"/>
                <a:gd name="T43" fmla="*/ 71 h 107"/>
                <a:gd name="T44" fmla="*/ 46 w 90"/>
                <a:gd name="T45" fmla="*/ 65 h 107"/>
                <a:gd name="T46" fmla="*/ 39 w 90"/>
                <a:gd name="T47" fmla="*/ 62 h 107"/>
                <a:gd name="T48" fmla="*/ 32 w 90"/>
                <a:gd name="T49" fmla="*/ 57 h 107"/>
                <a:gd name="T50" fmla="*/ 26 w 90"/>
                <a:gd name="T51" fmla="*/ 50 h 107"/>
                <a:gd name="T52" fmla="*/ 18 w 90"/>
                <a:gd name="T53" fmla="*/ 44 h 107"/>
                <a:gd name="T54" fmla="*/ 12 w 90"/>
                <a:gd name="T55" fmla="*/ 38 h 107"/>
                <a:gd name="T56" fmla="*/ 7 w 90"/>
                <a:gd name="T57" fmla="*/ 29 h 107"/>
                <a:gd name="T58" fmla="*/ 7 w 90"/>
                <a:gd name="T59" fmla="*/ 21 h 107"/>
                <a:gd name="T60" fmla="*/ 8 w 90"/>
                <a:gd name="T61" fmla="*/ 14 h 107"/>
                <a:gd name="T62" fmla="*/ 9 w 90"/>
                <a:gd name="T63" fmla="*/ 6 h 107"/>
                <a:gd name="T64" fmla="*/ 12 w 90"/>
                <a:gd name="T65" fmla="*/ 0 h 107"/>
                <a:gd name="T66" fmla="*/ 12 w 90"/>
                <a:gd name="T67" fmla="*/ 0 h 107"/>
                <a:gd name="T68" fmla="*/ 12 w 90"/>
                <a:gd name="T69" fmla="*/ 0 h 107"/>
                <a:gd name="T70" fmla="*/ 12 w 90"/>
                <a:gd name="T71" fmla="*/ 0 h 107"/>
                <a:gd name="T72" fmla="*/ 12 w 90"/>
                <a:gd name="T73" fmla="*/ 0 h 107"/>
                <a:gd name="T74" fmla="*/ 12 w 90"/>
                <a:gd name="T75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0" h="107">
                  <a:moveTo>
                    <a:pt x="12" y="0"/>
                  </a:moveTo>
                  <a:lnTo>
                    <a:pt x="5" y="14"/>
                  </a:lnTo>
                  <a:lnTo>
                    <a:pt x="0" y="26"/>
                  </a:lnTo>
                  <a:lnTo>
                    <a:pt x="0" y="40"/>
                  </a:lnTo>
                  <a:lnTo>
                    <a:pt x="7" y="54"/>
                  </a:lnTo>
                  <a:lnTo>
                    <a:pt x="15" y="63"/>
                  </a:lnTo>
                  <a:lnTo>
                    <a:pt x="22" y="71"/>
                  </a:lnTo>
                  <a:lnTo>
                    <a:pt x="32" y="79"/>
                  </a:lnTo>
                  <a:lnTo>
                    <a:pt x="41" y="86"/>
                  </a:lnTo>
                  <a:lnTo>
                    <a:pt x="51" y="93"/>
                  </a:lnTo>
                  <a:lnTo>
                    <a:pt x="61" y="98"/>
                  </a:lnTo>
                  <a:lnTo>
                    <a:pt x="70" y="103"/>
                  </a:lnTo>
                  <a:lnTo>
                    <a:pt x="80" y="107"/>
                  </a:lnTo>
                  <a:lnTo>
                    <a:pt x="84" y="107"/>
                  </a:lnTo>
                  <a:lnTo>
                    <a:pt x="88" y="105"/>
                  </a:lnTo>
                  <a:lnTo>
                    <a:pt x="90" y="101"/>
                  </a:lnTo>
                  <a:lnTo>
                    <a:pt x="89" y="97"/>
                  </a:lnTo>
                  <a:lnTo>
                    <a:pt x="82" y="91"/>
                  </a:lnTo>
                  <a:lnTo>
                    <a:pt x="76" y="86"/>
                  </a:lnTo>
                  <a:lnTo>
                    <a:pt x="68" y="81"/>
                  </a:lnTo>
                  <a:lnTo>
                    <a:pt x="61" y="76"/>
                  </a:lnTo>
                  <a:lnTo>
                    <a:pt x="54" y="71"/>
                  </a:lnTo>
                  <a:lnTo>
                    <a:pt x="46" y="65"/>
                  </a:lnTo>
                  <a:lnTo>
                    <a:pt x="39" y="62"/>
                  </a:lnTo>
                  <a:lnTo>
                    <a:pt x="32" y="57"/>
                  </a:lnTo>
                  <a:lnTo>
                    <a:pt x="26" y="50"/>
                  </a:lnTo>
                  <a:lnTo>
                    <a:pt x="18" y="44"/>
                  </a:lnTo>
                  <a:lnTo>
                    <a:pt x="12" y="38"/>
                  </a:lnTo>
                  <a:lnTo>
                    <a:pt x="7" y="29"/>
                  </a:lnTo>
                  <a:lnTo>
                    <a:pt x="7" y="21"/>
                  </a:lnTo>
                  <a:lnTo>
                    <a:pt x="8" y="14"/>
                  </a:lnTo>
                  <a:lnTo>
                    <a:pt x="9" y="6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5" name="Freeform 132"/>
            <p:cNvSpPr>
              <a:spLocks/>
            </p:cNvSpPr>
            <p:nvPr/>
          </p:nvSpPr>
          <p:spPr bwMode="auto">
            <a:xfrm>
              <a:off x="313" y="867"/>
              <a:ext cx="33" cy="32"/>
            </a:xfrm>
            <a:custGeom>
              <a:avLst/>
              <a:gdLst>
                <a:gd name="T0" fmla="*/ 2 w 99"/>
                <a:gd name="T1" fmla="*/ 0 h 95"/>
                <a:gd name="T2" fmla="*/ 1 w 99"/>
                <a:gd name="T3" fmla="*/ 11 h 95"/>
                <a:gd name="T4" fmla="*/ 0 w 99"/>
                <a:gd name="T5" fmla="*/ 23 h 95"/>
                <a:gd name="T6" fmla="*/ 1 w 99"/>
                <a:gd name="T7" fmla="*/ 34 h 95"/>
                <a:gd name="T8" fmla="*/ 4 w 99"/>
                <a:gd name="T9" fmla="*/ 45 h 95"/>
                <a:gd name="T10" fmla="*/ 10 w 99"/>
                <a:gd name="T11" fmla="*/ 54 h 95"/>
                <a:gd name="T12" fmla="*/ 18 w 99"/>
                <a:gd name="T13" fmla="*/ 60 h 95"/>
                <a:gd name="T14" fmla="*/ 27 w 99"/>
                <a:gd name="T15" fmla="*/ 67 h 95"/>
                <a:gd name="T16" fmla="*/ 36 w 99"/>
                <a:gd name="T17" fmla="*/ 73 h 95"/>
                <a:gd name="T18" fmla="*/ 42 w 99"/>
                <a:gd name="T19" fmla="*/ 79 h 95"/>
                <a:gd name="T20" fmla="*/ 50 w 99"/>
                <a:gd name="T21" fmla="*/ 85 h 95"/>
                <a:gd name="T22" fmla="*/ 57 w 99"/>
                <a:gd name="T23" fmla="*/ 90 h 95"/>
                <a:gd name="T24" fmla="*/ 66 w 99"/>
                <a:gd name="T25" fmla="*/ 92 h 95"/>
                <a:gd name="T26" fmla="*/ 75 w 99"/>
                <a:gd name="T27" fmla="*/ 95 h 95"/>
                <a:gd name="T28" fmla="*/ 83 w 99"/>
                <a:gd name="T29" fmla="*/ 93 h 95"/>
                <a:gd name="T30" fmla="*/ 90 w 99"/>
                <a:gd name="T31" fmla="*/ 90 h 95"/>
                <a:gd name="T32" fmla="*/ 97 w 99"/>
                <a:gd name="T33" fmla="*/ 82 h 95"/>
                <a:gd name="T34" fmla="*/ 98 w 99"/>
                <a:gd name="T35" fmla="*/ 78 h 95"/>
                <a:gd name="T36" fmla="*/ 99 w 99"/>
                <a:gd name="T37" fmla="*/ 74 h 95"/>
                <a:gd name="T38" fmla="*/ 99 w 99"/>
                <a:gd name="T39" fmla="*/ 72 h 95"/>
                <a:gd name="T40" fmla="*/ 96 w 99"/>
                <a:gd name="T41" fmla="*/ 73 h 95"/>
                <a:gd name="T42" fmla="*/ 89 w 99"/>
                <a:gd name="T43" fmla="*/ 74 h 95"/>
                <a:gd name="T44" fmla="*/ 81 w 99"/>
                <a:gd name="T45" fmla="*/ 74 h 95"/>
                <a:gd name="T46" fmla="*/ 74 w 99"/>
                <a:gd name="T47" fmla="*/ 73 h 95"/>
                <a:gd name="T48" fmla="*/ 67 w 99"/>
                <a:gd name="T49" fmla="*/ 71 h 95"/>
                <a:gd name="T50" fmla="*/ 60 w 99"/>
                <a:gd name="T51" fmla="*/ 67 h 95"/>
                <a:gd name="T52" fmla="*/ 53 w 99"/>
                <a:gd name="T53" fmla="*/ 63 h 95"/>
                <a:gd name="T54" fmla="*/ 47 w 99"/>
                <a:gd name="T55" fmla="*/ 58 h 95"/>
                <a:gd name="T56" fmla="*/ 41 w 99"/>
                <a:gd name="T57" fmla="*/ 54 h 95"/>
                <a:gd name="T58" fmla="*/ 36 w 99"/>
                <a:gd name="T59" fmla="*/ 50 h 95"/>
                <a:gd name="T60" fmla="*/ 29 w 99"/>
                <a:gd name="T61" fmla="*/ 48 h 95"/>
                <a:gd name="T62" fmla="*/ 23 w 99"/>
                <a:gd name="T63" fmla="*/ 45 h 95"/>
                <a:gd name="T64" fmla="*/ 17 w 99"/>
                <a:gd name="T65" fmla="*/ 42 h 95"/>
                <a:gd name="T66" fmla="*/ 10 w 99"/>
                <a:gd name="T67" fmla="*/ 34 h 95"/>
                <a:gd name="T68" fmla="*/ 5 w 99"/>
                <a:gd name="T69" fmla="*/ 24 h 95"/>
                <a:gd name="T70" fmla="*/ 3 w 99"/>
                <a:gd name="T71" fmla="*/ 12 h 95"/>
                <a:gd name="T72" fmla="*/ 2 w 99"/>
                <a:gd name="T73" fmla="*/ 0 h 95"/>
                <a:gd name="T74" fmla="*/ 2 w 99"/>
                <a:gd name="T75" fmla="*/ 0 h 95"/>
                <a:gd name="T76" fmla="*/ 2 w 99"/>
                <a:gd name="T77" fmla="*/ 0 h 95"/>
                <a:gd name="T78" fmla="*/ 2 w 99"/>
                <a:gd name="T79" fmla="*/ 0 h 95"/>
                <a:gd name="T80" fmla="*/ 2 w 99"/>
                <a:gd name="T81" fmla="*/ 0 h 95"/>
                <a:gd name="T82" fmla="*/ 2 w 99"/>
                <a:gd name="T83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9" h="95">
                  <a:moveTo>
                    <a:pt x="2" y="0"/>
                  </a:moveTo>
                  <a:lnTo>
                    <a:pt x="1" y="11"/>
                  </a:lnTo>
                  <a:lnTo>
                    <a:pt x="0" y="23"/>
                  </a:lnTo>
                  <a:lnTo>
                    <a:pt x="1" y="34"/>
                  </a:lnTo>
                  <a:lnTo>
                    <a:pt x="4" y="45"/>
                  </a:lnTo>
                  <a:lnTo>
                    <a:pt x="10" y="54"/>
                  </a:lnTo>
                  <a:lnTo>
                    <a:pt x="18" y="60"/>
                  </a:lnTo>
                  <a:lnTo>
                    <a:pt x="27" y="67"/>
                  </a:lnTo>
                  <a:lnTo>
                    <a:pt x="36" y="73"/>
                  </a:lnTo>
                  <a:lnTo>
                    <a:pt x="42" y="79"/>
                  </a:lnTo>
                  <a:lnTo>
                    <a:pt x="50" y="85"/>
                  </a:lnTo>
                  <a:lnTo>
                    <a:pt x="57" y="90"/>
                  </a:lnTo>
                  <a:lnTo>
                    <a:pt x="66" y="92"/>
                  </a:lnTo>
                  <a:lnTo>
                    <a:pt x="75" y="95"/>
                  </a:lnTo>
                  <a:lnTo>
                    <a:pt x="83" y="93"/>
                  </a:lnTo>
                  <a:lnTo>
                    <a:pt x="90" y="90"/>
                  </a:lnTo>
                  <a:lnTo>
                    <a:pt x="97" y="82"/>
                  </a:lnTo>
                  <a:lnTo>
                    <a:pt x="98" y="78"/>
                  </a:lnTo>
                  <a:lnTo>
                    <a:pt x="99" y="74"/>
                  </a:lnTo>
                  <a:lnTo>
                    <a:pt x="99" y="72"/>
                  </a:lnTo>
                  <a:lnTo>
                    <a:pt x="96" y="73"/>
                  </a:lnTo>
                  <a:lnTo>
                    <a:pt x="89" y="74"/>
                  </a:lnTo>
                  <a:lnTo>
                    <a:pt x="81" y="74"/>
                  </a:lnTo>
                  <a:lnTo>
                    <a:pt x="74" y="73"/>
                  </a:lnTo>
                  <a:lnTo>
                    <a:pt x="67" y="71"/>
                  </a:lnTo>
                  <a:lnTo>
                    <a:pt x="60" y="67"/>
                  </a:lnTo>
                  <a:lnTo>
                    <a:pt x="53" y="63"/>
                  </a:lnTo>
                  <a:lnTo>
                    <a:pt x="47" y="58"/>
                  </a:lnTo>
                  <a:lnTo>
                    <a:pt x="41" y="54"/>
                  </a:lnTo>
                  <a:lnTo>
                    <a:pt x="36" y="50"/>
                  </a:lnTo>
                  <a:lnTo>
                    <a:pt x="29" y="48"/>
                  </a:lnTo>
                  <a:lnTo>
                    <a:pt x="23" y="45"/>
                  </a:lnTo>
                  <a:lnTo>
                    <a:pt x="17" y="42"/>
                  </a:lnTo>
                  <a:lnTo>
                    <a:pt x="10" y="34"/>
                  </a:lnTo>
                  <a:lnTo>
                    <a:pt x="5" y="24"/>
                  </a:lnTo>
                  <a:lnTo>
                    <a:pt x="3" y="1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6" name="Freeform 133"/>
            <p:cNvSpPr>
              <a:spLocks/>
            </p:cNvSpPr>
            <p:nvPr/>
          </p:nvSpPr>
          <p:spPr bwMode="auto">
            <a:xfrm>
              <a:off x="315" y="891"/>
              <a:ext cx="36" cy="21"/>
            </a:xfrm>
            <a:custGeom>
              <a:avLst/>
              <a:gdLst>
                <a:gd name="T0" fmla="*/ 1 w 108"/>
                <a:gd name="T1" fmla="*/ 0 h 61"/>
                <a:gd name="T2" fmla="*/ 0 w 108"/>
                <a:gd name="T3" fmla="*/ 10 h 61"/>
                <a:gd name="T4" fmla="*/ 2 w 108"/>
                <a:gd name="T5" fmla="*/ 19 h 61"/>
                <a:gd name="T6" fmla="*/ 7 w 108"/>
                <a:gd name="T7" fmla="*/ 26 h 61"/>
                <a:gd name="T8" fmla="*/ 13 w 108"/>
                <a:gd name="T9" fmla="*/ 33 h 61"/>
                <a:gd name="T10" fmla="*/ 20 w 108"/>
                <a:gd name="T11" fmla="*/ 38 h 61"/>
                <a:gd name="T12" fmla="*/ 27 w 108"/>
                <a:gd name="T13" fmla="*/ 43 h 61"/>
                <a:gd name="T14" fmla="*/ 35 w 108"/>
                <a:gd name="T15" fmla="*/ 48 h 61"/>
                <a:gd name="T16" fmla="*/ 42 w 108"/>
                <a:gd name="T17" fmla="*/ 52 h 61"/>
                <a:gd name="T18" fmla="*/ 46 w 108"/>
                <a:gd name="T19" fmla="*/ 54 h 61"/>
                <a:gd name="T20" fmla="*/ 50 w 108"/>
                <a:gd name="T21" fmla="*/ 56 h 61"/>
                <a:gd name="T22" fmla="*/ 56 w 108"/>
                <a:gd name="T23" fmla="*/ 58 h 61"/>
                <a:gd name="T24" fmla="*/ 62 w 108"/>
                <a:gd name="T25" fmla="*/ 59 h 61"/>
                <a:gd name="T26" fmla="*/ 68 w 108"/>
                <a:gd name="T27" fmla="*/ 61 h 61"/>
                <a:gd name="T28" fmla="*/ 73 w 108"/>
                <a:gd name="T29" fmla="*/ 61 h 61"/>
                <a:gd name="T30" fmla="*/ 79 w 108"/>
                <a:gd name="T31" fmla="*/ 61 h 61"/>
                <a:gd name="T32" fmla="*/ 83 w 108"/>
                <a:gd name="T33" fmla="*/ 61 h 61"/>
                <a:gd name="T34" fmla="*/ 92 w 108"/>
                <a:gd name="T35" fmla="*/ 57 h 61"/>
                <a:gd name="T36" fmla="*/ 97 w 108"/>
                <a:gd name="T37" fmla="*/ 49 h 61"/>
                <a:gd name="T38" fmla="*/ 102 w 108"/>
                <a:gd name="T39" fmla="*/ 40 h 61"/>
                <a:gd name="T40" fmla="*/ 107 w 108"/>
                <a:gd name="T41" fmla="*/ 32 h 61"/>
                <a:gd name="T42" fmla="*/ 108 w 108"/>
                <a:gd name="T43" fmla="*/ 29 h 61"/>
                <a:gd name="T44" fmla="*/ 107 w 108"/>
                <a:gd name="T45" fmla="*/ 28 h 61"/>
                <a:gd name="T46" fmla="*/ 105 w 108"/>
                <a:gd name="T47" fmla="*/ 28 h 61"/>
                <a:gd name="T48" fmla="*/ 103 w 108"/>
                <a:gd name="T49" fmla="*/ 29 h 61"/>
                <a:gd name="T50" fmla="*/ 99 w 108"/>
                <a:gd name="T51" fmla="*/ 33 h 61"/>
                <a:gd name="T52" fmla="*/ 95 w 108"/>
                <a:gd name="T53" fmla="*/ 37 h 61"/>
                <a:gd name="T54" fmla="*/ 92 w 108"/>
                <a:gd name="T55" fmla="*/ 40 h 61"/>
                <a:gd name="T56" fmla="*/ 89 w 108"/>
                <a:gd name="T57" fmla="*/ 43 h 61"/>
                <a:gd name="T58" fmla="*/ 84 w 108"/>
                <a:gd name="T59" fmla="*/ 45 h 61"/>
                <a:gd name="T60" fmla="*/ 80 w 108"/>
                <a:gd name="T61" fmla="*/ 45 h 61"/>
                <a:gd name="T62" fmla="*/ 75 w 108"/>
                <a:gd name="T63" fmla="*/ 47 h 61"/>
                <a:gd name="T64" fmla="*/ 70 w 108"/>
                <a:gd name="T65" fmla="*/ 45 h 61"/>
                <a:gd name="T66" fmla="*/ 63 w 108"/>
                <a:gd name="T67" fmla="*/ 44 h 61"/>
                <a:gd name="T68" fmla="*/ 57 w 108"/>
                <a:gd name="T69" fmla="*/ 43 h 61"/>
                <a:gd name="T70" fmla="*/ 50 w 108"/>
                <a:gd name="T71" fmla="*/ 42 h 61"/>
                <a:gd name="T72" fmla="*/ 44 w 108"/>
                <a:gd name="T73" fmla="*/ 39 h 61"/>
                <a:gd name="T74" fmla="*/ 38 w 108"/>
                <a:gd name="T75" fmla="*/ 37 h 61"/>
                <a:gd name="T76" fmla="*/ 32 w 108"/>
                <a:gd name="T77" fmla="*/ 33 h 61"/>
                <a:gd name="T78" fmla="*/ 24 w 108"/>
                <a:gd name="T79" fmla="*/ 29 h 61"/>
                <a:gd name="T80" fmla="*/ 18 w 108"/>
                <a:gd name="T81" fmla="*/ 25 h 61"/>
                <a:gd name="T82" fmla="*/ 12 w 108"/>
                <a:gd name="T83" fmla="*/ 20 h 61"/>
                <a:gd name="T84" fmla="*/ 7 w 108"/>
                <a:gd name="T85" fmla="*/ 14 h 61"/>
                <a:gd name="T86" fmla="*/ 4 w 108"/>
                <a:gd name="T87" fmla="*/ 7 h 61"/>
                <a:gd name="T88" fmla="*/ 2 w 108"/>
                <a:gd name="T89" fmla="*/ 0 h 61"/>
                <a:gd name="T90" fmla="*/ 2 w 108"/>
                <a:gd name="T91" fmla="*/ 0 h 61"/>
                <a:gd name="T92" fmla="*/ 2 w 108"/>
                <a:gd name="T93" fmla="*/ 0 h 61"/>
                <a:gd name="T94" fmla="*/ 1 w 108"/>
                <a:gd name="T95" fmla="*/ 0 h 61"/>
                <a:gd name="T96" fmla="*/ 1 w 108"/>
                <a:gd name="T97" fmla="*/ 0 h 61"/>
                <a:gd name="T98" fmla="*/ 1 w 108"/>
                <a:gd name="T9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8" h="61">
                  <a:moveTo>
                    <a:pt x="1" y="0"/>
                  </a:moveTo>
                  <a:lnTo>
                    <a:pt x="0" y="10"/>
                  </a:lnTo>
                  <a:lnTo>
                    <a:pt x="2" y="19"/>
                  </a:lnTo>
                  <a:lnTo>
                    <a:pt x="7" y="26"/>
                  </a:lnTo>
                  <a:lnTo>
                    <a:pt x="13" y="33"/>
                  </a:lnTo>
                  <a:lnTo>
                    <a:pt x="20" y="38"/>
                  </a:lnTo>
                  <a:lnTo>
                    <a:pt x="27" y="43"/>
                  </a:lnTo>
                  <a:lnTo>
                    <a:pt x="35" y="48"/>
                  </a:lnTo>
                  <a:lnTo>
                    <a:pt x="42" y="52"/>
                  </a:lnTo>
                  <a:lnTo>
                    <a:pt x="46" y="54"/>
                  </a:lnTo>
                  <a:lnTo>
                    <a:pt x="50" y="56"/>
                  </a:lnTo>
                  <a:lnTo>
                    <a:pt x="56" y="58"/>
                  </a:lnTo>
                  <a:lnTo>
                    <a:pt x="62" y="59"/>
                  </a:lnTo>
                  <a:lnTo>
                    <a:pt x="68" y="61"/>
                  </a:lnTo>
                  <a:lnTo>
                    <a:pt x="73" y="61"/>
                  </a:lnTo>
                  <a:lnTo>
                    <a:pt x="79" y="61"/>
                  </a:lnTo>
                  <a:lnTo>
                    <a:pt x="83" y="61"/>
                  </a:lnTo>
                  <a:lnTo>
                    <a:pt x="92" y="57"/>
                  </a:lnTo>
                  <a:lnTo>
                    <a:pt x="97" y="49"/>
                  </a:lnTo>
                  <a:lnTo>
                    <a:pt x="102" y="40"/>
                  </a:lnTo>
                  <a:lnTo>
                    <a:pt x="107" y="32"/>
                  </a:lnTo>
                  <a:lnTo>
                    <a:pt x="108" y="29"/>
                  </a:lnTo>
                  <a:lnTo>
                    <a:pt x="107" y="28"/>
                  </a:lnTo>
                  <a:lnTo>
                    <a:pt x="105" y="28"/>
                  </a:lnTo>
                  <a:lnTo>
                    <a:pt x="103" y="29"/>
                  </a:lnTo>
                  <a:lnTo>
                    <a:pt x="99" y="33"/>
                  </a:lnTo>
                  <a:lnTo>
                    <a:pt x="95" y="37"/>
                  </a:lnTo>
                  <a:lnTo>
                    <a:pt x="92" y="40"/>
                  </a:lnTo>
                  <a:lnTo>
                    <a:pt x="89" y="43"/>
                  </a:lnTo>
                  <a:lnTo>
                    <a:pt x="84" y="45"/>
                  </a:lnTo>
                  <a:lnTo>
                    <a:pt x="80" y="45"/>
                  </a:lnTo>
                  <a:lnTo>
                    <a:pt x="75" y="47"/>
                  </a:lnTo>
                  <a:lnTo>
                    <a:pt x="70" y="45"/>
                  </a:lnTo>
                  <a:lnTo>
                    <a:pt x="63" y="44"/>
                  </a:lnTo>
                  <a:lnTo>
                    <a:pt x="57" y="43"/>
                  </a:lnTo>
                  <a:lnTo>
                    <a:pt x="50" y="42"/>
                  </a:lnTo>
                  <a:lnTo>
                    <a:pt x="44" y="39"/>
                  </a:lnTo>
                  <a:lnTo>
                    <a:pt x="38" y="37"/>
                  </a:lnTo>
                  <a:lnTo>
                    <a:pt x="32" y="33"/>
                  </a:lnTo>
                  <a:lnTo>
                    <a:pt x="24" y="29"/>
                  </a:lnTo>
                  <a:lnTo>
                    <a:pt x="18" y="25"/>
                  </a:lnTo>
                  <a:lnTo>
                    <a:pt x="12" y="20"/>
                  </a:lnTo>
                  <a:lnTo>
                    <a:pt x="7" y="14"/>
                  </a:lnTo>
                  <a:lnTo>
                    <a:pt x="4" y="7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7" name="Freeform 134"/>
            <p:cNvSpPr>
              <a:spLocks/>
            </p:cNvSpPr>
            <p:nvPr/>
          </p:nvSpPr>
          <p:spPr bwMode="auto">
            <a:xfrm>
              <a:off x="339" y="889"/>
              <a:ext cx="46" cy="61"/>
            </a:xfrm>
            <a:custGeom>
              <a:avLst/>
              <a:gdLst>
                <a:gd name="T0" fmla="*/ 0 w 138"/>
                <a:gd name="T1" fmla="*/ 0 h 183"/>
                <a:gd name="T2" fmla="*/ 4 w 138"/>
                <a:gd name="T3" fmla="*/ 15 h 183"/>
                <a:gd name="T4" fmla="*/ 7 w 138"/>
                <a:gd name="T5" fmla="*/ 31 h 183"/>
                <a:gd name="T6" fmla="*/ 10 w 138"/>
                <a:gd name="T7" fmla="*/ 46 h 183"/>
                <a:gd name="T8" fmla="*/ 14 w 138"/>
                <a:gd name="T9" fmla="*/ 62 h 183"/>
                <a:gd name="T10" fmla="*/ 20 w 138"/>
                <a:gd name="T11" fmla="*/ 77 h 183"/>
                <a:gd name="T12" fmla="*/ 26 w 138"/>
                <a:gd name="T13" fmla="*/ 91 h 183"/>
                <a:gd name="T14" fmla="*/ 34 w 138"/>
                <a:gd name="T15" fmla="*/ 103 h 183"/>
                <a:gd name="T16" fmla="*/ 43 w 138"/>
                <a:gd name="T17" fmla="*/ 115 h 183"/>
                <a:gd name="T18" fmla="*/ 54 w 138"/>
                <a:gd name="T19" fmla="*/ 125 h 183"/>
                <a:gd name="T20" fmla="*/ 65 w 138"/>
                <a:gd name="T21" fmla="*/ 134 h 183"/>
                <a:gd name="T22" fmla="*/ 77 w 138"/>
                <a:gd name="T23" fmla="*/ 141 h 183"/>
                <a:gd name="T24" fmla="*/ 89 w 138"/>
                <a:gd name="T25" fmla="*/ 148 h 183"/>
                <a:gd name="T26" fmla="*/ 101 w 138"/>
                <a:gd name="T27" fmla="*/ 154 h 183"/>
                <a:gd name="T28" fmla="*/ 111 w 138"/>
                <a:gd name="T29" fmla="*/ 163 h 183"/>
                <a:gd name="T30" fmla="*/ 122 w 138"/>
                <a:gd name="T31" fmla="*/ 172 h 183"/>
                <a:gd name="T32" fmla="*/ 132 w 138"/>
                <a:gd name="T33" fmla="*/ 183 h 183"/>
                <a:gd name="T34" fmla="*/ 134 w 138"/>
                <a:gd name="T35" fmla="*/ 183 h 183"/>
                <a:gd name="T36" fmla="*/ 137 w 138"/>
                <a:gd name="T37" fmla="*/ 182 h 183"/>
                <a:gd name="T38" fmla="*/ 138 w 138"/>
                <a:gd name="T39" fmla="*/ 180 h 183"/>
                <a:gd name="T40" fmla="*/ 138 w 138"/>
                <a:gd name="T41" fmla="*/ 178 h 183"/>
                <a:gd name="T42" fmla="*/ 131 w 138"/>
                <a:gd name="T43" fmla="*/ 164 h 183"/>
                <a:gd name="T44" fmla="*/ 126 w 138"/>
                <a:gd name="T45" fmla="*/ 150 h 183"/>
                <a:gd name="T46" fmla="*/ 117 w 138"/>
                <a:gd name="T47" fmla="*/ 139 h 183"/>
                <a:gd name="T48" fmla="*/ 106 w 138"/>
                <a:gd name="T49" fmla="*/ 129 h 183"/>
                <a:gd name="T50" fmla="*/ 102 w 138"/>
                <a:gd name="T51" fmla="*/ 126 h 183"/>
                <a:gd name="T52" fmla="*/ 96 w 138"/>
                <a:gd name="T53" fmla="*/ 124 h 183"/>
                <a:gd name="T54" fmla="*/ 92 w 138"/>
                <a:gd name="T55" fmla="*/ 121 h 183"/>
                <a:gd name="T56" fmla="*/ 86 w 138"/>
                <a:gd name="T57" fmla="*/ 120 h 183"/>
                <a:gd name="T58" fmla="*/ 82 w 138"/>
                <a:gd name="T59" fmla="*/ 117 h 183"/>
                <a:gd name="T60" fmla="*/ 77 w 138"/>
                <a:gd name="T61" fmla="*/ 115 h 183"/>
                <a:gd name="T62" fmla="*/ 72 w 138"/>
                <a:gd name="T63" fmla="*/ 111 h 183"/>
                <a:gd name="T64" fmla="*/ 68 w 138"/>
                <a:gd name="T65" fmla="*/ 107 h 183"/>
                <a:gd name="T66" fmla="*/ 62 w 138"/>
                <a:gd name="T67" fmla="*/ 103 h 183"/>
                <a:gd name="T68" fmla="*/ 58 w 138"/>
                <a:gd name="T69" fmla="*/ 100 h 183"/>
                <a:gd name="T70" fmla="*/ 53 w 138"/>
                <a:gd name="T71" fmla="*/ 94 h 183"/>
                <a:gd name="T72" fmla="*/ 48 w 138"/>
                <a:gd name="T73" fmla="*/ 91 h 183"/>
                <a:gd name="T74" fmla="*/ 43 w 138"/>
                <a:gd name="T75" fmla="*/ 87 h 183"/>
                <a:gd name="T76" fmla="*/ 38 w 138"/>
                <a:gd name="T77" fmla="*/ 82 h 183"/>
                <a:gd name="T78" fmla="*/ 33 w 138"/>
                <a:gd name="T79" fmla="*/ 77 h 183"/>
                <a:gd name="T80" fmla="*/ 29 w 138"/>
                <a:gd name="T81" fmla="*/ 72 h 183"/>
                <a:gd name="T82" fmla="*/ 19 w 138"/>
                <a:gd name="T83" fmla="*/ 55 h 183"/>
                <a:gd name="T84" fmla="*/ 11 w 138"/>
                <a:gd name="T85" fmla="*/ 38 h 183"/>
                <a:gd name="T86" fmla="*/ 6 w 138"/>
                <a:gd name="T87" fmla="*/ 19 h 183"/>
                <a:gd name="T88" fmla="*/ 1 w 138"/>
                <a:gd name="T89" fmla="*/ 0 h 183"/>
                <a:gd name="T90" fmla="*/ 0 w 138"/>
                <a:gd name="T91" fmla="*/ 0 h 183"/>
                <a:gd name="T92" fmla="*/ 0 w 138"/>
                <a:gd name="T93" fmla="*/ 0 h 183"/>
                <a:gd name="T94" fmla="*/ 0 w 138"/>
                <a:gd name="T95" fmla="*/ 0 h 183"/>
                <a:gd name="T96" fmla="*/ 0 w 138"/>
                <a:gd name="T97" fmla="*/ 0 h 183"/>
                <a:gd name="T98" fmla="*/ 0 w 138"/>
                <a:gd name="T99" fmla="*/ 0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38" h="183">
                  <a:moveTo>
                    <a:pt x="0" y="0"/>
                  </a:moveTo>
                  <a:lnTo>
                    <a:pt x="4" y="15"/>
                  </a:lnTo>
                  <a:lnTo>
                    <a:pt x="7" y="31"/>
                  </a:lnTo>
                  <a:lnTo>
                    <a:pt x="10" y="46"/>
                  </a:lnTo>
                  <a:lnTo>
                    <a:pt x="14" y="62"/>
                  </a:lnTo>
                  <a:lnTo>
                    <a:pt x="20" y="77"/>
                  </a:lnTo>
                  <a:lnTo>
                    <a:pt x="26" y="91"/>
                  </a:lnTo>
                  <a:lnTo>
                    <a:pt x="34" y="103"/>
                  </a:lnTo>
                  <a:lnTo>
                    <a:pt x="43" y="115"/>
                  </a:lnTo>
                  <a:lnTo>
                    <a:pt x="54" y="125"/>
                  </a:lnTo>
                  <a:lnTo>
                    <a:pt x="65" y="134"/>
                  </a:lnTo>
                  <a:lnTo>
                    <a:pt x="77" y="141"/>
                  </a:lnTo>
                  <a:lnTo>
                    <a:pt x="89" y="148"/>
                  </a:lnTo>
                  <a:lnTo>
                    <a:pt x="101" y="154"/>
                  </a:lnTo>
                  <a:lnTo>
                    <a:pt x="111" y="163"/>
                  </a:lnTo>
                  <a:lnTo>
                    <a:pt x="122" y="172"/>
                  </a:lnTo>
                  <a:lnTo>
                    <a:pt x="132" y="183"/>
                  </a:lnTo>
                  <a:lnTo>
                    <a:pt x="134" y="183"/>
                  </a:lnTo>
                  <a:lnTo>
                    <a:pt x="137" y="182"/>
                  </a:lnTo>
                  <a:lnTo>
                    <a:pt x="138" y="180"/>
                  </a:lnTo>
                  <a:lnTo>
                    <a:pt x="138" y="178"/>
                  </a:lnTo>
                  <a:lnTo>
                    <a:pt x="131" y="164"/>
                  </a:lnTo>
                  <a:lnTo>
                    <a:pt x="126" y="150"/>
                  </a:lnTo>
                  <a:lnTo>
                    <a:pt x="117" y="139"/>
                  </a:lnTo>
                  <a:lnTo>
                    <a:pt x="106" y="129"/>
                  </a:lnTo>
                  <a:lnTo>
                    <a:pt x="102" y="126"/>
                  </a:lnTo>
                  <a:lnTo>
                    <a:pt x="96" y="124"/>
                  </a:lnTo>
                  <a:lnTo>
                    <a:pt x="92" y="121"/>
                  </a:lnTo>
                  <a:lnTo>
                    <a:pt x="86" y="120"/>
                  </a:lnTo>
                  <a:lnTo>
                    <a:pt x="82" y="117"/>
                  </a:lnTo>
                  <a:lnTo>
                    <a:pt x="77" y="115"/>
                  </a:lnTo>
                  <a:lnTo>
                    <a:pt x="72" y="111"/>
                  </a:lnTo>
                  <a:lnTo>
                    <a:pt x="68" y="107"/>
                  </a:lnTo>
                  <a:lnTo>
                    <a:pt x="62" y="103"/>
                  </a:lnTo>
                  <a:lnTo>
                    <a:pt x="58" y="100"/>
                  </a:lnTo>
                  <a:lnTo>
                    <a:pt x="53" y="94"/>
                  </a:lnTo>
                  <a:lnTo>
                    <a:pt x="48" y="91"/>
                  </a:lnTo>
                  <a:lnTo>
                    <a:pt x="43" y="87"/>
                  </a:lnTo>
                  <a:lnTo>
                    <a:pt x="38" y="82"/>
                  </a:lnTo>
                  <a:lnTo>
                    <a:pt x="33" y="77"/>
                  </a:lnTo>
                  <a:lnTo>
                    <a:pt x="29" y="72"/>
                  </a:lnTo>
                  <a:lnTo>
                    <a:pt x="19" y="55"/>
                  </a:lnTo>
                  <a:lnTo>
                    <a:pt x="11" y="38"/>
                  </a:lnTo>
                  <a:lnTo>
                    <a:pt x="6" y="19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8" name="Freeform 135"/>
            <p:cNvSpPr>
              <a:spLocks/>
            </p:cNvSpPr>
            <p:nvPr/>
          </p:nvSpPr>
          <p:spPr bwMode="auto">
            <a:xfrm>
              <a:off x="515" y="510"/>
              <a:ext cx="6" cy="274"/>
            </a:xfrm>
            <a:custGeom>
              <a:avLst/>
              <a:gdLst>
                <a:gd name="T0" fmla="*/ 0 w 18"/>
                <a:gd name="T1" fmla="*/ 1 h 823"/>
                <a:gd name="T2" fmla="*/ 0 w 18"/>
                <a:gd name="T3" fmla="*/ 206 h 823"/>
                <a:gd name="T4" fmla="*/ 0 w 18"/>
                <a:gd name="T5" fmla="*/ 410 h 823"/>
                <a:gd name="T6" fmla="*/ 2 w 18"/>
                <a:gd name="T7" fmla="*/ 615 h 823"/>
                <a:gd name="T8" fmla="*/ 11 w 18"/>
                <a:gd name="T9" fmla="*/ 820 h 823"/>
                <a:gd name="T10" fmla="*/ 12 w 18"/>
                <a:gd name="T11" fmla="*/ 823 h 823"/>
                <a:gd name="T12" fmla="*/ 14 w 18"/>
                <a:gd name="T13" fmla="*/ 821 h 823"/>
                <a:gd name="T14" fmla="*/ 16 w 18"/>
                <a:gd name="T15" fmla="*/ 820 h 823"/>
                <a:gd name="T16" fmla="*/ 17 w 18"/>
                <a:gd name="T17" fmla="*/ 817 h 823"/>
                <a:gd name="T18" fmla="*/ 18 w 18"/>
                <a:gd name="T19" fmla="*/ 716 h 823"/>
                <a:gd name="T20" fmla="*/ 16 w 18"/>
                <a:gd name="T21" fmla="*/ 615 h 823"/>
                <a:gd name="T22" fmla="*/ 13 w 18"/>
                <a:gd name="T23" fmla="*/ 514 h 823"/>
                <a:gd name="T24" fmla="*/ 11 w 18"/>
                <a:gd name="T25" fmla="*/ 413 h 823"/>
                <a:gd name="T26" fmla="*/ 10 w 18"/>
                <a:gd name="T27" fmla="*/ 310 h 823"/>
                <a:gd name="T28" fmla="*/ 7 w 18"/>
                <a:gd name="T29" fmla="*/ 206 h 823"/>
                <a:gd name="T30" fmla="*/ 5 w 18"/>
                <a:gd name="T31" fmla="*/ 103 h 823"/>
                <a:gd name="T32" fmla="*/ 1 w 18"/>
                <a:gd name="T33" fmla="*/ 0 h 823"/>
                <a:gd name="T34" fmla="*/ 1 w 18"/>
                <a:gd name="T35" fmla="*/ 0 h 823"/>
                <a:gd name="T36" fmla="*/ 1 w 18"/>
                <a:gd name="T37" fmla="*/ 0 h 823"/>
                <a:gd name="T38" fmla="*/ 0 w 18"/>
                <a:gd name="T39" fmla="*/ 1 h 823"/>
                <a:gd name="T40" fmla="*/ 0 w 18"/>
                <a:gd name="T41" fmla="*/ 1 h 823"/>
                <a:gd name="T42" fmla="*/ 0 w 18"/>
                <a:gd name="T43" fmla="*/ 1 h 8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" h="823">
                  <a:moveTo>
                    <a:pt x="0" y="1"/>
                  </a:moveTo>
                  <a:lnTo>
                    <a:pt x="0" y="206"/>
                  </a:lnTo>
                  <a:lnTo>
                    <a:pt x="0" y="410"/>
                  </a:lnTo>
                  <a:lnTo>
                    <a:pt x="2" y="615"/>
                  </a:lnTo>
                  <a:lnTo>
                    <a:pt x="11" y="820"/>
                  </a:lnTo>
                  <a:lnTo>
                    <a:pt x="12" y="823"/>
                  </a:lnTo>
                  <a:lnTo>
                    <a:pt x="14" y="821"/>
                  </a:lnTo>
                  <a:lnTo>
                    <a:pt x="16" y="820"/>
                  </a:lnTo>
                  <a:lnTo>
                    <a:pt x="17" y="817"/>
                  </a:lnTo>
                  <a:lnTo>
                    <a:pt x="18" y="716"/>
                  </a:lnTo>
                  <a:lnTo>
                    <a:pt x="16" y="615"/>
                  </a:lnTo>
                  <a:lnTo>
                    <a:pt x="13" y="514"/>
                  </a:lnTo>
                  <a:lnTo>
                    <a:pt x="11" y="413"/>
                  </a:lnTo>
                  <a:lnTo>
                    <a:pt x="10" y="310"/>
                  </a:lnTo>
                  <a:lnTo>
                    <a:pt x="7" y="206"/>
                  </a:lnTo>
                  <a:lnTo>
                    <a:pt x="5" y="103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9" name="Freeform 136"/>
            <p:cNvSpPr>
              <a:spLocks/>
            </p:cNvSpPr>
            <p:nvPr/>
          </p:nvSpPr>
          <p:spPr bwMode="auto">
            <a:xfrm>
              <a:off x="528" y="478"/>
              <a:ext cx="6" cy="325"/>
            </a:xfrm>
            <a:custGeom>
              <a:avLst/>
              <a:gdLst>
                <a:gd name="T0" fmla="*/ 0 w 18"/>
                <a:gd name="T1" fmla="*/ 1 h 975"/>
                <a:gd name="T2" fmla="*/ 1 w 18"/>
                <a:gd name="T3" fmla="*/ 113 h 975"/>
                <a:gd name="T4" fmla="*/ 1 w 18"/>
                <a:gd name="T5" fmla="*/ 225 h 975"/>
                <a:gd name="T6" fmla="*/ 2 w 18"/>
                <a:gd name="T7" fmla="*/ 337 h 975"/>
                <a:gd name="T8" fmla="*/ 2 w 18"/>
                <a:gd name="T9" fmla="*/ 449 h 975"/>
                <a:gd name="T10" fmla="*/ 3 w 18"/>
                <a:gd name="T11" fmla="*/ 579 h 975"/>
                <a:gd name="T12" fmla="*/ 4 w 18"/>
                <a:gd name="T13" fmla="*/ 711 h 975"/>
                <a:gd name="T14" fmla="*/ 6 w 18"/>
                <a:gd name="T15" fmla="*/ 841 h 975"/>
                <a:gd name="T16" fmla="*/ 12 w 18"/>
                <a:gd name="T17" fmla="*/ 973 h 975"/>
                <a:gd name="T18" fmla="*/ 13 w 18"/>
                <a:gd name="T19" fmla="*/ 975 h 975"/>
                <a:gd name="T20" fmla="*/ 15 w 18"/>
                <a:gd name="T21" fmla="*/ 974 h 975"/>
                <a:gd name="T22" fmla="*/ 16 w 18"/>
                <a:gd name="T23" fmla="*/ 973 h 975"/>
                <a:gd name="T24" fmla="*/ 17 w 18"/>
                <a:gd name="T25" fmla="*/ 970 h 975"/>
                <a:gd name="T26" fmla="*/ 18 w 18"/>
                <a:gd name="T27" fmla="*/ 893 h 975"/>
                <a:gd name="T28" fmla="*/ 16 w 18"/>
                <a:gd name="T29" fmla="*/ 816 h 975"/>
                <a:gd name="T30" fmla="*/ 13 w 18"/>
                <a:gd name="T31" fmla="*/ 739 h 975"/>
                <a:gd name="T32" fmla="*/ 11 w 18"/>
                <a:gd name="T33" fmla="*/ 662 h 975"/>
                <a:gd name="T34" fmla="*/ 11 w 18"/>
                <a:gd name="T35" fmla="*/ 609 h 975"/>
                <a:gd name="T36" fmla="*/ 12 w 18"/>
                <a:gd name="T37" fmla="*/ 554 h 975"/>
                <a:gd name="T38" fmla="*/ 13 w 18"/>
                <a:gd name="T39" fmla="*/ 501 h 975"/>
                <a:gd name="T40" fmla="*/ 13 w 18"/>
                <a:gd name="T41" fmla="*/ 448 h 975"/>
                <a:gd name="T42" fmla="*/ 11 w 18"/>
                <a:gd name="T43" fmla="*/ 334 h 975"/>
                <a:gd name="T44" fmla="*/ 9 w 18"/>
                <a:gd name="T45" fmla="*/ 219 h 975"/>
                <a:gd name="T46" fmla="*/ 5 w 18"/>
                <a:gd name="T47" fmla="*/ 106 h 975"/>
                <a:gd name="T48" fmla="*/ 0 w 18"/>
                <a:gd name="T49" fmla="*/ 0 h 975"/>
                <a:gd name="T50" fmla="*/ 0 w 18"/>
                <a:gd name="T51" fmla="*/ 0 h 975"/>
                <a:gd name="T52" fmla="*/ 0 w 18"/>
                <a:gd name="T53" fmla="*/ 0 h 975"/>
                <a:gd name="T54" fmla="*/ 0 w 18"/>
                <a:gd name="T55" fmla="*/ 0 h 975"/>
                <a:gd name="T56" fmla="*/ 0 w 18"/>
                <a:gd name="T57" fmla="*/ 1 h 975"/>
                <a:gd name="T58" fmla="*/ 0 w 18"/>
                <a:gd name="T59" fmla="*/ 1 h 9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8" h="975">
                  <a:moveTo>
                    <a:pt x="0" y="1"/>
                  </a:moveTo>
                  <a:lnTo>
                    <a:pt x="1" y="113"/>
                  </a:lnTo>
                  <a:lnTo>
                    <a:pt x="1" y="225"/>
                  </a:lnTo>
                  <a:lnTo>
                    <a:pt x="2" y="337"/>
                  </a:lnTo>
                  <a:lnTo>
                    <a:pt x="2" y="449"/>
                  </a:lnTo>
                  <a:lnTo>
                    <a:pt x="3" y="579"/>
                  </a:lnTo>
                  <a:lnTo>
                    <a:pt x="4" y="711"/>
                  </a:lnTo>
                  <a:lnTo>
                    <a:pt x="6" y="841"/>
                  </a:lnTo>
                  <a:lnTo>
                    <a:pt x="12" y="973"/>
                  </a:lnTo>
                  <a:lnTo>
                    <a:pt x="13" y="975"/>
                  </a:lnTo>
                  <a:lnTo>
                    <a:pt x="15" y="974"/>
                  </a:lnTo>
                  <a:lnTo>
                    <a:pt x="16" y="973"/>
                  </a:lnTo>
                  <a:lnTo>
                    <a:pt x="17" y="970"/>
                  </a:lnTo>
                  <a:lnTo>
                    <a:pt x="18" y="893"/>
                  </a:lnTo>
                  <a:lnTo>
                    <a:pt x="16" y="816"/>
                  </a:lnTo>
                  <a:lnTo>
                    <a:pt x="13" y="739"/>
                  </a:lnTo>
                  <a:lnTo>
                    <a:pt x="11" y="662"/>
                  </a:lnTo>
                  <a:lnTo>
                    <a:pt x="11" y="609"/>
                  </a:lnTo>
                  <a:lnTo>
                    <a:pt x="12" y="554"/>
                  </a:lnTo>
                  <a:lnTo>
                    <a:pt x="13" y="501"/>
                  </a:lnTo>
                  <a:lnTo>
                    <a:pt x="13" y="448"/>
                  </a:lnTo>
                  <a:lnTo>
                    <a:pt x="11" y="334"/>
                  </a:lnTo>
                  <a:lnTo>
                    <a:pt x="9" y="219"/>
                  </a:lnTo>
                  <a:lnTo>
                    <a:pt x="5" y="106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0" name="Freeform 137"/>
            <p:cNvSpPr>
              <a:spLocks/>
            </p:cNvSpPr>
            <p:nvPr/>
          </p:nvSpPr>
          <p:spPr bwMode="auto">
            <a:xfrm>
              <a:off x="266" y="509"/>
              <a:ext cx="259" cy="11"/>
            </a:xfrm>
            <a:custGeom>
              <a:avLst/>
              <a:gdLst>
                <a:gd name="T0" fmla="*/ 28 w 778"/>
                <a:gd name="T1" fmla="*/ 3 h 35"/>
                <a:gd name="T2" fmla="*/ 104 w 778"/>
                <a:gd name="T3" fmla="*/ 5 h 35"/>
                <a:gd name="T4" fmla="*/ 195 w 778"/>
                <a:gd name="T5" fmla="*/ 9 h 35"/>
                <a:gd name="T6" fmla="*/ 295 w 778"/>
                <a:gd name="T7" fmla="*/ 13 h 35"/>
                <a:gd name="T8" fmla="*/ 397 w 778"/>
                <a:gd name="T9" fmla="*/ 17 h 35"/>
                <a:gd name="T10" fmla="*/ 492 w 778"/>
                <a:gd name="T11" fmla="*/ 21 h 35"/>
                <a:gd name="T12" fmla="*/ 571 w 778"/>
                <a:gd name="T13" fmla="*/ 23 h 35"/>
                <a:gd name="T14" fmla="*/ 630 w 778"/>
                <a:gd name="T15" fmla="*/ 26 h 35"/>
                <a:gd name="T16" fmla="*/ 664 w 778"/>
                <a:gd name="T17" fmla="*/ 28 h 35"/>
                <a:gd name="T18" fmla="*/ 694 w 778"/>
                <a:gd name="T19" fmla="*/ 31 h 35"/>
                <a:gd name="T20" fmla="*/ 725 w 778"/>
                <a:gd name="T21" fmla="*/ 33 h 35"/>
                <a:gd name="T22" fmla="*/ 755 w 778"/>
                <a:gd name="T23" fmla="*/ 33 h 35"/>
                <a:gd name="T24" fmla="*/ 773 w 778"/>
                <a:gd name="T25" fmla="*/ 28 h 35"/>
                <a:gd name="T26" fmla="*/ 778 w 778"/>
                <a:gd name="T27" fmla="*/ 21 h 35"/>
                <a:gd name="T28" fmla="*/ 773 w 778"/>
                <a:gd name="T29" fmla="*/ 14 h 35"/>
                <a:gd name="T30" fmla="*/ 764 w 778"/>
                <a:gd name="T31" fmla="*/ 12 h 35"/>
                <a:gd name="T32" fmla="*/ 755 w 778"/>
                <a:gd name="T33" fmla="*/ 12 h 35"/>
                <a:gd name="T34" fmla="*/ 747 w 778"/>
                <a:gd name="T35" fmla="*/ 10 h 35"/>
                <a:gd name="T36" fmla="*/ 733 w 778"/>
                <a:gd name="T37" fmla="*/ 10 h 35"/>
                <a:gd name="T38" fmla="*/ 713 w 778"/>
                <a:gd name="T39" fmla="*/ 10 h 35"/>
                <a:gd name="T40" fmla="*/ 693 w 778"/>
                <a:gd name="T41" fmla="*/ 9 h 35"/>
                <a:gd name="T42" fmla="*/ 675 w 778"/>
                <a:gd name="T43" fmla="*/ 9 h 35"/>
                <a:gd name="T44" fmla="*/ 651 w 778"/>
                <a:gd name="T45" fmla="*/ 9 h 35"/>
                <a:gd name="T46" fmla="*/ 621 w 778"/>
                <a:gd name="T47" fmla="*/ 8 h 35"/>
                <a:gd name="T48" fmla="*/ 592 w 778"/>
                <a:gd name="T49" fmla="*/ 8 h 35"/>
                <a:gd name="T50" fmla="*/ 564 w 778"/>
                <a:gd name="T51" fmla="*/ 7 h 35"/>
                <a:gd name="T52" fmla="*/ 534 w 778"/>
                <a:gd name="T53" fmla="*/ 7 h 35"/>
                <a:gd name="T54" fmla="*/ 506 w 778"/>
                <a:gd name="T55" fmla="*/ 7 h 35"/>
                <a:gd name="T56" fmla="*/ 476 w 778"/>
                <a:gd name="T57" fmla="*/ 5 h 35"/>
                <a:gd name="T58" fmla="*/ 448 w 778"/>
                <a:gd name="T59" fmla="*/ 5 h 35"/>
                <a:gd name="T60" fmla="*/ 407 w 778"/>
                <a:gd name="T61" fmla="*/ 5 h 35"/>
                <a:gd name="T62" fmla="*/ 352 w 778"/>
                <a:gd name="T63" fmla="*/ 4 h 35"/>
                <a:gd name="T64" fmla="*/ 298 w 778"/>
                <a:gd name="T65" fmla="*/ 3 h 35"/>
                <a:gd name="T66" fmla="*/ 244 w 778"/>
                <a:gd name="T67" fmla="*/ 2 h 35"/>
                <a:gd name="T68" fmla="*/ 190 w 778"/>
                <a:gd name="T69" fmla="*/ 2 h 35"/>
                <a:gd name="T70" fmla="*/ 135 w 778"/>
                <a:gd name="T71" fmla="*/ 0 h 35"/>
                <a:gd name="T72" fmla="*/ 81 w 778"/>
                <a:gd name="T73" fmla="*/ 0 h 35"/>
                <a:gd name="T74" fmla="*/ 27 w 778"/>
                <a:gd name="T75" fmla="*/ 2 h 35"/>
                <a:gd name="T76" fmla="*/ 0 w 778"/>
                <a:gd name="T77" fmla="*/ 2 h 35"/>
                <a:gd name="T78" fmla="*/ 0 w 778"/>
                <a:gd name="T79" fmla="*/ 2 h 35"/>
                <a:gd name="T80" fmla="*/ 0 w 778"/>
                <a:gd name="T81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78" h="35">
                  <a:moveTo>
                    <a:pt x="0" y="2"/>
                  </a:moveTo>
                  <a:lnTo>
                    <a:pt x="28" y="3"/>
                  </a:lnTo>
                  <a:lnTo>
                    <a:pt x="63" y="4"/>
                  </a:lnTo>
                  <a:lnTo>
                    <a:pt x="104" y="5"/>
                  </a:lnTo>
                  <a:lnTo>
                    <a:pt x="147" y="8"/>
                  </a:lnTo>
                  <a:lnTo>
                    <a:pt x="195" y="9"/>
                  </a:lnTo>
                  <a:lnTo>
                    <a:pt x="244" y="10"/>
                  </a:lnTo>
                  <a:lnTo>
                    <a:pt x="295" y="13"/>
                  </a:lnTo>
                  <a:lnTo>
                    <a:pt x="346" y="14"/>
                  </a:lnTo>
                  <a:lnTo>
                    <a:pt x="397" y="17"/>
                  </a:lnTo>
                  <a:lnTo>
                    <a:pt x="445" y="18"/>
                  </a:lnTo>
                  <a:lnTo>
                    <a:pt x="492" y="21"/>
                  </a:lnTo>
                  <a:lnTo>
                    <a:pt x="534" y="22"/>
                  </a:lnTo>
                  <a:lnTo>
                    <a:pt x="571" y="23"/>
                  </a:lnTo>
                  <a:lnTo>
                    <a:pt x="604" y="24"/>
                  </a:lnTo>
                  <a:lnTo>
                    <a:pt x="630" y="26"/>
                  </a:lnTo>
                  <a:lnTo>
                    <a:pt x="649" y="27"/>
                  </a:lnTo>
                  <a:lnTo>
                    <a:pt x="664" y="28"/>
                  </a:lnTo>
                  <a:lnTo>
                    <a:pt x="679" y="29"/>
                  </a:lnTo>
                  <a:lnTo>
                    <a:pt x="694" y="31"/>
                  </a:lnTo>
                  <a:lnTo>
                    <a:pt x="710" y="32"/>
                  </a:lnTo>
                  <a:lnTo>
                    <a:pt x="725" y="33"/>
                  </a:lnTo>
                  <a:lnTo>
                    <a:pt x="740" y="35"/>
                  </a:lnTo>
                  <a:lnTo>
                    <a:pt x="755" y="33"/>
                  </a:lnTo>
                  <a:lnTo>
                    <a:pt x="770" y="31"/>
                  </a:lnTo>
                  <a:lnTo>
                    <a:pt x="773" y="28"/>
                  </a:lnTo>
                  <a:lnTo>
                    <a:pt x="776" y="24"/>
                  </a:lnTo>
                  <a:lnTo>
                    <a:pt x="778" y="21"/>
                  </a:lnTo>
                  <a:lnTo>
                    <a:pt x="776" y="17"/>
                  </a:lnTo>
                  <a:lnTo>
                    <a:pt x="773" y="14"/>
                  </a:lnTo>
                  <a:lnTo>
                    <a:pt x="769" y="13"/>
                  </a:lnTo>
                  <a:lnTo>
                    <a:pt x="764" y="12"/>
                  </a:lnTo>
                  <a:lnTo>
                    <a:pt x="760" y="12"/>
                  </a:lnTo>
                  <a:lnTo>
                    <a:pt x="755" y="12"/>
                  </a:lnTo>
                  <a:lnTo>
                    <a:pt x="751" y="10"/>
                  </a:lnTo>
                  <a:lnTo>
                    <a:pt x="747" y="10"/>
                  </a:lnTo>
                  <a:lnTo>
                    <a:pt x="742" y="10"/>
                  </a:lnTo>
                  <a:lnTo>
                    <a:pt x="733" y="10"/>
                  </a:lnTo>
                  <a:lnTo>
                    <a:pt x="723" y="10"/>
                  </a:lnTo>
                  <a:lnTo>
                    <a:pt x="713" y="10"/>
                  </a:lnTo>
                  <a:lnTo>
                    <a:pt x="703" y="9"/>
                  </a:lnTo>
                  <a:lnTo>
                    <a:pt x="693" y="9"/>
                  </a:lnTo>
                  <a:lnTo>
                    <a:pt x="683" y="9"/>
                  </a:lnTo>
                  <a:lnTo>
                    <a:pt x="675" y="9"/>
                  </a:lnTo>
                  <a:lnTo>
                    <a:pt x="665" y="9"/>
                  </a:lnTo>
                  <a:lnTo>
                    <a:pt x="651" y="9"/>
                  </a:lnTo>
                  <a:lnTo>
                    <a:pt x="636" y="8"/>
                  </a:lnTo>
                  <a:lnTo>
                    <a:pt x="621" y="8"/>
                  </a:lnTo>
                  <a:lnTo>
                    <a:pt x="607" y="8"/>
                  </a:lnTo>
                  <a:lnTo>
                    <a:pt x="592" y="8"/>
                  </a:lnTo>
                  <a:lnTo>
                    <a:pt x="578" y="7"/>
                  </a:lnTo>
                  <a:lnTo>
                    <a:pt x="564" y="7"/>
                  </a:lnTo>
                  <a:lnTo>
                    <a:pt x="549" y="7"/>
                  </a:lnTo>
                  <a:lnTo>
                    <a:pt x="534" y="7"/>
                  </a:lnTo>
                  <a:lnTo>
                    <a:pt x="520" y="7"/>
                  </a:lnTo>
                  <a:lnTo>
                    <a:pt x="506" y="7"/>
                  </a:lnTo>
                  <a:lnTo>
                    <a:pt x="492" y="7"/>
                  </a:lnTo>
                  <a:lnTo>
                    <a:pt x="476" y="5"/>
                  </a:lnTo>
                  <a:lnTo>
                    <a:pt x="462" y="5"/>
                  </a:lnTo>
                  <a:lnTo>
                    <a:pt x="448" y="5"/>
                  </a:lnTo>
                  <a:lnTo>
                    <a:pt x="434" y="5"/>
                  </a:lnTo>
                  <a:lnTo>
                    <a:pt x="407" y="5"/>
                  </a:lnTo>
                  <a:lnTo>
                    <a:pt x="379" y="4"/>
                  </a:lnTo>
                  <a:lnTo>
                    <a:pt x="352" y="4"/>
                  </a:lnTo>
                  <a:lnTo>
                    <a:pt x="325" y="3"/>
                  </a:lnTo>
                  <a:lnTo>
                    <a:pt x="298" y="3"/>
                  </a:lnTo>
                  <a:lnTo>
                    <a:pt x="270" y="3"/>
                  </a:lnTo>
                  <a:lnTo>
                    <a:pt x="244" y="2"/>
                  </a:lnTo>
                  <a:lnTo>
                    <a:pt x="217" y="2"/>
                  </a:lnTo>
                  <a:lnTo>
                    <a:pt x="190" y="2"/>
                  </a:lnTo>
                  <a:lnTo>
                    <a:pt x="162" y="2"/>
                  </a:lnTo>
                  <a:lnTo>
                    <a:pt x="135" y="0"/>
                  </a:lnTo>
                  <a:lnTo>
                    <a:pt x="108" y="0"/>
                  </a:lnTo>
                  <a:lnTo>
                    <a:pt x="81" y="0"/>
                  </a:lnTo>
                  <a:lnTo>
                    <a:pt x="55" y="0"/>
                  </a:lnTo>
                  <a:lnTo>
                    <a:pt x="27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1" name="Freeform 138"/>
            <p:cNvSpPr>
              <a:spLocks/>
            </p:cNvSpPr>
            <p:nvPr/>
          </p:nvSpPr>
          <p:spPr bwMode="auto">
            <a:xfrm>
              <a:off x="271" y="489"/>
              <a:ext cx="260" cy="12"/>
            </a:xfrm>
            <a:custGeom>
              <a:avLst/>
              <a:gdLst>
                <a:gd name="T0" fmla="*/ 29 w 780"/>
                <a:gd name="T1" fmla="*/ 5 h 34"/>
                <a:gd name="T2" fmla="*/ 104 w 780"/>
                <a:gd name="T3" fmla="*/ 9 h 34"/>
                <a:gd name="T4" fmla="*/ 195 w 780"/>
                <a:gd name="T5" fmla="*/ 13 h 34"/>
                <a:gd name="T6" fmla="*/ 296 w 780"/>
                <a:gd name="T7" fmla="*/ 17 h 34"/>
                <a:gd name="T8" fmla="*/ 397 w 780"/>
                <a:gd name="T9" fmla="*/ 19 h 34"/>
                <a:gd name="T10" fmla="*/ 492 w 780"/>
                <a:gd name="T11" fmla="*/ 22 h 34"/>
                <a:gd name="T12" fmla="*/ 573 w 780"/>
                <a:gd name="T13" fmla="*/ 24 h 34"/>
                <a:gd name="T14" fmla="*/ 631 w 780"/>
                <a:gd name="T15" fmla="*/ 25 h 34"/>
                <a:gd name="T16" fmla="*/ 664 w 780"/>
                <a:gd name="T17" fmla="*/ 28 h 34"/>
                <a:gd name="T18" fmla="*/ 695 w 780"/>
                <a:gd name="T19" fmla="*/ 32 h 34"/>
                <a:gd name="T20" fmla="*/ 726 w 780"/>
                <a:gd name="T21" fmla="*/ 34 h 34"/>
                <a:gd name="T22" fmla="*/ 757 w 780"/>
                <a:gd name="T23" fmla="*/ 33 h 34"/>
                <a:gd name="T24" fmla="*/ 774 w 780"/>
                <a:gd name="T25" fmla="*/ 29 h 34"/>
                <a:gd name="T26" fmla="*/ 780 w 780"/>
                <a:gd name="T27" fmla="*/ 22 h 34"/>
                <a:gd name="T28" fmla="*/ 773 w 780"/>
                <a:gd name="T29" fmla="*/ 15 h 34"/>
                <a:gd name="T30" fmla="*/ 764 w 780"/>
                <a:gd name="T31" fmla="*/ 13 h 34"/>
                <a:gd name="T32" fmla="*/ 757 w 780"/>
                <a:gd name="T33" fmla="*/ 12 h 34"/>
                <a:gd name="T34" fmla="*/ 748 w 780"/>
                <a:gd name="T35" fmla="*/ 12 h 34"/>
                <a:gd name="T36" fmla="*/ 734 w 780"/>
                <a:gd name="T37" fmla="*/ 12 h 34"/>
                <a:gd name="T38" fmla="*/ 714 w 780"/>
                <a:gd name="T39" fmla="*/ 10 h 34"/>
                <a:gd name="T40" fmla="*/ 695 w 780"/>
                <a:gd name="T41" fmla="*/ 10 h 34"/>
                <a:gd name="T42" fmla="*/ 675 w 780"/>
                <a:gd name="T43" fmla="*/ 9 h 34"/>
                <a:gd name="T44" fmla="*/ 651 w 780"/>
                <a:gd name="T45" fmla="*/ 9 h 34"/>
                <a:gd name="T46" fmla="*/ 623 w 780"/>
                <a:gd name="T47" fmla="*/ 8 h 34"/>
                <a:gd name="T48" fmla="*/ 593 w 780"/>
                <a:gd name="T49" fmla="*/ 8 h 34"/>
                <a:gd name="T50" fmla="*/ 565 w 780"/>
                <a:gd name="T51" fmla="*/ 8 h 34"/>
                <a:gd name="T52" fmla="*/ 536 w 780"/>
                <a:gd name="T53" fmla="*/ 6 h 34"/>
                <a:gd name="T54" fmla="*/ 507 w 780"/>
                <a:gd name="T55" fmla="*/ 6 h 34"/>
                <a:gd name="T56" fmla="*/ 478 w 780"/>
                <a:gd name="T57" fmla="*/ 6 h 34"/>
                <a:gd name="T58" fmla="*/ 448 w 780"/>
                <a:gd name="T59" fmla="*/ 5 h 34"/>
                <a:gd name="T60" fmla="*/ 407 w 780"/>
                <a:gd name="T61" fmla="*/ 5 h 34"/>
                <a:gd name="T62" fmla="*/ 354 w 780"/>
                <a:gd name="T63" fmla="*/ 4 h 34"/>
                <a:gd name="T64" fmla="*/ 299 w 780"/>
                <a:gd name="T65" fmla="*/ 3 h 34"/>
                <a:gd name="T66" fmla="*/ 245 w 780"/>
                <a:gd name="T67" fmla="*/ 3 h 34"/>
                <a:gd name="T68" fmla="*/ 190 w 780"/>
                <a:gd name="T69" fmla="*/ 1 h 34"/>
                <a:gd name="T70" fmla="*/ 137 w 780"/>
                <a:gd name="T71" fmla="*/ 1 h 34"/>
                <a:gd name="T72" fmla="*/ 82 w 780"/>
                <a:gd name="T73" fmla="*/ 0 h 34"/>
                <a:gd name="T74" fmla="*/ 28 w 780"/>
                <a:gd name="T75" fmla="*/ 1 h 34"/>
                <a:gd name="T76" fmla="*/ 0 w 780"/>
                <a:gd name="T77" fmla="*/ 1 h 34"/>
                <a:gd name="T78" fmla="*/ 0 w 780"/>
                <a:gd name="T79" fmla="*/ 3 h 34"/>
                <a:gd name="T80" fmla="*/ 0 w 780"/>
                <a:gd name="T81" fmla="*/ 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80" h="34">
                  <a:moveTo>
                    <a:pt x="0" y="3"/>
                  </a:moveTo>
                  <a:lnTo>
                    <a:pt x="29" y="5"/>
                  </a:lnTo>
                  <a:lnTo>
                    <a:pt x="64" y="8"/>
                  </a:lnTo>
                  <a:lnTo>
                    <a:pt x="104" y="9"/>
                  </a:lnTo>
                  <a:lnTo>
                    <a:pt x="147" y="12"/>
                  </a:lnTo>
                  <a:lnTo>
                    <a:pt x="195" y="13"/>
                  </a:lnTo>
                  <a:lnTo>
                    <a:pt x="245" y="14"/>
                  </a:lnTo>
                  <a:lnTo>
                    <a:pt x="296" y="17"/>
                  </a:lnTo>
                  <a:lnTo>
                    <a:pt x="347" y="18"/>
                  </a:lnTo>
                  <a:lnTo>
                    <a:pt x="397" y="19"/>
                  </a:lnTo>
                  <a:lnTo>
                    <a:pt x="446" y="20"/>
                  </a:lnTo>
                  <a:lnTo>
                    <a:pt x="492" y="22"/>
                  </a:lnTo>
                  <a:lnTo>
                    <a:pt x="534" y="23"/>
                  </a:lnTo>
                  <a:lnTo>
                    <a:pt x="573" y="24"/>
                  </a:lnTo>
                  <a:lnTo>
                    <a:pt x="605" y="24"/>
                  </a:lnTo>
                  <a:lnTo>
                    <a:pt x="631" y="25"/>
                  </a:lnTo>
                  <a:lnTo>
                    <a:pt x="650" y="27"/>
                  </a:lnTo>
                  <a:lnTo>
                    <a:pt x="664" y="28"/>
                  </a:lnTo>
                  <a:lnTo>
                    <a:pt x="679" y="29"/>
                  </a:lnTo>
                  <a:lnTo>
                    <a:pt x="695" y="32"/>
                  </a:lnTo>
                  <a:lnTo>
                    <a:pt x="711" y="33"/>
                  </a:lnTo>
                  <a:lnTo>
                    <a:pt x="726" y="34"/>
                  </a:lnTo>
                  <a:lnTo>
                    <a:pt x="742" y="34"/>
                  </a:lnTo>
                  <a:lnTo>
                    <a:pt x="757" y="33"/>
                  </a:lnTo>
                  <a:lnTo>
                    <a:pt x="771" y="31"/>
                  </a:lnTo>
                  <a:lnTo>
                    <a:pt x="774" y="29"/>
                  </a:lnTo>
                  <a:lnTo>
                    <a:pt x="777" y="25"/>
                  </a:lnTo>
                  <a:lnTo>
                    <a:pt x="780" y="22"/>
                  </a:lnTo>
                  <a:lnTo>
                    <a:pt x="777" y="18"/>
                  </a:lnTo>
                  <a:lnTo>
                    <a:pt x="773" y="15"/>
                  </a:lnTo>
                  <a:lnTo>
                    <a:pt x="769" y="14"/>
                  </a:lnTo>
                  <a:lnTo>
                    <a:pt x="764" y="13"/>
                  </a:lnTo>
                  <a:lnTo>
                    <a:pt x="761" y="12"/>
                  </a:lnTo>
                  <a:lnTo>
                    <a:pt x="757" y="12"/>
                  </a:lnTo>
                  <a:lnTo>
                    <a:pt x="752" y="12"/>
                  </a:lnTo>
                  <a:lnTo>
                    <a:pt x="748" y="12"/>
                  </a:lnTo>
                  <a:lnTo>
                    <a:pt x="744" y="12"/>
                  </a:lnTo>
                  <a:lnTo>
                    <a:pt x="734" y="12"/>
                  </a:lnTo>
                  <a:lnTo>
                    <a:pt x="724" y="10"/>
                  </a:lnTo>
                  <a:lnTo>
                    <a:pt x="714" y="10"/>
                  </a:lnTo>
                  <a:lnTo>
                    <a:pt x="704" y="10"/>
                  </a:lnTo>
                  <a:lnTo>
                    <a:pt x="695" y="10"/>
                  </a:lnTo>
                  <a:lnTo>
                    <a:pt x="685" y="10"/>
                  </a:lnTo>
                  <a:lnTo>
                    <a:pt x="675" y="9"/>
                  </a:lnTo>
                  <a:lnTo>
                    <a:pt x="665" y="9"/>
                  </a:lnTo>
                  <a:lnTo>
                    <a:pt x="651" y="9"/>
                  </a:lnTo>
                  <a:lnTo>
                    <a:pt x="637" y="9"/>
                  </a:lnTo>
                  <a:lnTo>
                    <a:pt x="623" y="8"/>
                  </a:lnTo>
                  <a:lnTo>
                    <a:pt x="607" y="8"/>
                  </a:lnTo>
                  <a:lnTo>
                    <a:pt x="593" y="8"/>
                  </a:lnTo>
                  <a:lnTo>
                    <a:pt x="579" y="8"/>
                  </a:lnTo>
                  <a:lnTo>
                    <a:pt x="565" y="8"/>
                  </a:lnTo>
                  <a:lnTo>
                    <a:pt x="550" y="6"/>
                  </a:lnTo>
                  <a:lnTo>
                    <a:pt x="536" y="6"/>
                  </a:lnTo>
                  <a:lnTo>
                    <a:pt x="521" y="6"/>
                  </a:lnTo>
                  <a:lnTo>
                    <a:pt x="507" y="6"/>
                  </a:lnTo>
                  <a:lnTo>
                    <a:pt x="492" y="6"/>
                  </a:lnTo>
                  <a:lnTo>
                    <a:pt x="478" y="6"/>
                  </a:lnTo>
                  <a:lnTo>
                    <a:pt x="464" y="5"/>
                  </a:lnTo>
                  <a:lnTo>
                    <a:pt x="448" y="5"/>
                  </a:lnTo>
                  <a:lnTo>
                    <a:pt x="434" y="5"/>
                  </a:lnTo>
                  <a:lnTo>
                    <a:pt x="407" y="5"/>
                  </a:lnTo>
                  <a:lnTo>
                    <a:pt x="380" y="5"/>
                  </a:lnTo>
                  <a:lnTo>
                    <a:pt x="354" y="4"/>
                  </a:lnTo>
                  <a:lnTo>
                    <a:pt x="326" y="4"/>
                  </a:lnTo>
                  <a:lnTo>
                    <a:pt x="299" y="3"/>
                  </a:lnTo>
                  <a:lnTo>
                    <a:pt x="272" y="3"/>
                  </a:lnTo>
                  <a:lnTo>
                    <a:pt x="245" y="3"/>
                  </a:lnTo>
                  <a:lnTo>
                    <a:pt x="217" y="1"/>
                  </a:lnTo>
                  <a:lnTo>
                    <a:pt x="190" y="1"/>
                  </a:lnTo>
                  <a:lnTo>
                    <a:pt x="164" y="1"/>
                  </a:lnTo>
                  <a:lnTo>
                    <a:pt x="137" y="1"/>
                  </a:lnTo>
                  <a:lnTo>
                    <a:pt x="109" y="0"/>
                  </a:lnTo>
                  <a:lnTo>
                    <a:pt x="82" y="0"/>
                  </a:lnTo>
                  <a:lnTo>
                    <a:pt x="55" y="1"/>
                  </a:lnTo>
                  <a:lnTo>
                    <a:pt x="28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56712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0" grpId="0" animBg="1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933818" y="1556790"/>
            <a:ext cx="10585176" cy="4702561"/>
          </a:xfrm>
          <a:prstGeom prst="rect">
            <a:avLst/>
          </a:prstGeom>
        </p:spPr>
      </p:pic>
      <p:sp>
        <p:nvSpPr>
          <p:cNvPr id="5" name="AutoShape 13"/>
          <p:cNvSpPr>
            <a:spLocks noChangeArrowheads="1"/>
          </p:cNvSpPr>
          <p:nvPr/>
        </p:nvSpPr>
        <p:spPr bwMode="auto">
          <a:xfrm>
            <a:off x="5364807" y="1529682"/>
            <a:ext cx="2259012" cy="1076450"/>
          </a:xfrm>
          <a:prstGeom prst="wedgeRoundRectCallout">
            <a:avLst>
              <a:gd name="adj1" fmla="val -79273"/>
              <a:gd name="adj2" fmla="val 87853"/>
              <a:gd name="adj3" fmla="val 16667"/>
            </a:avLst>
          </a:prstGeom>
          <a:solidFill>
            <a:srgbClr val="005BD3">
              <a:lumMod val="40000"/>
              <a:lumOff val="60000"/>
              <a:alpha val="96000"/>
            </a:srgbClr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100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Рассмотрение </a:t>
            </a:r>
            <a:r>
              <a:rPr kumimoji="0" lang="ru-RU" sz="1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ЗКР</a:t>
            </a:r>
            <a:r>
              <a:rPr kumimoji="0" lang="ru-RU" sz="11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в части своевременности обработки</a:t>
            </a:r>
            <a:endParaRPr kumimoji="0" lang="ru-RU" sz="1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AutoShape 13"/>
          <p:cNvSpPr>
            <a:spLocks noChangeArrowheads="1"/>
          </p:cNvSpPr>
          <p:nvPr/>
        </p:nvSpPr>
        <p:spPr bwMode="auto">
          <a:xfrm>
            <a:off x="9109223" y="2339354"/>
            <a:ext cx="1891124" cy="2602437"/>
          </a:xfrm>
          <a:prstGeom prst="wedgeRoundRectCallout">
            <a:avLst>
              <a:gd name="adj1" fmla="val -96398"/>
              <a:gd name="adj2" fmla="val -19386"/>
              <a:gd name="adj3" fmla="val 16667"/>
            </a:avLst>
          </a:prstGeom>
          <a:solidFill>
            <a:srgbClr val="005BD3">
              <a:lumMod val="40000"/>
              <a:lumOff val="60000"/>
              <a:alpha val="96000"/>
            </a:srgbClr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Выявление ЗКР</a:t>
            </a:r>
            <a:r>
              <a:rPr kumimoji="0" lang="ru-RU" sz="11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в статусе 002 (документ не прошел этап – «Самоконтроль»)</a:t>
            </a:r>
            <a:endParaRPr kumimoji="0" lang="ru-RU" sz="1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4287" y="548680"/>
            <a:ext cx="10999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altLang="ru-RU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«Контроль по уровню подчиненности» на примере </a:t>
            </a:r>
          </a:p>
          <a:p>
            <a:pPr lvl="0" algn="ctr"/>
            <a:r>
              <a:rPr lang="ru-RU" altLang="ru-RU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Формирования оперативного мониторинга операционного дня в структурном подразделении</a:t>
            </a:r>
            <a:endParaRPr lang="ru-RU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0361" y="5517232"/>
            <a:ext cx="1615306" cy="1219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553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W:\w\Contr\SCAN\scan02705420180629201634_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327" y="1700808"/>
            <a:ext cx="10153128" cy="4796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Скругленный прямоугольник 12"/>
          <p:cNvSpPr/>
          <p:nvPr/>
        </p:nvSpPr>
        <p:spPr bwMode="auto">
          <a:xfrm>
            <a:off x="1620391" y="620688"/>
            <a:ext cx="8352928" cy="714597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 Оформление результатов внутреннего контроля методами «Самоконтроль» и «Контроль по уровню подчиненности» </a:t>
            </a:r>
          </a:p>
        </p:txBody>
      </p:sp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6573" y="4910888"/>
            <a:ext cx="2927636" cy="1605880"/>
          </a:xfrm>
          <a:prstGeom prst="rect">
            <a:avLst/>
          </a:prstGeom>
          <a:solidFill>
            <a:srgbClr val="FF388C"/>
          </a:solidFill>
          <a:ln>
            <a:solidFill>
              <a:srgbClr val="006699"/>
            </a:solidFill>
          </a:ln>
          <a:effectLst>
            <a:outerShdw blurRad="228600" dist="165100" dir="13080000" sx="99000" sy="99000" algn="tl" rotWithShape="0">
              <a:prstClr val="black">
                <a:alpha val="32000"/>
              </a:prstClr>
            </a:outerShdw>
          </a:effectLst>
          <a:scene3d>
            <a:camera prst="perspectiveBelow"/>
            <a:lightRig rig="threePt" dir="t"/>
          </a:scene3d>
          <a:sp3d>
            <a:bevelT w="165100" prst="coolSlant"/>
          </a:sp3d>
        </p:spPr>
      </p:pic>
      <p:sp>
        <p:nvSpPr>
          <p:cNvPr id="6" name="TextBox 5"/>
          <p:cNvSpPr txBox="1"/>
          <p:nvPr/>
        </p:nvSpPr>
        <p:spPr>
          <a:xfrm rot="612275">
            <a:off x="1295858" y="5272359"/>
            <a:ext cx="1066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i="1" dirty="0" smtClean="0"/>
              <a:t>Запись в Журнал учета выявленных нарушений</a:t>
            </a:r>
            <a:endParaRPr lang="ru-RU" sz="1100" i="1" dirty="0"/>
          </a:p>
        </p:txBody>
      </p:sp>
      <p:pic>
        <p:nvPicPr>
          <p:cNvPr id="9" name="Рисунок 53" descr="D:\картинку\radmin_solutions_presentation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0097" y="833891"/>
            <a:ext cx="2025729" cy="1154949"/>
          </a:xfrm>
          <a:prstGeom prst="rect">
            <a:avLst/>
          </a:prstGeom>
          <a:solidFill>
            <a:srgbClr val="F3FFF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0298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6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5223</TotalTime>
  <Words>604</Words>
  <Application>Microsoft Office PowerPoint</Application>
  <PresentationFormat>Произвольный</PresentationFormat>
  <Paragraphs>107</Paragraphs>
  <Slides>14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Организация внутреннего контроля в органах Федерального казначейства в соответствии со Стандартом внутреннего контроля, включает выполнение следующих этапов:</vt:lpstr>
      <vt:lpstr>Презентация PowerPoint</vt:lpstr>
      <vt:lpstr>Карта внутреннего контроля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Шогам Анна Геннадьевна</dc:creator>
  <cp:lastModifiedBy>Кинаш Ольга Юрьевна</cp:lastModifiedBy>
  <cp:revision>538</cp:revision>
  <cp:lastPrinted>2018-06-29T13:36:18Z</cp:lastPrinted>
  <dcterms:created xsi:type="dcterms:W3CDTF">1601-01-01T00:00:00Z</dcterms:created>
  <dcterms:modified xsi:type="dcterms:W3CDTF">2018-07-02T08:37:03Z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