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1"/>
    <p:sldMasterId id="2147483672" r:id="rId2"/>
  </p:sldMasterIdLst>
  <p:notesMasterIdLst>
    <p:notesMasterId r:id="rId16"/>
  </p:notesMasterIdLst>
  <p:handoutMasterIdLst>
    <p:handoutMasterId r:id="rId17"/>
  </p:handoutMasterIdLst>
  <p:sldIdLst>
    <p:sldId id="1306" r:id="rId3"/>
    <p:sldId id="1366" r:id="rId4"/>
    <p:sldId id="1297" r:id="rId5"/>
    <p:sldId id="1316" r:id="rId6"/>
    <p:sldId id="1383" r:id="rId7"/>
    <p:sldId id="1354" r:id="rId8"/>
    <p:sldId id="1305" r:id="rId9"/>
    <p:sldId id="1344" r:id="rId10"/>
    <p:sldId id="1382" r:id="rId11"/>
    <p:sldId id="1381" r:id="rId12"/>
    <p:sldId id="1365" r:id="rId13"/>
    <p:sldId id="1356" r:id="rId14"/>
    <p:sldId id="1307" r:id="rId15"/>
  </p:sldIdLst>
  <p:sldSz cx="9144000" cy="6858000" type="screen4x3"/>
  <p:notesSz cx="6808788" cy="9940925"/>
  <p:embeddedFontLst>
    <p:embeddedFont>
      <p:font typeface="Cordia New" panose="020B0304020202020204" pitchFamily="34" charset="-34"/>
      <p:regular r:id="rId18"/>
      <p:bold r:id="rId19"/>
      <p:italic r:id="rId20"/>
      <p:boldItalic r:id="rId21"/>
    </p:embeddedFont>
    <p:embeddedFont>
      <p:font typeface="Anonymous Pro" panose="020B0604020202020204" charset="0"/>
      <p:regular r:id="rId22"/>
      <p:bold r:id="rId23"/>
      <p:italic r:id="rId24"/>
      <p:boldItalic r:id="rId25"/>
    </p:embeddedFont>
    <p:embeddedFont>
      <p:font typeface="CordiaUPC" panose="020B0304020202020204" pitchFamily="34" charset="-34"/>
      <p:regular r:id="rId26"/>
      <p:bold r:id="rId27"/>
      <p:italic r:id="rId28"/>
      <p:boldItalic r:id="rId29"/>
    </p:embeddedFont>
    <p:embeddedFont>
      <p:font typeface="ＭＳ Ｐゴシック" panose="020B0600070205080204" pitchFamily="34" charset="-12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Adobe Arabic" panose="02040503050201020203" charset="-78"/>
      <p:regular r:id="rId35"/>
      <p:bold r:id="rId36"/>
      <p:italic r:id="rId37"/>
      <p:boldItalic r:id="rId38"/>
    </p:embeddedFont>
    <p:embeddedFont>
      <p:font typeface="Alexandra Zeferino One" panose="020B0604020202020204" charset="0"/>
      <p:regular r:id="rId39"/>
    </p:embeddedFont>
  </p:embeddedFontLst>
  <p:defaultTextStyle>
    <a:defPPr>
      <a:defRPr lang="th-TH"/>
    </a:defPPr>
    <a:lvl1pPr marL="0" algn="l" defTabSz="1086522" rtl="0" eaLnBrk="1" latinLnBrk="0" hangingPunct="1">
      <a:defRPr sz="3351" kern="1200">
        <a:solidFill>
          <a:schemeClr val="tx1"/>
        </a:solidFill>
        <a:latin typeface="+mn-lt"/>
        <a:ea typeface="+mn-ea"/>
        <a:cs typeface="+mn-cs"/>
      </a:defRPr>
    </a:lvl1pPr>
    <a:lvl2pPr marL="543260" algn="l" defTabSz="1086522" rtl="0" eaLnBrk="1" latinLnBrk="0" hangingPunct="1">
      <a:defRPr sz="3351" kern="1200">
        <a:solidFill>
          <a:schemeClr val="tx1"/>
        </a:solidFill>
        <a:latin typeface="+mn-lt"/>
        <a:ea typeface="+mn-ea"/>
        <a:cs typeface="+mn-cs"/>
      </a:defRPr>
    </a:lvl2pPr>
    <a:lvl3pPr marL="1086522" algn="l" defTabSz="1086522" rtl="0" eaLnBrk="1" latinLnBrk="0" hangingPunct="1">
      <a:defRPr sz="3351" kern="1200">
        <a:solidFill>
          <a:schemeClr val="tx1"/>
        </a:solidFill>
        <a:latin typeface="+mn-lt"/>
        <a:ea typeface="+mn-ea"/>
        <a:cs typeface="+mn-cs"/>
      </a:defRPr>
    </a:lvl3pPr>
    <a:lvl4pPr marL="1629782" algn="l" defTabSz="1086522" rtl="0" eaLnBrk="1" latinLnBrk="0" hangingPunct="1">
      <a:defRPr sz="3351" kern="1200">
        <a:solidFill>
          <a:schemeClr val="tx1"/>
        </a:solidFill>
        <a:latin typeface="+mn-lt"/>
        <a:ea typeface="+mn-ea"/>
        <a:cs typeface="+mn-cs"/>
      </a:defRPr>
    </a:lvl4pPr>
    <a:lvl5pPr marL="2173039" algn="l" defTabSz="1086522" rtl="0" eaLnBrk="1" latinLnBrk="0" hangingPunct="1">
      <a:defRPr sz="3351" kern="1200">
        <a:solidFill>
          <a:schemeClr val="tx1"/>
        </a:solidFill>
        <a:latin typeface="+mn-lt"/>
        <a:ea typeface="+mn-ea"/>
        <a:cs typeface="+mn-cs"/>
      </a:defRPr>
    </a:lvl5pPr>
    <a:lvl6pPr marL="2716300" algn="l" defTabSz="1086522" rtl="0" eaLnBrk="1" latinLnBrk="0" hangingPunct="1">
      <a:defRPr sz="3351" kern="1200">
        <a:solidFill>
          <a:schemeClr val="tx1"/>
        </a:solidFill>
        <a:latin typeface="+mn-lt"/>
        <a:ea typeface="+mn-ea"/>
        <a:cs typeface="+mn-cs"/>
      </a:defRPr>
    </a:lvl6pPr>
    <a:lvl7pPr marL="3259561" algn="l" defTabSz="1086522" rtl="0" eaLnBrk="1" latinLnBrk="0" hangingPunct="1">
      <a:defRPr sz="3351" kern="1200">
        <a:solidFill>
          <a:schemeClr val="tx1"/>
        </a:solidFill>
        <a:latin typeface="+mn-lt"/>
        <a:ea typeface="+mn-ea"/>
        <a:cs typeface="+mn-cs"/>
      </a:defRPr>
    </a:lvl7pPr>
    <a:lvl8pPr marL="3802821" algn="l" defTabSz="1086522" rtl="0" eaLnBrk="1" latinLnBrk="0" hangingPunct="1">
      <a:defRPr sz="3351" kern="1200">
        <a:solidFill>
          <a:schemeClr val="tx1"/>
        </a:solidFill>
        <a:latin typeface="+mn-lt"/>
        <a:ea typeface="+mn-ea"/>
        <a:cs typeface="+mn-cs"/>
      </a:defRPr>
    </a:lvl8pPr>
    <a:lvl9pPr marL="4346083" algn="l" defTabSz="1086522" rtl="0" eaLnBrk="1" latinLnBrk="0" hangingPunct="1">
      <a:defRPr sz="33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663E"/>
    <a:srgbClr val="00A249"/>
    <a:srgbClr val="3BA0BB"/>
    <a:srgbClr val="27BB7F"/>
    <a:srgbClr val="DBA467"/>
    <a:srgbClr val="FCF3D8"/>
    <a:srgbClr val="60DEAB"/>
    <a:srgbClr val="2FD2E3"/>
    <a:srgbClr val="FFF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6433" autoAdjust="0"/>
  </p:normalViewPr>
  <p:slideViewPr>
    <p:cSldViewPr>
      <p:cViewPr varScale="1">
        <p:scale>
          <a:sx n="110" d="100"/>
          <a:sy n="110" d="100"/>
        </p:scale>
        <p:origin x="118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796"/>
    </p:cViewPr>
  </p:sorterViewPr>
  <p:notesViewPr>
    <p:cSldViewPr>
      <p:cViewPr varScale="1">
        <p:scale>
          <a:sx n="51" d="100"/>
          <a:sy n="51" d="100"/>
        </p:scale>
        <p:origin x="-2400" y="-84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3179780816443E-2"/>
          <c:y val="1.9816592495310811E-2"/>
          <c:w val="0.91518034583315067"/>
          <c:h val="0.886378043111491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Twitter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64</c:v>
                </c:pt>
                <c:pt idx="1">
                  <c:v>26</c:v>
                </c:pt>
                <c:pt idx="2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349520"/>
        <c:axId val="224349128"/>
      </c:barChart>
      <c:catAx>
        <c:axId val="224349520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ru-RU"/>
          </a:p>
        </c:txPr>
        <c:crossAx val="224349128"/>
        <c:crosses val="autoZero"/>
        <c:auto val="1"/>
        <c:lblAlgn val="ctr"/>
        <c:lblOffset val="100"/>
        <c:noMultiLvlLbl val="0"/>
      </c:catAx>
      <c:valAx>
        <c:axId val="22434912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ru-RU"/>
          </a:p>
        </c:txPr>
        <c:crossAx val="224349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50000"/>
              <a:lumOff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41783718795375E-2"/>
          <c:y val="0.2272922304421072"/>
          <c:w val="0.70268632322474611"/>
          <c:h val="0.7406537370596475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2">
                  <a:alpha val="10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ADD9FE2F-AE6E-4FD8-BECB-DC8C512CD42F}" type="datetimeFigureOut">
              <a:rPr lang="th-TH" smtClean="0"/>
              <a:pPr/>
              <a:t>02/07/61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2" y="9442156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6737" y="9442156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0B8AE7EA-B5BD-4D93-8E46-73D2BC611ACE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6" name="ตัวแทนหัวกระดาษ 5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4204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DD87E8A8-1621-45EB-AF69-A1465D0E4D1A}" type="datetimeFigureOut">
              <a:rPr lang="th-TH" smtClean="0"/>
              <a:pPr/>
              <a:t>02/07/61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879" y="4721942"/>
            <a:ext cx="5447030" cy="4473416"/>
          </a:xfrm>
          <a:prstGeom prst="rect">
            <a:avLst/>
          </a:prstGeom>
        </p:spPr>
        <p:txBody>
          <a:bodyPr vert="horz" lIns="91420" tIns="45710" rIns="91420" bIns="4571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2" y="9442156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6737" y="9442156"/>
            <a:ext cx="2950475" cy="497046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6B8CD501-6BB7-45B6-B183-6435F0E3813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41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584" algn="l" defTabSz="457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165" algn="l" defTabSz="457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748" algn="l" defTabSz="457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332" algn="l" defTabSz="457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2915" algn="l" defTabSz="457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496" algn="l" defTabSz="457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080" algn="l" defTabSz="457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664" algn="l" defTabSz="457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728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806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7288" cy="372745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849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3454814" y="0"/>
            <a:ext cx="5703313" cy="685800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532933" y="-76200"/>
            <a:ext cx="5677851" cy="6976533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3475" h="13953066">
                <a:moveTo>
                  <a:pt x="0" y="33866"/>
                </a:moveTo>
                <a:lnTo>
                  <a:pt x="7721071" y="6536266"/>
                </a:lnTo>
                <a:lnTo>
                  <a:pt x="15103475" y="0"/>
                </a:lnTo>
                <a:lnTo>
                  <a:pt x="7328430" y="13953066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923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3879543" y="609602"/>
            <a:ext cx="4378687" cy="272050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509552" y="609605"/>
            <a:ext cx="2819909" cy="2709111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0 w 9846088"/>
              <a:gd name="connsiteY0" fmla="*/ 0 h 4838770"/>
              <a:gd name="connsiteX1" fmla="*/ 9846088 w 9846088"/>
              <a:gd name="connsiteY1" fmla="*/ 8781 h 4838770"/>
              <a:gd name="connsiteX2" fmla="*/ 4406099 w 9846088"/>
              <a:gd name="connsiteY2" fmla="*/ 4838770 h 4838770"/>
              <a:gd name="connsiteX3" fmla="*/ 2296866 w 9846088"/>
              <a:gd name="connsiteY3" fmla="*/ 4830954 h 4838770"/>
              <a:gd name="connsiteX4" fmla="*/ 0 w 9846088"/>
              <a:gd name="connsiteY4" fmla="*/ 0 h 4838770"/>
              <a:gd name="connsiteX0" fmla="*/ 0 w 9846088"/>
              <a:gd name="connsiteY0" fmla="*/ 0 h 4838770"/>
              <a:gd name="connsiteX1" fmla="*/ 9846088 w 9846088"/>
              <a:gd name="connsiteY1" fmla="*/ 8781 h 4838770"/>
              <a:gd name="connsiteX2" fmla="*/ 4406099 w 9846088"/>
              <a:gd name="connsiteY2" fmla="*/ 4838770 h 4838770"/>
              <a:gd name="connsiteX3" fmla="*/ 0 w 9846088"/>
              <a:gd name="connsiteY3" fmla="*/ 0 h 483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6088" h="4838770">
                <a:moveTo>
                  <a:pt x="0" y="0"/>
                </a:moveTo>
                <a:lnTo>
                  <a:pt x="9846088" y="8781"/>
                </a:lnTo>
                <a:lnTo>
                  <a:pt x="4406099" y="483877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2268482" y="3451706"/>
            <a:ext cx="4378687" cy="272050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5239187" y="3467100"/>
            <a:ext cx="3531907" cy="268240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7164" h="4878491">
                <a:moveTo>
                  <a:pt x="5442681" y="19378"/>
                </a:moveTo>
                <a:lnTo>
                  <a:pt x="12557164" y="0"/>
                </a:lnTo>
                <a:cubicBezTo>
                  <a:pt x="12551108" y="1619383"/>
                  <a:pt x="12545053" y="3238765"/>
                  <a:pt x="12538997" y="4858148"/>
                </a:cubicBezTo>
                <a:lnTo>
                  <a:pt x="0" y="4878491"/>
                </a:lnTo>
                <a:lnTo>
                  <a:pt x="5442681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6845426" y="609600"/>
            <a:ext cx="1937519" cy="2745461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25005389 w 32119872"/>
              <a:gd name="connsiteY0" fmla="*/ 19378 h 4964509"/>
              <a:gd name="connsiteX1" fmla="*/ 32119872 w 32119872"/>
              <a:gd name="connsiteY1" fmla="*/ 0 h 4964509"/>
              <a:gd name="connsiteX2" fmla="*/ 32101705 w 32119872"/>
              <a:gd name="connsiteY2" fmla="*/ 4858148 h 4964509"/>
              <a:gd name="connsiteX3" fmla="*/ 0 w 32119872"/>
              <a:gd name="connsiteY3" fmla="*/ 4964509 h 4964509"/>
              <a:gd name="connsiteX4" fmla="*/ 25005389 w 32119872"/>
              <a:gd name="connsiteY4" fmla="*/ 19378 h 4964509"/>
              <a:gd name="connsiteX0" fmla="*/ 24214977 w 31329460"/>
              <a:gd name="connsiteY0" fmla="*/ 19378 h 4935836"/>
              <a:gd name="connsiteX1" fmla="*/ 31329460 w 31329460"/>
              <a:gd name="connsiteY1" fmla="*/ 0 h 4935836"/>
              <a:gd name="connsiteX2" fmla="*/ 31311293 w 31329460"/>
              <a:gd name="connsiteY2" fmla="*/ 4858148 h 4935836"/>
              <a:gd name="connsiteX3" fmla="*/ 0 w 31329460"/>
              <a:gd name="connsiteY3" fmla="*/ 4935836 h 4935836"/>
              <a:gd name="connsiteX4" fmla="*/ 24214977 w 31329460"/>
              <a:gd name="connsiteY4" fmla="*/ 19378 h 4935836"/>
              <a:gd name="connsiteX0" fmla="*/ 24214977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4214977 w 31329460"/>
              <a:gd name="connsiteY4" fmla="*/ 19378 h 4964509"/>
              <a:gd name="connsiteX0" fmla="*/ 25005389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5005389 w 31329460"/>
              <a:gd name="connsiteY4" fmla="*/ 19378 h 4964509"/>
              <a:gd name="connsiteX0" fmla="*/ 25005389 w 31509039"/>
              <a:gd name="connsiteY0" fmla="*/ 19378 h 4964509"/>
              <a:gd name="connsiteX1" fmla="*/ 31329460 w 31509039"/>
              <a:gd name="connsiteY1" fmla="*/ 0 h 4964509"/>
              <a:gd name="connsiteX2" fmla="*/ 31508901 w 31509039"/>
              <a:gd name="connsiteY2" fmla="*/ 4944166 h 4964509"/>
              <a:gd name="connsiteX3" fmla="*/ 0 w 31509039"/>
              <a:gd name="connsiteY3" fmla="*/ 4964509 h 4964509"/>
              <a:gd name="connsiteX4" fmla="*/ 25005389 w 31509039"/>
              <a:gd name="connsiteY4" fmla="*/ 19378 h 4964509"/>
              <a:gd name="connsiteX0" fmla="*/ 25598198 w 32101848"/>
              <a:gd name="connsiteY0" fmla="*/ 19378 h 4993182"/>
              <a:gd name="connsiteX1" fmla="*/ 31922269 w 32101848"/>
              <a:gd name="connsiteY1" fmla="*/ 0 h 4993182"/>
              <a:gd name="connsiteX2" fmla="*/ 32101710 w 32101848"/>
              <a:gd name="connsiteY2" fmla="*/ 4944166 h 4993182"/>
              <a:gd name="connsiteX3" fmla="*/ 0 w 32101848"/>
              <a:gd name="connsiteY3" fmla="*/ 4993182 h 4993182"/>
              <a:gd name="connsiteX4" fmla="*/ 25598198 w 32101848"/>
              <a:gd name="connsiteY4" fmla="*/ 19378 h 4993182"/>
              <a:gd name="connsiteX0" fmla="*/ 25598198 w 32299388"/>
              <a:gd name="connsiteY0" fmla="*/ 19378 h 4993182"/>
              <a:gd name="connsiteX1" fmla="*/ 31922269 w 32299388"/>
              <a:gd name="connsiteY1" fmla="*/ 0 h 4993182"/>
              <a:gd name="connsiteX2" fmla="*/ 32299319 w 32299388"/>
              <a:gd name="connsiteY2" fmla="*/ 4972839 h 4993182"/>
              <a:gd name="connsiteX3" fmla="*/ 0 w 32299388"/>
              <a:gd name="connsiteY3" fmla="*/ 4993182 h 4993182"/>
              <a:gd name="connsiteX4" fmla="*/ 25598198 w 32299388"/>
              <a:gd name="connsiteY4" fmla="*/ 19378 h 499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9388" h="4993182">
                <a:moveTo>
                  <a:pt x="25598198" y="19378"/>
                </a:moveTo>
                <a:lnTo>
                  <a:pt x="31922269" y="0"/>
                </a:lnTo>
                <a:cubicBezTo>
                  <a:pt x="31916213" y="1619383"/>
                  <a:pt x="32305375" y="3353456"/>
                  <a:pt x="32299319" y="4972839"/>
                </a:cubicBezTo>
                <a:lnTo>
                  <a:pt x="0" y="4993182"/>
                </a:lnTo>
                <a:lnTo>
                  <a:pt x="25598198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8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21717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9363" y="4152901"/>
            <a:ext cx="9144000" cy="27051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03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2171700"/>
          </a:xfrm>
          <a:custGeom>
            <a:avLst/>
            <a:gdLst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0 w 24323675"/>
              <a:gd name="connsiteY3" fmla="*/ 4343400 h 4343400"/>
              <a:gd name="connsiteX4" fmla="*/ 0 w 24323675"/>
              <a:gd name="connsiteY4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391697 w 24323675"/>
              <a:gd name="connsiteY3" fmla="*/ 431975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170979 w 24323675"/>
              <a:gd name="connsiteY3" fmla="*/ 280626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4343400">
                <a:moveTo>
                  <a:pt x="0" y="0"/>
                </a:moveTo>
                <a:lnTo>
                  <a:pt x="24323675" y="0"/>
                </a:lnTo>
                <a:lnTo>
                  <a:pt x="24323675" y="4343400"/>
                </a:lnTo>
                <a:lnTo>
                  <a:pt x="12170979" y="2806262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9363" y="4152901"/>
            <a:ext cx="9144000" cy="27051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3117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2171700"/>
          </a:xfrm>
          <a:custGeom>
            <a:avLst/>
            <a:gdLst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0 w 24323675"/>
              <a:gd name="connsiteY3" fmla="*/ 4343400 h 4343400"/>
              <a:gd name="connsiteX4" fmla="*/ 0 w 24323675"/>
              <a:gd name="connsiteY4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391697 w 24323675"/>
              <a:gd name="connsiteY3" fmla="*/ 431975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170979 w 24323675"/>
              <a:gd name="connsiteY3" fmla="*/ 280626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234041 w 24323675"/>
              <a:gd name="connsiteY3" fmla="*/ 2301766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4343400">
                <a:moveTo>
                  <a:pt x="0" y="0"/>
                </a:moveTo>
                <a:lnTo>
                  <a:pt x="24323675" y="0"/>
                </a:lnTo>
                <a:lnTo>
                  <a:pt x="24323675" y="4343400"/>
                </a:lnTo>
                <a:lnTo>
                  <a:pt x="12234041" y="2301766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9363" y="4152901"/>
            <a:ext cx="9144000" cy="2705100"/>
          </a:xfrm>
          <a:custGeom>
            <a:avLst/>
            <a:gdLst>
              <a:gd name="connsiteX0" fmla="*/ 0 w 24323675"/>
              <a:gd name="connsiteY0" fmla="*/ 0 h 5410200"/>
              <a:gd name="connsiteX1" fmla="*/ 24323675 w 24323675"/>
              <a:gd name="connsiteY1" fmla="*/ 0 h 5410200"/>
              <a:gd name="connsiteX2" fmla="*/ 24323675 w 24323675"/>
              <a:gd name="connsiteY2" fmla="*/ 5410200 h 5410200"/>
              <a:gd name="connsiteX3" fmla="*/ 0 w 24323675"/>
              <a:gd name="connsiteY3" fmla="*/ 5410200 h 5410200"/>
              <a:gd name="connsiteX4" fmla="*/ 0 w 24323675"/>
              <a:gd name="connsiteY4" fmla="*/ 0 h 5410200"/>
              <a:gd name="connsiteX0" fmla="*/ 0 w 24323675"/>
              <a:gd name="connsiteY0" fmla="*/ 13138 h 5423338"/>
              <a:gd name="connsiteX1" fmla="*/ 12195887 w 24323675"/>
              <a:gd name="connsiteY1" fmla="*/ 0 h 5423338"/>
              <a:gd name="connsiteX2" fmla="*/ 24323675 w 24323675"/>
              <a:gd name="connsiteY2" fmla="*/ 13138 h 5423338"/>
              <a:gd name="connsiteX3" fmla="*/ 24323675 w 24323675"/>
              <a:gd name="connsiteY3" fmla="*/ 5423338 h 5423338"/>
              <a:gd name="connsiteX4" fmla="*/ 0 w 24323675"/>
              <a:gd name="connsiteY4" fmla="*/ 5423338 h 5423338"/>
              <a:gd name="connsiteX5" fmla="*/ 0 w 24323675"/>
              <a:gd name="connsiteY5" fmla="*/ 13138 h 5423338"/>
              <a:gd name="connsiteX0" fmla="*/ 0 w 24323675"/>
              <a:gd name="connsiteY0" fmla="*/ 0 h 5410200"/>
              <a:gd name="connsiteX1" fmla="*/ 12195887 w 24323675"/>
              <a:gd name="connsiteY1" fmla="*/ 2162503 h 5410200"/>
              <a:gd name="connsiteX2" fmla="*/ 24323675 w 24323675"/>
              <a:gd name="connsiteY2" fmla="*/ 0 h 5410200"/>
              <a:gd name="connsiteX3" fmla="*/ 24323675 w 24323675"/>
              <a:gd name="connsiteY3" fmla="*/ 5410200 h 5410200"/>
              <a:gd name="connsiteX4" fmla="*/ 0 w 24323675"/>
              <a:gd name="connsiteY4" fmla="*/ 5410200 h 5410200"/>
              <a:gd name="connsiteX5" fmla="*/ 0 w 24323675"/>
              <a:gd name="connsiteY5" fmla="*/ 0 h 5410200"/>
              <a:gd name="connsiteX0" fmla="*/ 0 w 24323675"/>
              <a:gd name="connsiteY0" fmla="*/ 0 h 5410200"/>
              <a:gd name="connsiteX1" fmla="*/ 12227418 w 24323675"/>
              <a:gd name="connsiteY1" fmla="*/ 2414752 h 5410200"/>
              <a:gd name="connsiteX2" fmla="*/ 24323675 w 24323675"/>
              <a:gd name="connsiteY2" fmla="*/ 0 h 5410200"/>
              <a:gd name="connsiteX3" fmla="*/ 24323675 w 24323675"/>
              <a:gd name="connsiteY3" fmla="*/ 5410200 h 5410200"/>
              <a:gd name="connsiteX4" fmla="*/ 0 w 24323675"/>
              <a:gd name="connsiteY4" fmla="*/ 5410200 h 5410200"/>
              <a:gd name="connsiteX5" fmla="*/ 0 w 24323675"/>
              <a:gd name="connsiteY5" fmla="*/ 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5410200">
                <a:moveTo>
                  <a:pt x="0" y="0"/>
                </a:moveTo>
                <a:lnTo>
                  <a:pt x="12227418" y="2414752"/>
                </a:lnTo>
                <a:lnTo>
                  <a:pt x="24323675" y="0"/>
                </a:lnTo>
                <a:lnTo>
                  <a:pt x="24323675" y="5410200"/>
                </a:lnTo>
                <a:lnTo>
                  <a:pt x="0" y="5410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884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2781300"/>
          </a:xfrm>
          <a:custGeom>
            <a:avLst/>
            <a:gdLst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0 w 24323675"/>
              <a:gd name="connsiteY3" fmla="*/ 4343400 h 4343400"/>
              <a:gd name="connsiteX4" fmla="*/ 0 w 24323675"/>
              <a:gd name="connsiteY4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391697 w 24323675"/>
              <a:gd name="connsiteY3" fmla="*/ 431975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170979 w 24323675"/>
              <a:gd name="connsiteY3" fmla="*/ 280626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234041 w 24323675"/>
              <a:gd name="connsiteY3" fmla="*/ 1198179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4343400">
                <a:moveTo>
                  <a:pt x="0" y="0"/>
                </a:moveTo>
                <a:lnTo>
                  <a:pt x="24323675" y="0"/>
                </a:lnTo>
                <a:lnTo>
                  <a:pt x="24323675" y="4343400"/>
                </a:lnTo>
                <a:lnTo>
                  <a:pt x="12234041" y="1198179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9364" y="4152901"/>
            <a:ext cx="4552719" cy="2705100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10545" h="5410200">
                <a:moveTo>
                  <a:pt x="0" y="0"/>
                </a:moveTo>
                <a:lnTo>
                  <a:pt x="12110545" y="0"/>
                </a:lnTo>
                <a:lnTo>
                  <a:pt x="7916918" y="5410200"/>
                </a:lnTo>
                <a:lnTo>
                  <a:pt x="0" y="5410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"/>
          <p:cNvSpPr>
            <a:spLocks noGrp="1"/>
          </p:cNvSpPr>
          <p:nvPr>
            <p:ph type="pic" sz="quarter" idx="12"/>
          </p:nvPr>
        </p:nvSpPr>
        <p:spPr>
          <a:xfrm>
            <a:off x="3139749" y="4152906"/>
            <a:ext cx="6010695" cy="2720865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8863" h="5441731">
                <a:moveTo>
                  <a:pt x="4225159" y="0"/>
                </a:moveTo>
                <a:lnTo>
                  <a:pt x="15957331" y="0"/>
                </a:lnTo>
                <a:lnTo>
                  <a:pt x="15988863" y="5410200"/>
                </a:lnTo>
                <a:lnTo>
                  <a:pt x="0" y="5441731"/>
                </a:lnTo>
                <a:lnTo>
                  <a:pt x="4225159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21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56271" y="60435"/>
            <a:ext cx="1682524" cy="6725307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85925 w 12196470"/>
              <a:gd name="connsiteY0" fmla="*/ 0 h 12473152"/>
              <a:gd name="connsiteX1" fmla="*/ 12196470 w 12196470"/>
              <a:gd name="connsiteY1" fmla="*/ 0 h 12473152"/>
              <a:gd name="connsiteX2" fmla="*/ 8002843 w 12196470"/>
              <a:gd name="connsiteY2" fmla="*/ 5410200 h 12473152"/>
              <a:gd name="connsiteX3" fmla="*/ 0 w 12196470"/>
              <a:gd name="connsiteY3" fmla="*/ 12473152 h 12473152"/>
              <a:gd name="connsiteX4" fmla="*/ 85925 w 12196470"/>
              <a:gd name="connsiteY4" fmla="*/ 0 h 12473152"/>
              <a:gd name="connsiteX0" fmla="*/ 85925 w 12196470"/>
              <a:gd name="connsiteY0" fmla="*/ 0 h 13450614"/>
              <a:gd name="connsiteX1" fmla="*/ 12196470 w 12196470"/>
              <a:gd name="connsiteY1" fmla="*/ 0 h 13450614"/>
              <a:gd name="connsiteX2" fmla="*/ 8002843 w 12196470"/>
              <a:gd name="connsiteY2" fmla="*/ 5410200 h 13450614"/>
              <a:gd name="connsiteX3" fmla="*/ 0 w 12196470"/>
              <a:gd name="connsiteY3" fmla="*/ 13450614 h 13450614"/>
              <a:gd name="connsiteX4" fmla="*/ 85925 w 12196470"/>
              <a:gd name="connsiteY4" fmla="*/ 0 h 13450614"/>
              <a:gd name="connsiteX0" fmla="*/ 85925 w 12196470"/>
              <a:gd name="connsiteY0" fmla="*/ 0 h 13450614"/>
              <a:gd name="connsiteX1" fmla="*/ 12196470 w 12196470"/>
              <a:gd name="connsiteY1" fmla="*/ 0 h 13450614"/>
              <a:gd name="connsiteX2" fmla="*/ 0 w 12196470"/>
              <a:gd name="connsiteY2" fmla="*/ 13450614 h 13450614"/>
              <a:gd name="connsiteX3" fmla="*/ 85925 w 12196470"/>
              <a:gd name="connsiteY3" fmla="*/ 0 h 1345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6470" h="13450614">
                <a:moveTo>
                  <a:pt x="85925" y="0"/>
                </a:moveTo>
                <a:lnTo>
                  <a:pt x="12196470" y="0"/>
                </a:lnTo>
                <a:lnTo>
                  <a:pt x="0" y="13450614"/>
                </a:lnTo>
                <a:lnTo>
                  <a:pt x="85925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"/>
          <p:cNvSpPr>
            <a:spLocks noGrp="1"/>
          </p:cNvSpPr>
          <p:nvPr>
            <p:ph type="pic" sz="quarter" idx="12"/>
          </p:nvPr>
        </p:nvSpPr>
        <p:spPr>
          <a:xfrm>
            <a:off x="1187727" y="90652"/>
            <a:ext cx="2853283" cy="2563211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0339490"/>
              <a:gd name="connsiteY0" fmla="*/ 0 h 5441731"/>
              <a:gd name="connsiteX1" fmla="*/ 20339490 w 20339490"/>
              <a:gd name="connsiteY1" fmla="*/ 0 h 5441731"/>
              <a:gd name="connsiteX2" fmla="*/ 15988863 w 20339490"/>
              <a:gd name="connsiteY2" fmla="*/ 5410200 h 5441731"/>
              <a:gd name="connsiteX3" fmla="*/ 0 w 20339490"/>
              <a:gd name="connsiteY3" fmla="*/ 5441731 h 5441731"/>
              <a:gd name="connsiteX4" fmla="*/ 4225159 w 20339490"/>
              <a:gd name="connsiteY4" fmla="*/ 0 h 5441731"/>
              <a:gd name="connsiteX0" fmla="*/ 4225159 w 20339490"/>
              <a:gd name="connsiteY0" fmla="*/ 0 h 5441731"/>
              <a:gd name="connsiteX1" fmla="*/ 20339490 w 20339490"/>
              <a:gd name="connsiteY1" fmla="*/ 0 h 5441731"/>
              <a:gd name="connsiteX2" fmla="*/ 17879208 w 20339490"/>
              <a:gd name="connsiteY2" fmla="*/ 3045373 h 5441731"/>
              <a:gd name="connsiteX3" fmla="*/ 0 w 20339490"/>
              <a:gd name="connsiteY3" fmla="*/ 5441731 h 5441731"/>
              <a:gd name="connsiteX4" fmla="*/ 4225159 w 20339490"/>
              <a:gd name="connsiteY4" fmla="*/ 0 h 5441731"/>
              <a:gd name="connsiteX0" fmla="*/ 4568860 w 20683191"/>
              <a:gd name="connsiteY0" fmla="*/ 0 h 5126421"/>
              <a:gd name="connsiteX1" fmla="*/ 20683191 w 20683191"/>
              <a:gd name="connsiteY1" fmla="*/ 0 h 5126421"/>
              <a:gd name="connsiteX2" fmla="*/ 18222909 w 20683191"/>
              <a:gd name="connsiteY2" fmla="*/ 3045373 h 5126421"/>
              <a:gd name="connsiteX3" fmla="*/ 0 w 20683191"/>
              <a:gd name="connsiteY3" fmla="*/ 5126421 h 5126421"/>
              <a:gd name="connsiteX4" fmla="*/ 4568860 w 20683191"/>
              <a:gd name="connsiteY4" fmla="*/ 0 h 512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3191" h="5126421">
                <a:moveTo>
                  <a:pt x="4568860" y="0"/>
                </a:moveTo>
                <a:lnTo>
                  <a:pt x="20683191" y="0"/>
                </a:lnTo>
                <a:lnTo>
                  <a:pt x="18222909" y="3045373"/>
                </a:lnTo>
                <a:lnTo>
                  <a:pt x="0" y="5126421"/>
                </a:lnTo>
                <a:lnTo>
                  <a:pt x="4568860" y="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2"/>
          <p:cNvSpPr>
            <a:spLocks noGrp="1"/>
          </p:cNvSpPr>
          <p:nvPr>
            <p:ph type="pic" sz="quarter" idx="14"/>
          </p:nvPr>
        </p:nvSpPr>
        <p:spPr>
          <a:xfrm>
            <a:off x="3777817" y="98538"/>
            <a:ext cx="2845779" cy="2657804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3292465"/>
              <a:gd name="connsiteY0" fmla="*/ 0 h 5473262"/>
              <a:gd name="connsiteX1" fmla="*/ 15957331 w 23292465"/>
              <a:gd name="connsiteY1" fmla="*/ 0 h 5473262"/>
              <a:gd name="connsiteX2" fmla="*/ 23292465 w 23292465"/>
              <a:gd name="connsiteY2" fmla="*/ 5473262 h 5473262"/>
              <a:gd name="connsiteX3" fmla="*/ 0 w 23292465"/>
              <a:gd name="connsiteY3" fmla="*/ 5441731 h 5473262"/>
              <a:gd name="connsiteX4" fmla="*/ 4225159 w 23292465"/>
              <a:gd name="connsiteY4" fmla="*/ 0 h 5473262"/>
              <a:gd name="connsiteX0" fmla="*/ 4225159 w 22519143"/>
              <a:gd name="connsiteY0" fmla="*/ 0 h 5473262"/>
              <a:gd name="connsiteX1" fmla="*/ 15957331 w 22519143"/>
              <a:gd name="connsiteY1" fmla="*/ 0 h 5473262"/>
              <a:gd name="connsiteX2" fmla="*/ 22519143 w 22519143"/>
              <a:gd name="connsiteY2" fmla="*/ 5473262 h 5473262"/>
              <a:gd name="connsiteX3" fmla="*/ 0 w 22519143"/>
              <a:gd name="connsiteY3" fmla="*/ 5441731 h 5473262"/>
              <a:gd name="connsiteX4" fmla="*/ 4225159 w 22519143"/>
              <a:gd name="connsiteY4" fmla="*/ 0 h 5473262"/>
              <a:gd name="connsiteX0" fmla="*/ 2506664 w 20800648"/>
              <a:gd name="connsiteY0" fmla="*/ 0 h 5473262"/>
              <a:gd name="connsiteX1" fmla="*/ 14238836 w 20800648"/>
              <a:gd name="connsiteY1" fmla="*/ 0 h 5473262"/>
              <a:gd name="connsiteX2" fmla="*/ 20800648 w 20800648"/>
              <a:gd name="connsiteY2" fmla="*/ 5473262 h 5473262"/>
              <a:gd name="connsiteX3" fmla="*/ 0 w 20800648"/>
              <a:gd name="connsiteY3" fmla="*/ 3139966 h 5473262"/>
              <a:gd name="connsiteX4" fmla="*/ 2506664 w 20800648"/>
              <a:gd name="connsiteY4" fmla="*/ 0 h 5473262"/>
              <a:gd name="connsiteX0" fmla="*/ 2506664 w 20628799"/>
              <a:gd name="connsiteY0" fmla="*/ 0 h 5315607"/>
              <a:gd name="connsiteX1" fmla="*/ 14238836 w 20628799"/>
              <a:gd name="connsiteY1" fmla="*/ 0 h 5315607"/>
              <a:gd name="connsiteX2" fmla="*/ 20628799 w 20628799"/>
              <a:gd name="connsiteY2" fmla="*/ 5315607 h 5315607"/>
              <a:gd name="connsiteX3" fmla="*/ 0 w 20628799"/>
              <a:gd name="connsiteY3" fmla="*/ 3139966 h 5315607"/>
              <a:gd name="connsiteX4" fmla="*/ 2506664 w 20628799"/>
              <a:gd name="connsiteY4" fmla="*/ 0 h 531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8799" h="5315607">
                <a:moveTo>
                  <a:pt x="2506664" y="0"/>
                </a:moveTo>
                <a:lnTo>
                  <a:pt x="14238836" y="0"/>
                </a:lnTo>
                <a:lnTo>
                  <a:pt x="20628799" y="5315607"/>
                </a:lnTo>
                <a:lnTo>
                  <a:pt x="0" y="3139966"/>
                </a:lnTo>
                <a:lnTo>
                  <a:pt x="2506664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0" name="ตัวแทนรูปภาพ 2"/>
          <p:cNvSpPr>
            <a:spLocks noGrp="1"/>
          </p:cNvSpPr>
          <p:nvPr>
            <p:ph type="pic" sz="quarter" idx="15"/>
          </p:nvPr>
        </p:nvSpPr>
        <p:spPr>
          <a:xfrm>
            <a:off x="125417" y="4022838"/>
            <a:ext cx="4005803" cy="2752396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9022098 w 21132643"/>
              <a:gd name="connsiteY0" fmla="*/ 0 h 5441731"/>
              <a:gd name="connsiteX1" fmla="*/ 21132643 w 21132643"/>
              <a:gd name="connsiteY1" fmla="*/ 0 h 5441731"/>
              <a:gd name="connsiteX2" fmla="*/ 16939016 w 21132643"/>
              <a:gd name="connsiteY2" fmla="*/ 5410200 h 5441731"/>
              <a:gd name="connsiteX3" fmla="*/ 0 w 21132643"/>
              <a:gd name="connsiteY3" fmla="*/ 5441731 h 5441731"/>
              <a:gd name="connsiteX4" fmla="*/ 9022098 w 21132643"/>
              <a:gd name="connsiteY4" fmla="*/ 0 h 5441731"/>
              <a:gd name="connsiteX0" fmla="*/ 16927176 w 29037721"/>
              <a:gd name="connsiteY0" fmla="*/ 0 h 5504793"/>
              <a:gd name="connsiteX1" fmla="*/ 29037721 w 29037721"/>
              <a:gd name="connsiteY1" fmla="*/ 0 h 5504793"/>
              <a:gd name="connsiteX2" fmla="*/ 24844094 w 29037721"/>
              <a:gd name="connsiteY2" fmla="*/ 5410200 h 5504793"/>
              <a:gd name="connsiteX3" fmla="*/ 0 w 29037721"/>
              <a:gd name="connsiteY3" fmla="*/ 5504793 h 5504793"/>
              <a:gd name="connsiteX4" fmla="*/ 16927176 w 29037721"/>
              <a:gd name="connsiteY4" fmla="*/ 0 h 5504793"/>
              <a:gd name="connsiteX0" fmla="*/ 5413260 w 29037721"/>
              <a:gd name="connsiteY0" fmla="*/ 0 h 5504793"/>
              <a:gd name="connsiteX1" fmla="*/ 29037721 w 29037721"/>
              <a:gd name="connsiteY1" fmla="*/ 0 h 5504793"/>
              <a:gd name="connsiteX2" fmla="*/ 24844094 w 29037721"/>
              <a:gd name="connsiteY2" fmla="*/ 5410200 h 5504793"/>
              <a:gd name="connsiteX3" fmla="*/ 0 w 29037721"/>
              <a:gd name="connsiteY3" fmla="*/ 5504793 h 5504793"/>
              <a:gd name="connsiteX4" fmla="*/ 5413260 w 29037721"/>
              <a:gd name="connsiteY4" fmla="*/ 0 h 550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37721" h="5504793">
                <a:moveTo>
                  <a:pt x="5413260" y="0"/>
                </a:moveTo>
                <a:lnTo>
                  <a:pt x="29037721" y="0"/>
                </a:lnTo>
                <a:lnTo>
                  <a:pt x="24844094" y="5410200"/>
                </a:lnTo>
                <a:lnTo>
                  <a:pt x="0" y="5504793"/>
                </a:lnTo>
                <a:lnTo>
                  <a:pt x="541326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1" name="ตัวแทนรูปภาพ 2"/>
          <p:cNvSpPr>
            <a:spLocks noGrp="1"/>
          </p:cNvSpPr>
          <p:nvPr>
            <p:ph type="pic" sz="quarter" idx="16"/>
          </p:nvPr>
        </p:nvSpPr>
        <p:spPr>
          <a:xfrm>
            <a:off x="3635028" y="4022840"/>
            <a:ext cx="2805867" cy="2720865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0339490"/>
              <a:gd name="connsiteY0" fmla="*/ 0 h 5441731"/>
              <a:gd name="connsiteX1" fmla="*/ 20339490 w 20339490"/>
              <a:gd name="connsiteY1" fmla="*/ 0 h 5441731"/>
              <a:gd name="connsiteX2" fmla="*/ 15988863 w 20339490"/>
              <a:gd name="connsiteY2" fmla="*/ 5410200 h 5441731"/>
              <a:gd name="connsiteX3" fmla="*/ 0 w 20339490"/>
              <a:gd name="connsiteY3" fmla="*/ 5441731 h 5441731"/>
              <a:gd name="connsiteX4" fmla="*/ 4225159 w 20339490"/>
              <a:gd name="connsiteY4" fmla="*/ 0 h 54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9490" h="5441731">
                <a:moveTo>
                  <a:pt x="4225159" y="0"/>
                </a:moveTo>
                <a:lnTo>
                  <a:pt x="20339490" y="0"/>
                </a:lnTo>
                <a:lnTo>
                  <a:pt x="15988863" y="5410200"/>
                </a:lnTo>
                <a:lnTo>
                  <a:pt x="0" y="5441731"/>
                </a:lnTo>
                <a:lnTo>
                  <a:pt x="4225159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2" name="ตัวแทนรูปภาพ 2"/>
          <p:cNvSpPr>
            <a:spLocks noGrp="1"/>
          </p:cNvSpPr>
          <p:nvPr>
            <p:ph type="pic" sz="quarter" idx="17"/>
          </p:nvPr>
        </p:nvSpPr>
        <p:spPr>
          <a:xfrm>
            <a:off x="5926697" y="3992623"/>
            <a:ext cx="3114059" cy="2736631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3292465"/>
              <a:gd name="connsiteY0" fmla="*/ 0 h 5473262"/>
              <a:gd name="connsiteX1" fmla="*/ 15957331 w 23292465"/>
              <a:gd name="connsiteY1" fmla="*/ 0 h 5473262"/>
              <a:gd name="connsiteX2" fmla="*/ 23292465 w 23292465"/>
              <a:gd name="connsiteY2" fmla="*/ 5473262 h 5473262"/>
              <a:gd name="connsiteX3" fmla="*/ 0 w 23292465"/>
              <a:gd name="connsiteY3" fmla="*/ 5441731 h 5473262"/>
              <a:gd name="connsiteX4" fmla="*/ 4225159 w 23292465"/>
              <a:gd name="connsiteY4" fmla="*/ 0 h 5473262"/>
              <a:gd name="connsiteX0" fmla="*/ 4225159 w 22519143"/>
              <a:gd name="connsiteY0" fmla="*/ 0 h 5473262"/>
              <a:gd name="connsiteX1" fmla="*/ 15957331 w 22519143"/>
              <a:gd name="connsiteY1" fmla="*/ 0 h 5473262"/>
              <a:gd name="connsiteX2" fmla="*/ 22519143 w 22519143"/>
              <a:gd name="connsiteY2" fmla="*/ 5473262 h 5473262"/>
              <a:gd name="connsiteX3" fmla="*/ 0 w 22519143"/>
              <a:gd name="connsiteY3" fmla="*/ 5441731 h 5473262"/>
              <a:gd name="connsiteX4" fmla="*/ 4225159 w 22519143"/>
              <a:gd name="connsiteY4" fmla="*/ 0 h 5473262"/>
              <a:gd name="connsiteX0" fmla="*/ 4225159 w 22519143"/>
              <a:gd name="connsiteY0" fmla="*/ 31531 h 5504793"/>
              <a:gd name="connsiteX1" fmla="*/ 22401686 w 22519143"/>
              <a:gd name="connsiteY1" fmla="*/ 0 h 5504793"/>
              <a:gd name="connsiteX2" fmla="*/ 22519143 w 22519143"/>
              <a:gd name="connsiteY2" fmla="*/ 5504793 h 5504793"/>
              <a:gd name="connsiteX3" fmla="*/ 0 w 22519143"/>
              <a:gd name="connsiteY3" fmla="*/ 5473262 h 5504793"/>
              <a:gd name="connsiteX4" fmla="*/ 4225159 w 22519143"/>
              <a:gd name="connsiteY4" fmla="*/ 31531 h 5504793"/>
              <a:gd name="connsiteX0" fmla="*/ 4225159 w 22573536"/>
              <a:gd name="connsiteY0" fmla="*/ 63062 h 5536324"/>
              <a:gd name="connsiteX1" fmla="*/ 22573536 w 22573536"/>
              <a:gd name="connsiteY1" fmla="*/ 0 h 5536324"/>
              <a:gd name="connsiteX2" fmla="*/ 22519143 w 22573536"/>
              <a:gd name="connsiteY2" fmla="*/ 5536324 h 5536324"/>
              <a:gd name="connsiteX3" fmla="*/ 0 w 22573536"/>
              <a:gd name="connsiteY3" fmla="*/ 5504793 h 5536324"/>
              <a:gd name="connsiteX4" fmla="*/ 4225159 w 22573536"/>
              <a:gd name="connsiteY4" fmla="*/ 63062 h 5536324"/>
              <a:gd name="connsiteX0" fmla="*/ 4225159 w 22573536"/>
              <a:gd name="connsiteY0" fmla="*/ 31531 h 5504793"/>
              <a:gd name="connsiteX1" fmla="*/ 22573536 w 22573536"/>
              <a:gd name="connsiteY1" fmla="*/ 0 h 5504793"/>
              <a:gd name="connsiteX2" fmla="*/ 22519143 w 22573536"/>
              <a:gd name="connsiteY2" fmla="*/ 5504793 h 5504793"/>
              <a:gd name="connsiteX3" fmla="*/ 0 w 22573536"/>
              <a:gd name="connsiteY3" fmla="*/ 5473262 h 5504793"/>
              <a:gd name="connsiteX4" fmla="*/ 4225159 w 22573536"/>
              <a:gd name="connsiteY4" fmla="*/ 31531 h 5504793"/>
              <a:gd name="connsiteX0" fmla="*/ 4225159 w 22573536"/>
              <a:gd name="connsiteY0" fmla="*/ 0 h 5473262"/>
              <a:gd name="connsiteX1" fmla="*/ 22573536 w 22573536"/>
              <a:gd name="connsiteY1" fmla="*/ 31531 h 5473262"/>
              <a:gd name="connsiteX2" fmla="*/ 22519143 w 22573536"/>
              <a:gd name="connsiteY2" fmla="*/ 5473262 h 5473262"/>
              <a:gd name="connsiteX3" fmla="*/ 0 w 22573536"/>
              <a:gd name="connsiteY3" fmla="*/ 5441731 h 5473262"/>
              <a:gd name="connsiteX4" fmla="*/ 4225159 w 22573536"/>
              <a:gd name="connsiteY4" fmla="*/ 0 h 547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3536" h="5473262">
                <a:moveTo>
                  <a:pt x="4225159" y="0"/>
                </a:moveTo>
                <a:lnTo>
                  <a:pt x="22573536" y="31531"/>
                </a:lnTo>
                <a:lnTo>
                  <a:pt x="22519143" y="5473262"/>
                </a:lnTo>
                <a:lnTo>
                  <a:pt x="0" y="5441731"/>
                </a:lnTo>
                <a:lnTo>
                  <a:pt x="4225159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6" name="ตัวแทนรูปภาพ 2"/>
          <p:cNvSpPr>
            <a:spLocks noGrp="1"/>
          </p:cNvSpPr>
          <p:nvPr>
            <p:ph type="pic" sz="quarter" idx="18"/>
          </p:nvPr>
        </p:nvSpPr>
        <p:spPr>
          <a:xfrm>
            <a:off x="5850712" y="76205"/>
            <a:ext cx="3218691" cy="3840217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3292465"/>
              <a:gd name="connsiteY0" fmla="*/ 0 h 5473262"/>
              <a:gd name="connsiteX1" fmla="*/ 15957331 w 23292465"/>
              <a:gd name="connsiteY1" fmla="*/ 0 h 5473262"/>
              <a:gd name="connsiteX2" fmla="*/ 23292465 w 23292465"/>
              <a:gd name="connsiteY2" fmla="*/ 5473262 h 5473262"/>
              <a:gd name="connsiteX3" fmla="*/ 0 w 23292465"/>
              <a:gd name="connsiteY3" fmla="*/ 5441731 h 5473262"/>
              <a:gd name="connsiteX4" fmla="*/ 4225159 w 23292465"/>
              <a:gd name="connsiteY4" fmla="*/ 0 h 5473262"/>
              <a:gd name="connsiteX0" fmla="*/ 4225159 w 22519143"/>
              <a:gd name="connsiteY0" fmla="*/ 0 h 5473262"/>
              <a:gd name="connsiteX1" fmla="*/ 15957331 w 22519143"/>
              <a:gd name="connsiteY1" fmla="*/ 0 h 5473262"/>
              <a:gd name="connsiteX2" fmla="*/ 22519143 w 22519143"/>
              <a:gd name="connsiteY2" fmla="*/ 5473262 h 5473262"/>
              <a:gd name="connsiteX3" fmla="*/ 0 w 22519143"/>
              <a:gd name="connsiteY3" fmla="*/ 5441731 h 5473262"/>
              <a:gd name="connsiteX4" fmla="*/ 4225159 w 22519143"/>
              <a:gd name="connsiteY4" fmla="*/ 0 h 5473262"/>
              <a:gd name="connsiteX0" fmla="*/ 4225159 w 22519143"/>
              <a:gd name="connsiteY0" fmla="*/ 31531 h 5504793"/>
              <a:gd name="connsiteX1" fmla="*/ 22401686 w 22519143"/>
              <a:gd name="connsiteY1" fmla="*/ 0 h 5504793"/>
              <a:gd name="connsiteX2" fmla="*/ 22519143 w 22519143"/>
              <a:gd name="connsiteY2" fmla="*/ 5504793 h 5504793"/>
              <a:gd name="connsiteX3" fmla="*/ 0 w 22519143"/>
              <a:gd name="connsiteY3" fmla="*/ 5473262 h 5504793"/>
              <a:gd name="connsiteX4" fmla="*/ 4225159 w 22519143"/>
              <a:gd name="connsiteY4" fmla="*/ 31531 h 5504793"/>
              <a:gd name="connsiteX0" fmla="*/ 4225159 w 22573536"/>
              <a:gd name="connsiteY0" fmla="*/ 63062 h 5536324"/>
              <a:gd name="connsiteX1" fmla="*/ 22573536 w 22573536"/>
              <a:gd name="connsiteY1" fmla="*/ 0 h 5536324"/>
              <a:gd name="connsiteX2" fmla="*/ 22519143 w 22573536"/>
              <a:gd name="connsiteY2" fmla="*/ 5536324 h 5536324"/>
              <a:gd name="connsiteX3" fmla="*/ 0 w 22573536"/>
              <a:gd name="connsiteY3" fmla="*/ 5504793 h 5536324"/>
              <a:gd name="connsiteX4" fmla="*/ 4225159 w 22573536"/>
              <a:gd name="connsiteY4" fmla="*/ 63062 h 5536324"/>
              <a:gd name="connsiteX0" fmla="*/ 4225159 w 22573536"/>
              <a:gd name="connsiteY0" fmla="*/ 31531 h 5504793"/>
              <a:gd name="connsiteX1" fmla="*/ 22573536 w 22573536"/>
              <a:gd name="connsiteY1" fmla="*/ 0 h 5504793"/>
              <a:gd name="connsiteX2" fmla="*/ 22519143 w 22573536"/>
              <a:gd name="connsiteY2" fmla="*/ 5504793 h 5504793"/>
              <a:gd name="connsiteX3" fmla="*/ 0 w 22573536"/>
              <a:gd name="connsiteY3" fmla="*/ 5473262 h 5504793"/>
              <a:gd name="connsiteX4" fmla="*/ 4225159 w 22573536"/>
              <a:gd name="connsiteY4" fmla="*/ 31531 h 5504793"/>
              <a:gd name="connsiteX0" fmla="*/ 4225159 w 22573536"/>
              <a:gd name="connsiteY0" fmla="*/ 0 h 5473262"/>
              <a:gd name="connsiteX1" fmla="*/ 22573536 w 22573536"/>
              <a:gd name="connsiteY1" fmla="*/ 31531 h 5473262"/>
              <a:gd name="connsiteX2" fmla="*/ 22519143 w 22573536"/>
              <a:gd name="connsiteY2" fmla="*/ 5473262 h 5473262"/>
              <a:gd name="connsiteX3" fmla="*/ 0 w 22573536"/>
              <a:gd name="connsiteY3" fmla="*/ 5441731 h 5473262"/>
              <a:gd name="connsiteX4" fmla="*/ 4225159 w 22573536"/>
              <a:gd name="connsiteY4" fmla="*/ 0 h 5473262"/>
              <a:gd name="connsiteX0" fmla="*/ 4225159 w 22573536"/>
              <a:gd name="connsiteY0" fmla="*/ 0 h 7711965"/>
              <a:gd name="connsiteX1" fmla="*/ 22573536 w 22573536"/>
              <a:gd name="connsiteY1" fmla="*/ 31531 h 7711965"/>
              <a:gd name="connsiteX2" fmla="*/ 22433221 w 22573536"/>
              <a:gd name="connsiteY2" fmla="*/ 7711965 h 7711965"/>
              <a:gd name="connsiteX3" fmla="*/ 0 w 22573536"/>
              <a:gd name="connsiteY3" fmla="*/ 5441731 h 7711965"/>
              <a:gd name="connsiteX4" fmla="*/ 4225159 w 22573536"/>
              <a:gd name="connsiteY4" fmla="*/ 0 h 7711965"/>
              <a:gd name="connsiteX0" fmla="*/ 0 w 18348377"/>
              <a:gd name="connsiteY0" fmla="*/ 0 h 7711965"/>
              <a:gd name="connsiteX1" fmla="*/ 18348377 w 18348377"/>
              <a:gd name="connsiteY1" fmla="*/ 31531 h 7711965"/>
              <a:gd name="connsiteX2" fmla="*/ 18208062 w 18348377"/>
              <a:gd name="connsiteY2" fmla="*/ 7711965 h 7711965"/>
              <a:gd name="connsiteX3" fmla="*/ 1445872 w 18348377"/>
              <a:gd name="connsiteY3" fmla="*/ 5473262 h 7711965"/>
              <a:gd name="connsiteX4" fmla="*/ 0 w 18348377"/>
              <a:gd name="connsiteY4" fmla="*/ 0 h 7711965"/>
              <a:gd name="connsiteX0" fmla="*/ 0 w 23332011"/>
              <a:gd name="connsiteY0" fmla="*/ 31531 h 7680434"/>
              <a:gd name="connsiteX1" fmla="*/ 23332011 w 23332011"/>
              <a:gd name="connsiteY1" fmla="*/ 0 h 7680434"/>
              <a:gd name="connsiteX2" fmla="*/ 23191696 w 23332011"/>
              <a:gd name="connsiteY2" fmla="*/ 7680434 h 7680434"/>
              <a:gd name="connsiteX3" fmla="*/ 6429506 w 23332011"/>
              <a:gd name="connsiteY3" fmla="*/ 5441731 h 7680434"/>
              <a:gd name="connsiteX4" fmla="*/ 0 w 23332011"/>
              <a:gd name="connsiteY4" fmla="*/ 31531 h 768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32011" h="7680434">
                <a:moveTo>
                  <a:pt x="0" y="31531"/>
                </a:moveTo>
                <a:lnTo>
                  <a:pt x="23332011" y="0"/>
                </a:lnTo>
                <a:lnTo>
                  <a:pt x="23191696" y="7680434"/>
                </a:lnTo>
                <a:lnTo>
                  <a:pt x="6429506" y="5441731"/>
                </a:lnTo>
                <a:lnTo>
                  <a:pt x="0" y="31531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367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878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189186" y="228606"/>
            <a:ext cx="5938943" cy="6460641"/>
          </a:xfrm>
          <a:custGeom>
            <a:avLst/>
            <a:gdLst>
              <a:gd name="connsiteX0" fmla="*/ 8955694 w 11724934"/>
              <a:gd name="connsiteY0" fmla="*/ 2976334 h 13428667"/>
              <a:gd name="connsiteX1" fmla="*/ 3330999 w 11724934"/>
              <a:gd name="connsiteY1" fmla="*/ 12125956 h 13428667"/>
              <a:gd name="connsiteX2" fmla="*/ 3074428 w 11724934"/>
              <a:gd name="connsiteY2" fmla="*/ 11690634 h 13428667"/>
              <a:gd name="connsiteX3" fmla="*/ 8133670 w 11724934"/>
              <a:gd name="connsiteY3" fmla="*/ 3460824 h 13428667"/>
              <a:gd name="connsiteX4" fmla="*/ 6613112 w 11724934"/>
              <a:gd name="connsiteY4" fmla="*/ 2045671 h 13428667"/>
              <a:gd name="connsiteX5" fmla="*/ 988418 w 11724934"/>
              <a:gd name="connsiteY5" fmla="*/ 11195294 h 13428667"/>
              <a:gd name="connsiteX6" fmla="*/ 731845 w 11724934"/>
              <a:gd name="connsiteY6" fmla="*/ 10759973 h 13428667"/>
              <a:gd name="connsiteX7" fmla="*/ 5791089 w 11724934"/>
              <a:gd name="connsiteY7" fmla="*/ 2530161 h 13428667"/>
              <a:gd name="connsiteX8" fmla="*/ 10347090 w 11724934"/>
              <a:gd name="connsiteY8" fmla="*/ 1955479 h 13428667"/>
              <a:gd name="connsiteX9" fmla="*/ 3290281 w 11724934"/>
              <a:gd name="connsiteY9" fmla="*/ 13428667 h 13428667"/>
              <a:gd name="connsiteX10" fmla="*/ 2991235 w 11724934"/>
              <a:gd name="connsiteY10" fmla="*/ 12921283 h 13428667"/>
              <a:gd name="connsiteX11" fmla="*/ 9388443 w 11724934"/>
              <a:gd name="connsiteY11" fmla="*/ 2520493 h 13428667"/>
              <a:gd name="connsiteX12" fmla="*/ 9016568 w 11724934"/>
              <a:gd name="connsiteY12" fmla="*/ 1717422 h 13428667"/>
              <a:gd name="connsiteX13" fmla="*/ 3391873 w 11724934"/>
              <a:gd name="connsiteY13" fmla="*/ 10867044 h 13428667"/>
              <a:gd name="connsiteX14" fmla="*/ 3135302 w 11724934"/>
              <a:gd name="connsiteY14" fmla="*/ 10431723 h 13428667"/>
              <a:gd name="connsiteX15" fmla="*/ 8194543 w 11724934"/>
              <a:gd name="connsiteY15" fmla="*/ 2201912 h 13428667"/>
              <a:gd name="connsiteX16" fmla="*/ 8004509 w 11724934"/>
              <a:gd name="connsiteY16" fmla="*/ 1024816 h 13428667"/>
              <a:gd name="connsiteX17" fmla="*/ 947699 w 11724934"/>
              <a:gd name="connsiteY17" fmla="*/ 12498007 h 13428667"/>
              <a:gd name="connsiteX18" fmla="*/ 648653 w 11724934"/>
              <a:gd name="connsiteY18" fmla="*/ 11990622 h 13428667"/>
              <a:gd name="connsiteX19" fmla="*/ 7045862 w 11724934"/>
              <a:gd name="connsiteY19" fmla="*/ 1589830 h 13428667"/>
              <a:gd name="connsiteX20" fmla="*/ 11724934 w 11724934"/>
              <a:gd name="connsiteY20" fmla="*/ 930662 h 13428667"/>
              <a:gd name="connsiteX21" fmla="*/ 4668125 w 11724934"/>
              <a:gd name="connsiteY21" fmla="*/ 12403851 h 13428667"/>
              <a:gd name="connsiteX22" fmla="*/ 4369080 w 11724934"/>
              <a:gd name="connsiteY22" fmla="*/ 11896466 h 13428667"/>
              <a:gd name="connsiteX23" fmla="*/ 10766288 w 11724934"/>
              <a:gd name="connsiteY23" fmla="*/ 1495676 h 13428667"/>
              <a:gd name="connsiteX24" fmla="*/ 6673985 w 11724934"/>
              <a:gd name="connsiteY24" fmla="*/ 786761 h 13428667"/>
              <a:gd name="connsiteX25" fmla="*/ 1049293 w 11724934"/>
              <a:gd name="connsiteY25" fmla="*/ 9936384 h 13428667"/>
              <a:gd name="connsiteX26" fmla="*/ 792719 w 11724934"/>
              <a:gd name="connsiteY26" fmla="*/ 9501062 h 13428667"/>
              <a:gd name="connsiteX27" fmla="*/ 5851961 w 11724934"/>
              <a:gd name="connsiteY27" fmla="*/ 1271251 h 13428667"/>
              <a:gd name="connsiteX28" fmla="*/ 6440843 w 11724934"/>
              <a:gd name="connsiteY28" fmla="*/ 94156 h 13428667"/>
              <a:gd name="connsiteX29" fmla="*/ 278218 w 11724934"/>
              <a:gd name="connsiteY29" fmla="*/ 10053030 h 13428667"/>
              <a:gd name="connsiteX30" fmla="*/ 0 w 11724934"/>
              <a:gd name="connsiteY30" fmla="*/ 9580984 h 13428667"/>
              <a:gd name="connsiteX31" fmla="*/ 5543097 w 11724934"/>
              <a:gd name="connsiteY31" fmla="*/ 623276 h 13428667"/>
              <a:gd name="connsiteX32" fmla="*/ 9382354 w 11724934"/>
              <a:gd name="connsiteY32" fmla="*/ 0 h 13428667"/>
              <a:gd name="connsiteX33" fmla="*/ 2325545 w 11724934"/>
              <a:gd name="connsiteY33" fmla="*/ 11473190 h 13428667"/>
              <a:gd name="connsiteX34" fmla="*/ 2026498 w 11724934"/>
              <a:gd name="connsiteY34" fmla="*/ 10965805 h 13428667"/>
              <a:gd name="connsiteX35" fmla="*/ 8423706 w 11724934"/>
              <a:gd name="connsiteY35" fmla="*/ 565013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0 w 15797999"/>
              <a:gd name="connsiteY36" fmla="*/ 5008065 h 13428667"/>
              <a:gd name="connsiteX37" fmla="*/ 4073065 w 15797999"/>
              <a:gd name="connsiteY37" fmla="*/ 9580984 h 13428667"/>
              <a:gd name="connsiteX38" fmla="*/ 9616162 w 15797999"/>
              <a:gd name="connsiteY38" fmla="*/ 623276 h 13428667"/>
              <a:gd name="connsiteX39" fmla="*/ 10513908 w 15797999"/>
              <a:gd name="connsiteY39" fmla="*/ 94156 h 13428667"/>
              <a:gd name="connsiteX40" fmla="*/ 13455419 w 15797999"/>
              <a:gd name="connsiteY40" fmla="*/ 0 h 13428667"/>
              <a:gd name="connsiteX41" fmla="*/ 6398610 w 15797999"/>
              <a:gd name="connsiteY41" fmla="*/ 11473190 h 13428667"/>
              <a:gd name="connsiteX42" fmla="*/ 6099563 w 15797999"/>
              <a:gd name="connsiteY42" fmla="*/ 10965805 h 13428667"/>
              <a:gd name="connsiteX43" fmla="*/ 12496771 w 15797999"/>
              <a:gd name="connsiteY43" fmla="*/ 565013 h 13428667"/>
              <a:gd name="connsiteX44" fmla="*/ 13455419 w 15797999"/>
              <a:gd name="connsiteY44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6330280 w 15797999"/>
              <a:gd name="connsiteY36" fmla="*/ 2021759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5447411 w 15797999"/>
              <a:gd name="connsiteY36" fmla="*/ 1044297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2321177 w 15797999"/>
              <a:gd name="connsiteY26" fmla="*/ 656222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5158970 w 15797999"/>
              <a:gd name="connsiteY26" fmla="*/ 624691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020764 w 15797999"/>
              <a:gd name="connsiteY21" fmla="*/ 12498007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513908 w 15797999"/>
              <a:gd name="connsiteY40" fmla="*/ 94156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04004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104004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98597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198597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324722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324722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797999" h="12921283">
                <a:moveTo>
                  <a:pt x="13028759" y="2976334"/>
                </a:moveTo>
                <a:lnTo>
                  <a:pt x="7404064" y="12125956"/>
                </a:lnTo>
                <a:lnTo>
                  <a:pt x="7147493" y="11690634"/>
                </a:lnTo>
                <a:lnTo>
                  <a:pt x="12206735" y="3460824"/>
                </a:lnTo>
                <a:lnTo>
                  <a:pt x="13028759" y="2976334"/>
                </a:lnTo>
                <a:close/>
                <a:moveTo>
                  <a:pt x="10686177" y="2045671"/>
                </a:moveTo>
                <a:lnTo>
                  <a:pt x="5061483" y="11195294"/>
                </a:lnTo>
                <a:lnTo>
                  <a:pt x="4804910" y="10759973"/>
                </a:lnTo>
                <a:lnTo>
                  <a:pt x="9864154" y="2530161"/>
                </a:lnTo>
                <a:lnTo>
                  <a:pt x="10686177" y="2045671"/>
                </a:lnTo>
                <a:close/>
                <a:moveTo>
                  <a:pt x="14420155" y="1955479"/>
                </a:moveTo>
                <a:lnTo>
                  <a:pt x="7804781" y="12640391"/>
                </a:lnTo>
                <a:lnTo>
                  <a:pt x="7064300" y="12921283"/>
                </a:lnTo>
                <a:lnTo>
                  <a:pt x="13461508" y="2520493"/>
                </a:lnTo>
                <a:lnTo>
                  <a:pt x="14420155" y="1955479"/>
                </a:lnTo>
                <a:close/>
                <a:moveTo>
                  <a:pt x="13089633" y="1717422"/>
                </a:moveTo>
                <a:lnTo>
                  <a:pt x="7464938" y="10867044"/>
                </a:lnTo>
                <a:lnTo>
                  <a:pt x="7208367" y="10431723"/>
                </a:lnTo>
                <a:lnTo>
                  <a:pt x="12267608" y="2201912"/>
                </a:lnTo>
                <a:lnTo>
                  <a:pt x="13089633" y="1717422"/>
                </a:lnTo>
                <a:close/>
                <a:moveTo>
                  <a:pt x="12077574" y="1024816"/>
                </a:moveTo>
                <a:lnTo>
                  <a:pt x="5462198" y="11709731"/>
                </a:lnTo>
                <a:lnTo>
                  <a:pt x="4721718" y="11990622"/>
                </a:lnTo>
                <a:lnTo>
                  <a:pt x="11118927" y="1589830"/>
                </a:lnTo>
                <a:lnTo>
                  <a:pt x="12077574" y="1024816"/>
                </a:lnTo>
                <a:close/>
                <a:moveTo>
                  <a:pt x="15797999" y="930662"/>
                </a:moveTo>
                <a:lnTo>
                  <a:pt x="15158970" y="6246918"/>
                </a:lnTo>
                <a:lnTo>
                  <a:pt x="8741190" y="12403851"/>
                </a:lnTo>
                <a:lnTo>
                  <a:pt x="8442145" y="11896466"/>
                </a:lnTo>
                <a:lnTo>
                  <a:pt x="14839353" y="1495676"/>
                </a:lnTo>
                <a:lnTo>
                  <a:pt x="15797999" y="930662"/>
                </a:lnTo>
                <a:close/>
                <a:moveTo>
                  <a:pt x="10747050" y="786761"/>
                </a:moveTo>
                <a:lnTo>
                  <a:pt x="5122358" y="9936384"/>
                </a:lnTo>
                <a:lnTo>
                  <a:pt x="4865784" y="9501062"/>
                </a:lnTo>
                <a:lnTo>
                  <a:pt x="9925026" y="1271251"/>
                </a:lnTo>
                <a:lnTo>
                  <a:pt x="10747050" y="786761"/>
                </a:lnTo>
                <a:close/>
                <a:moveTo>
                  <a:pt x="10324722" y="251812"/>
                </a:moveTo>
                <a:lnTo>
                  <a:pt x="5447411" y="1044297"/>
                </a:lnTo>
                <a:lnTo>
                  <a:pt x="0" y="5008065"/>
                </a:lnTo>
                <a:lnTo>
                  <a:pt x="4073065" y="10369260"/>
                </a:lnTo>
                <a:lnTo>
                  <a:pt x="10324722" y="251812"/>
                </a:lnTo>
                <a:close/>
                <a:moveTo>
                  <a:pt x="13455419" y="0"/>
                </a:moveTo>
                <a:lnTo>
                  <a:pt x="6398610" y="11473190"/>
                </a:lnTo>
                <a:lnTo>
                  <a:pt x="6099563" y="10965805"/>
                </a:lnTo>
                <a:lnTo>
                  <a:pt x="12496771" y="565013"/>
                </a:lnTo>
                <a:lnTo>
                  <a:pt x="1345541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5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2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1420954" y="5715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3392782" y="20193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420954" y="3485442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5369347" y="6096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5369347" y="3523542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80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3512103" y="5715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5483931" y="20193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3512103" y="3485442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535538" y="20193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5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1" y="3543302"/>
            <a:ext cx="7258999" cy="331470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1879291" y="8471"/>
            <a:ext cx="7226589" cy="3492783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5517314" y="114302"/>
            <a:ext cx="3631023" cy="6675564"/>
          </a:xfrm>
          <a:custGeom>
            <a:avLst/>
            <a:gdLst>
              <a:gd name="connsiteX0" fmla="*/ 0 w 14310402"/>
              <a:gd name="connsiteY0" fmla="*/ 4913109 h 4913109"/>
              <a:gd name="connsiteX1" fmla="*/ 7155201 w 14310402"/>
              <a:gd name="connsiteY1" fmla="*/ 0 h 4913109"/>
              <a:gd name="connsiteX2" fmla="*/ 14310402 w 14310402"/>
              <a:gd name="connsiteY2" fmla="*/ 4913109 h 4913109"/>
              <a:gd name="connsiteX3" fmla="*/ 0 w 14310402"/>
              <a:gd name="connsiteY3" fmla="*/ 4913109 h 4913109"/>
              <a:gd name="connsiteX0" fmla="*/ 0 w 14310402"/>
              <a:gd name="connsiteY0" fmla="*/ 4913109 h 4913109"/>
              <a:gd name="connsiteX1" fmla="*/ 7155201 w 14310402"/>
              <a:gd name="connsiteY1" fmla="*/ 0 h 4913109"/>
              <a:gd name="connsiteX2" fmla="*/ 14310402 w 14310402"/>
              <a:gd name="connsiteY2" fmla="*/ 4913109 h 4913109"/>
              <a:gd name="connsiteX3" fmla="*/ 7113926 w 14310402"/>
              <a:gd name="connsiteY3" fmla="*/ 4868333 h 4913109"/>
              <a:gd name="connsiteX4" fmla="*/ 0 w 14310402"/>
              <a:gd name="connsiteY4" fmla="*/ 4913109 h 4913109"/>
              <a:gd name="connsiteX0" fmla="*/ 0 w 7155201"/>
              <a:gd name="connsiteY0" fmla="*/ 4913109 h 4913109"/>
              <a:gd name="connsiteX1" fmla="*/ 7155201 w 7155201"/>
              <a:gd name="connsiteY1" fmla="*/ 0 h 4913109"/>
              <a:gd name="connsiteX2" fmla="*/ 7113926 w 7155201"/>
              <a:gd name="connsiteY2" fmla="*/ 4868333 h 4913109"/>
              <a:gd name="connsiteX3" fmla="*/ 0 w 7155201"/>
              <a:gd name="connsiteY3" fmla="*/ 4913109 h 4913109"/>
              <a:gd name="connsiteX0" fmla="*/ 0 w 7163671"/>
              <a:gd name="connsiteY0" fmla="*/ 4913109 h 9449155"/>
              <a:gd name="connsiteX1" fmla="*/ 7155201 w 7163671"/>
              <a:gd name="connsiteY1" fmla="*/ 0 h 9449155"/>
              <a:gd name="connsiteX2" fmla="*/ 7163671 w 7163671"/>
              <a:gd name="connsiteY2" fmla="*/ 9449155 h 9449155"/>
              <a:gd name="connsiteX3" fmla="*/ 0 w 7163671"/>
              <a:gd name="connsiteY3" fmla="*/ 4913109 h 944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3671" h="9449155">
                <a:moveTo>
                  <a:pt x="0" y="4913109"/>
                </a:moveTo>
                <a:lnTo>
                  <a:pt x="7155201" y="0"/>
                </a:lnTo>
                <a:cubicBezTo>
                  <a:pt x="7158024" y="3149718"/>
                  <a:pt x="7160848" y="6299437"/>
                  <a:pt x="7163671" y="9449155"/>
                </a:cubicBezTo>
                <a:lnTo>
                  <a:pt x="0" y="4913109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317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4395389" y="17526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423561" y="3218742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446995" y="17526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6371954" y="3218742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67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3469246" y="2115266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043822" y="20955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5884974" y="2115266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4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3020386" y="7239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043822" y="20955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2991741" y="3599741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40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12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3" y="2"/>
            <a:ext cx="9155339" cy="44577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524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897983"/>
            <a:ext cx="9153549" cy="396001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015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3798562" y="0"/>
            <a:ext cx="5345439" cy="6858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521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36195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804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485900"/>
            <a:ext cx="9144000" cy="23622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517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1" y="1485900"/>
            <a:ext cx="7723047" cy="33528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62719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361060" y="381006"/>
            <a:ext cx="3198789" cy="3492783"/>
          </a:xfrm>
          <a:prstGeom prst="plus">
            <a:avLst>
              <a:gd name="adj" fmla="val 35666"/>
            </a:avLst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2719570" y="1485906"/>
            <a:ext cx="3198789" cy="3492783"/>
          </a:xfrm>
          <a:prstGeom prst="plus">
            <a:avLst>
              <a:gd name="adj" fmla="val 35666"/>
            </a:avLst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4"/>
          </p:nvPr>
        </p:nvSpPr>
        <p:spPr>
          <a:xfrm>
            <a:off x="5097175" y="2641323"/>
            <a:ext cx="3198789" cy="3492783"/>
          </a:xfrm>
          <a:prstGeom prst="plus">
            <a:avLst>
              <a:gd name="adj" fmla="val 35666"/>
            </a:avLst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192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11339" y="1557873"/>
            <a:ext cx="4368296" cy="1985433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4792613" y="3924305"/>
            <a:ext cx="4340048" cy="20023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409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8555" y="1409706"/>
            <a:ext cx="4368296" cy="1985433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4803952" y="1413938"/>
            <a:ext cx="4340048" cy="20023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-19893" y="4064006"/>
            <a:ext cx="4368296" cy="1985433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4792613" y="4068239"/>
            <a:ext cx="4340048" cy="20023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350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11339" y="1629838"/>
            <a:ext cx="4368296" cy="1985433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-25463" y="3920073"/>
            <a:ext cx="4368296" cy="1985433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0432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11339" y="1710273"/>
            <a:ext cx="4368296" cy="1985433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-12732" y="3843873"/>
            <a:ext cx="6532651" cy="1985433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  <a:gd name="connsiteX0" fmla="*/ 5757334 w 17377303"/>
              <a:gd name="connsiteY0" fmla="*/ 3953934 h 3962400"/>
              <a:gd name="connsiteX1" fmla="*/ 0 w 17377303"/>
              <a:gd name="connsiteY1" fmla="*/ 25400 h 3962400"/>
              <a:gd name="connsiteX2" fmla="*/ 16716903 w 17377303"/>
              <a:gd name="connsiteY2" fmla="*/ 0 h 3962400"/>
              <a:gd name="connsiteX3" fmla="*/ 17377303 w 17377303"/>
              <a:gd name="connsiteY3" fmla="*/ 660400 h 3962400"/>
              <a:gd name="connsiteX4" fmla="*/ 17377303 w 17377303"/>
              <a:gd name="connsiteY4" fmla="*/ 3302000 h 3962400"/>
              <a:gd name="connsiteX5" fmla="*/ 16716903 w 17377303"/>
              <a:gd name="connsiteY5" fmla="*/ 3962400 h 3962400"/>
              <a:gd name="connsiteX6" fmla="*/ 5757334 w 17377303"/>
              <a:gd name="connsiteY6" fmla="*/ 3953934 h 3962400"/>
              <a:gd name="connsiteX0" fmla="*/ 1 w 17377303"/>
              <a:gd name="connsiteY0" fmla="*/ 4055534 h 4055534"/>
              <a:gd name="connsiteX1" fmla="*/ 0 w 17377303"/>
              <a:gd name="connsiteY1" fmla="*/ 25400 h 4055534"/>
              <a:gd name="connsiteX2" fmla="*/ 16716903 w 17377303"/>
              <a:gd name="connsiteY2" fmla="*/ 0 h 4055534"/>
              <a:gd name="connsiteX3" fmla="*/ 17377303 w 17377303"/>
              <a:gd name="connsiteY3" fmla="*/ 660400 h 4055534"/>
              <a:gd name="connsiteX4" fmla="*/ 17377303 w 17377303"/>
              <a:gd name="connsiteY4" fmla="*/ 3302000 h 4055534"/>
              <a:gd name="connsiteX5" fmla="*/ 16716903 w 17377303"/>
              <a:gd name="connsiteY5" fmla="*/ 3962400 h 4055534"/>
              <a:gd name="connsiteX6" fmla="*/ 1 w 17377303"/>
              <a:gd name="connsiteY6" fmla="*/ 4055534 h 4055534"/>
              <a:gd name="connsiteX0" fmla="*/ 1 w 17377303"/>
              <a:gd name="connsiteY0" fmla="*/ 4064001 h 4064001"/>
              <a:gd name="connsiteX1" fmla="*/ 0 w 17377303"/>
              <a:gd name="connsiteY1" fmla="*/ 0 h 4064001"/>
              <a:gd name="connsiteX2" fmla="*/ 16716903 w 17377303"/>
              <a:gd name="connsiteY2" fmla="*/ 8467 h 4064001"/>
              <a:gd name="connsiteX3" fmla="*/ 17377303 w 17377303"/>
              <a:gd name="connsiteY3" fmla="*/ 668867 h 4064001"/>
              <a:gd name="connsiteX4" fmla="*/ 17377303 w 17377303"/>
              <a:gd name="connsiteY4" fmla="*/ 3310467 h 4064001"/>
              <a:gd name="connsiteX5" fmla="*/ 16716903 w 17377303"/>
              <a:gd name="connsiteY5" fmla="*/ 3970867 h 4064001"/>
              <a:gd name="connsiteX6" fmla="*/ 1 w 17377303"/>
              <a:gd name="connsiteY6" fmla="*/ 4064001 h 4064001"/>
              <a:gd name="connsiteX0" fmla="*/ 33868 w 17377303"/>
              <a:gd name="connsiteY0" fmla="*/ 3962401 h 3970867"/>
              <a:gd name="connsiteX1" fmla="*/ 0 w 17377303"/>
              <a:gd name="connsiteY1" fmla="*/ 0 h 3970867"/>
              <a:gd name="connsiteX2" fmla="*/ 16716903 w 17377303"/>
              <a:gd name="connsiteY2" fmla="*/ 8467 h 3970867"/>
              <a:gd name="connsiteX3" fmla="*/ 17377303 w 17377303"/>
              <a:gd name="connsiteY3" fmla="*/ 668867 h 3970867"/>
              <a:gd name="connsiteX4" fmla="*/ 17377303 w 17377303"/>
              <a:gd name="connsiteY4" fmla="*/ 3310467 h 3970867"/>
              <a:gd name="connsiteX5" fmla="*/ 16716903 w 17377303"/>
              <a:gd name="connsiteY5" fmla="*/ 3970867 h 3970867"/>
              <a:gd name="connsiteX6" fmla="*/ 33868 w 17377303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77303" h="3970867">
                <a:moveTo>
                  <a:pt x="33868" y="3962401"/>
                </a:moveTo>
                <a:cubicBezTo>
                  <a:pt x="33868" y="2619023"/>
                  <a:pt x="0" y="1343378"/>
                  <a:pt x="0" y="0"/>
                </a:cubicBezTo>
                <a:lnTo>
                  <a:pt x="16716903" y="8467"/>
                </a:lnTo>
                <a:cubicBezTo>
                  <a:pt x="17081632" y="8467"/>
                  <a:pt x="17377303" y="304138"/>
                  <a:pt x="17377303" y="668867"/>
                </a:cubicBezTo>
                <a:lnTo>
                  <a:pt x="17377303" y="3310467"/>
                </a:lnTo>
                <a:cubicBezTo>
                  <a:pt x="17377303" y="3675196"/>
                  <a:pt x="17081632" y="3970867"/>
                  <a:pt x="16716903" y="3970867"/>
                </a:cubicBezTo>
                <a:lnTo>
                  <a:pt x="33868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3777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5202213" y="1882895"/>
            <a:ext cx="2254867" cy="2413943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1736061" y="1891362"/>
            <a:ext cx="2254867" cy="2413943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86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955147" y="1416166"/>
            <a:ext cx="3273104" cy="4603636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36793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991266" y="1257300"/>
            <a:ext cx="3006415" cy="5105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282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397519" y="1371601"/>
            <a:ext cx="2578128" cy="2760008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5198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3621794" y="1295405"/>
            <a:ext cx="2124689" cy="2824111"/>
          </a:xfrm>
          <a:prstGeom prst="ellipse">
            <a:avLst/>
          </a:prstGeom>
        </p:spPr>
        <p:txBody>
          <a:bodyPr/>
          <a:lstStyle>
            <a:lvl1pPr marL="0" marR="0" indent="0" algn="l" defTabSz="687377" rtl="0" eaLnBrk="1" fontAlgn="auto" latinLnBrk="0" hangingPunct="1">
              <a:lnSpc>
                <a:spcPct val="9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 smtClean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2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3606197" y="20193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1220433" y="20193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6072925" y="20193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73605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4657940" y="59215"/>
            <a:ext cx="2218421" cy="266756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3483460" y="1"/>
            <a:ext cx="2208517" cy="2687320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5288145" y="2911975"/>
            <a:ext cx="3295715" cy="396296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4645251" y="2835827"/>
            <a:ext cx="2208517" cy="2687320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4"/>
          </p:nvPr>
        </p:nvSpPr>
        <p:spPr>
          <a:xfrm>
            <a:off x="246476" y="1"/>
            <a:ext cx="2218421" cy="266756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รูปภาพ 21"/>
          <p:cNvSpPr>
            <a:spLocks noGrp="1"/>
          </p:cNvSpPr>
          <p:nvPr>
            <p:ph type="pic" sz="quarter" idx="15"/>
          </p:nvPr>
        </p:nvSpPr>
        <p:spPr>
          <a:xfrm>
            <a:off x="1249082" y="2743201"/>
            <a:ext cx="2208517" cy="2687320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8" name="ตัวแทนรูปภาพ 21"/>
          <p:cNvSpPr>
            <a:spLocks noGrp="1"/>
          </p:cNvSpPr>
          <p:nvPr>
            <p:ph type="pic" sz="quarter" idx="16"/>
          </p:nvPr>
        </p:nvSpPr>
        <p:spPr>
          <a:xfrm>
            <a:off x="647519" y="4190440"/>
            <a:ext cx="2218421" cy="266756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5861067" y="1"/>
            <a:ext cx="2208517" cy="2687320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016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3663488" y="12954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1277725" y="12954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6130216" y="12954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5"/>
          </p:nvPr>
        </p:nvSpPr>
        <p:spPr>
          <a:xfrm>
            <a:off x="3692135" y="40767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7" name="ตัวแทนรูปภาพ 14"/>
          <p:cNvSpPr>
            <a:spLocks noGrp="1"/>
          </p:cNvSpPr>
          <p:nvPr>
            <p:ph type="pic" sz="quarter" idx="16"/>
          </p:nvPr>
        </p:nvSpPr>
        <p:spPr>
          <a:xfrm>
            <a:off x="1306371" y="40767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8" name="ตัวแทนรูปภาพ 14"/>
          <p:cNvSpPr>
            <a:spLocks noGrp="1"/>
          </p:cNvSpPr>
          <p:nvPr>
            <p:ph type="pic" sz="quarter" idx="17"/>
          </p:nvPr>
        </p:nvSpPr>
        <p:spPr>
          <a:xfrm>
            <a:off x="6158861" y="40767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6677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3634843" y="15240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1249079" y="15240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6101569" y="15240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5"/>
          </p:nvPr>
        </p:nvSpPr>
        <p:spPr>
          <a:xfrm>
            <a:off x="4944396" y="39243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7" name="ตัวแทนรูปภาพ 14"/>
          <p:cNvSpPr>
            <a:spLocks noGrp="1"/>
          </p:cNvSpPr>
          <p:nvPr>
            <p:ph type="pic" sz="quarter" idx="16"/>
          </p:nvPr>
        </p:nvSpPr>
        <p:spPr>
          <a:xfrm>
            <a:off x="2558633" y="3924300"/>
            <a:ext cx="1850643" cy="19812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847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298871" y="1480658"/>
            <a:ext cx="1494480" cy="1986444"/>
          </a:xfrm>
          <a:prstGeom prst="ellipse">
            <a:avLst/>
          </a:prstGeom>
        </p:spPr>
        <p:txBody>
          <a:bodyPr/>
          <a:lstStyle>
            <a:lvl1pPr marL="0" marR="0" indent="0" algn="l" defTabSz="687377" rtl="0" eaLnBrk="1" fontAlgn="auto" latinLnBrk="0" hangingPunct="1">
              <a:lnSpc>
                <a:spcPct val="9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 smtClean="0"/>
              <a:t>Drag  Your Picture Here</a:t>
            </a:r>
          </a:p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2705124" y="1478910"/>
            <a:ext cx="1494480" cy="1986444"/>
          </a:xfrm>
          <a:prstGeom prst="ellipse">
            <a:avLst/>
          </a:prstGeom>
        </p:spPr>
        <p:txBody>
          <a:bodyPr/>
          <a:lstStyle>
            <a:lvl1pPr marL="0" marR="0" indent="0" algn="l" defTabSz="687377" rtl="0" eaLnBrk="1" fontAlgn="auto" latinLnBrk="0" hangingPunct="1">
              <a:lnSpc>
                <a:spcPct val="9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 smtClean="0"/>
              <a:t>Drag  Your Picture Here</a:t>
            </a:r>
          </a:p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298871" y="4194498"/>
            <a:ext cx="1494480" cy="1986444"/>
          </a:xfrm>
          <a:prstGeom prst="ellipse">
            <a:avLst/>
          </a:prstGeom>
        </p:spPr>
        <p:txBody>
          <a:bodyPr/>
          <a:lstStyle>
            <a:lvl1pPr marL="0" marR="0" indent="0" algn="l" defTabSz="687377" rtl="0" eaLnBrk="1" fontAlgn="auto" latinLnBrk="0" hangingPunct="1">
              <a:lnSpc>
                <a:spcPct val="9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 smtClean="0"/>
              <a:t>Drag  Your Picture Here</a:t>
            </a:r>
          </a:p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2705124" y="4192750"/>
            <a:ext cx="1494480" cy="1986444"/>
          </a:xfrm>
          <a:prstGeom prst="ellipse">
            <a:avLst/>
          </a:prstGeom>
        </p:spPr>
        <p:txBody>
          <a:bodyPr/>
          <a:lstStyle>
            <a:lvl1pPr marL="0" marR="0" indent="0" algn="l" defTabSz="687377" rtl="0" eaLnBrk="1" fontAlgn="auto" latinLnBrk="0" hangingPunct="1">
              <a:lnSpc>
                <a:spcPct val="9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 smtClean="0"/>
              <a:t>Drag  Your Picture Here</a:t>
            </a:r>
          </a:p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4968147" y="1478910"/>
            <a:ext cx="1494480" cy="1986444"/>
          </a:xfrm>
          <a:prstGeom prst="ellipse">
            <a:avLst/>
          </a:prstGeom>
        </p:spPr>
        <p:txBody>
          <a:bodyPr/>
          <a:lstStyle>
            <a:lvl1pPr marL="0" marR="0" indent="0" algn="l" defTabSz="687377" rtl="0" eaLnBrk="1" fontAlgn="auto" latinLnBrk="0" hangingPunct="1">
              <a:lnSpc>
                <a:spcPct val="9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 smtClean="0"/>
              <a:t>Drag  Your Picture Here</a:t>
            </a:r>
          </a:p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7374400" y="1477162"/>
            <a:ext cx="1494480" cy="1986444"/>
          </a:xfrm>
          <a:prstGeom prst="ellipse">
            <a:avLst/>
          </a:prstGeom>
        </p:spPr>
        <p:txBody>
          <a:bodyPr/>
          <a:lstStyle>
            <a:lvl1pPr marL="0" marR="0" indent="0" algn="l" defTabSz="687377" rtl="0" eaLnBrk="1" fontAlgn="auto" latinLnBrk="0" hangingPunct="1">
              <a:lnSpc>
                <a:spcPct val="9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 smtClean="0"/>
              <a:t>Drag  Your Picture Here</a:t>
            </a:r>
          </a:p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4968147" y="4192750"/>
            <a:ext cx="1494480" cy="1986444"/>
          </a:xfrm>
          <a:prstGeom prst="ellipse">
            <a:avLst/>
          </a:prstGeom>
        </p:spPr>
        <p:txBody>
          <a:bodyPr/>
          <a:lstStyle>
            <a:lvl1pPr marL="0" marR="0" indent="0" algn="l" defTabSz="687377" rtl="0" eaLnBrk="1" fontAlgn="auto" latinLnBrk="0" hangingPunct="1">
              <a:lnSpc>
                <a:spcPct val="9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 smtClean="0"/>
              <a:t>Drag  Your Picture Here</a:t>
            </a:r>
          </a:p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7374400" y="4191002"/>
            <a:ext cx="1494480" cy="1986444"/>
          </a:xfrm>
          <a:prstGeom prst="ellipse">
            <a:avLst/>
          </a:prstGeom>
        </p:spPr>
        <p:txBody>
          <a:bodyPr/>
          <a:lstStyle>
            <a:lvl1pPr marL="0" marR="0" indent="0" algn="l" defTabSz="687377" rtl="0" eaLnBrk="1" fontAlgn="auto" latinLnBrk="0" hangingPunct="1">
              <a:lnSpc>
                <a:spcPct val="9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 smtClean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64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094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11853" y="0"/>
            <a:ext cx="9144000" cy="6858000"/>
          </a:xfrm>
          <a:custGeom>
            <a:avLst/>
            <a:gdLst>
              <a:gd name="connsiteX0" fmla="*/ 0 w 24323675"/>
              <a:gd name="connsiteY0" fmla="*/ 0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0 w 24323675"/>
              <a:gd name="connsiteY4" fmla="*/ 0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4477407 w 24323675"/>
              <a:gd name="connsiteY4" fmla="*/ 31531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2837793 w 24323675"/>
              <a:gd name="connsiteY4" fmla="*/ 5044966 h 13716000"/>
              <a:gd name="connsiteX5" fmla="*/ 4477407 w 24323675"/>
              <a:gd name="connsiteY5" fmla="*/ 31531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15891641 w 24323675"/>
              <a:gd name="connsiteY4" fmla="*/ 8071945 h 13716000"/>
              <a:gd name="connsiteX5" fmla="*/ 4477407 w 24323675"/>
              <a:gd name="connsiteY5" fmla="*/ 31531 h 13716000"/>
              <a:gd name="connsiteX0" fmla="*/ 4445876 w 24323675"/>
              <a:gd name="connsiteY0" fmla="*/ 0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15891641 w 24323675"/>
              <a:gd name="connsiteY4" fmla="*/ 8071945 h 13716000"/>
              <a:gd name="connsiteX5" fmla="*/ 4445876 w 24323675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13716000">
                <a:moveTo>
                  <a:pt x="4445876" y="0"/>
                </a:moveTo>
                <a:lnTo>
                  <a:pt x="24323675" y="0"/>
                </a:lnTo>
                <a:lnTo>
                  <a:pt x="24323675" y="13716000"/>
                </a:lnTo>
                <a:lnTo>
                  <a:pt x="0" y="13716000"/>
                </a:lnTo>
                <a:lnTo>
                  <a:pt x="15891641" y="8071945"/>
                </a:lnTo>
                <a:lnTo>
                  <a:pt x="4445876" y="0"/>
                </a:lnTo>
                <a:close/>
              </a:path>
            </a:pathLst>
          </a:custGeom>
          <a:effectLst>
            <a:outerShdw blurRad="393700" dist="38100" dir="2700000" algn="tl" rotWithShape="0">
              <a:prstClr val="black"/>
            </a:outerShdw>
          </a:effectLst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665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4915751" cy="6858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094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4000502"/>
            <a:ext cx="9144000" cy="28575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8161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998787"/>
            <a:ext cx="9144000" cy="3859213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33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03254" y="2"/>
            <a:ext cx="3540749" cy="46101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51167" y="2"/>
            <a:ext cx="3540749" cy="46101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308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219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1333477" y="59213"/>
            <a:ext cx="2563713" cy="308276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-11336" y="2"/>
            <a:ext cx="2552267" cy="3105596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1363662" y="3257110"/>
            <a:ext cx="2552267" cy="3105596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2707237" y="4238"/>
            <a:ext cx="2552267" cy="3105596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016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482604"/>
            <a:ext cx="72390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951924"/>
            <a:ext cx="41148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5599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4657940" y="59215"/>
            <a:ext cx="2218421" cy="266756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3483460" y="1"/>
            <a:ext cx="2208517" cy="2687320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5288145" y="2911975"/>
            <a:ext cx="3295715" cy="396296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4645251" y="2835827"/>
            <a:ext cx="2208517" cy="2687320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4"/>
          </p:nvPr>
        </p:nvSpPr>
        <p:spPr>
          <a:xfrm>
            <a:off x="246476" y="1"/>
            <a:ext cx="2218421" cy="266756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รูปภาพ 21"/>
          <p:cNvSpPr>
            <a:spLocks noGrp="1"/>
          </p:cNvSpPr>
          <p:nvPr>
            <p:ph type="pic" sz="quarter" idx="15"/>
          </p:nvPr>
        </p:nvSpPr>
        <p:spPr>
          <a:xfrm>
            <a:off x="1249082" y="2743201"/>
            <a:ext cx="2208517" cy="2687320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8" name="ตัวแทนรูปภาพ 21"/>
          <p:cNvSpPr>
            <a:spLocks noGrp="1"/>
          </p:cNvSpPr>
          <p:nvPr>
            <p:ph type="pic" sz="quarter" idx="16"/>
          </p:nvPr>
        </p:nvSpPr>
        <p:spPr>
          <a:xfrm>
            <a:off x="647519" y="4190440"/>
            <a:ext cx="2218421" cy="266756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5861067" y="1"/>
            <a:ext cx="2208517" cy="2687320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176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642779" y="6858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2590698" y="21336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642779" y="3599741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538618" y="723905"/>
            <a:ext cx="2410991" cy="280106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88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332411" y="310944"/>
            <a:ext cx="4213704" cy="3376457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3363" h="4829989">
                <a:moveTo>
                  <a:pt x="1771538" y="13771"/>
                </a:moveTo>
                <a:lnTo>
                  <a:pt x="11783363" y="0"/>
                </a:lnTo>
                <a:lnTo>
                  <a:pt x="6343374" y="4829989"/>
                </a:lnTo>
                <a:lnTo>
                  <a:pt x="1698748" y="4805227"/>
                </a:lnTo>
                <a:lnTo>
                  <a:pt x="0" y="2392943"/>
                </a:lnTo>
                <a:lnTo>
                  <a:pt x="1771538" y="1377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2774206" y="304801"/>
            <a:ext cx="5467229" cy="3396816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361061" y="3846783"/>
            <a:ext cx="5256999" cy="270642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1771538 w 18447860"/>
              <a:gd name="connsiteY0" fmla="*/ 13771 h 4858290"/>
              <a:gd name="connsiteX1" fmla="*/ 11783363 w 18447860"/>
              <a:gd name="connsiteY1" fmla="*/ 0 h 4858290"/>
              <a:gd name="connsiteX2" fmla="*/ 18447860 w 18447860"/>
              <a:gd name="connsiteY2" fmla="*/ 4858290 h 4858290"/>
              <a:gd name="connsiteX3" fmla="*/ 1698748 w 18447860"/>
              <a:gd name="connsiteY3" fmla="*/ 4805227 h 4858290"/>
              <a:gd name="connsiteX4" fmla="*/ 0 w 18447860"/>
              <a:gd name="connsiteY4" fmla="*/ 2392943 h 4858290"/>
              <a:gd name="connsiteX5" fmla="*/ 1771538 w 18447860"/>
              <a:gd name="connsiteY5" fmla="*/ 13771 h 48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7860" h="4858290">
                <a:moveTo>
                  <a:pt x="1771538" y="13771"/>
                </a:moveTo>
                <a:lnTo>
                  <a:pt x="11783363" y="0"/>
                </a:lnTo>
                <a:lnTo>
                  <a:pt x="18447860" y="4858290"/>
                </a:lnTo>
                <a:lnTo>
                  <a:pt x="1698748" y="4805227"/>
                </a:lnTo>
                <a:lnTo>
                  <a:pt x="0" y="2392943"/>
                </a:lnTo>
                <a:lnTo>
                  <a:pt x="1771538" y="1377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6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3879543" y="609602"/>
            <a:ext cx="4378687" cy="272050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950771" y="609602"/>
            <a:ext cx="4378687" cy="272050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2268482" y="3451706"/>
            <a:ext cx="4378687" cy="272050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5239187" y="3467100"/>
            <a:ext cx="3531907" cy="268240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7164" h="4878491">
                <a:moveTo>
                  <a:pt x="5442681" y="19378"/>
                </a:moveTo>
                <a:lnTo>
                  <a:pt x="12557164" y="0"/>
                </a:lnTo>
                <a:cubicBezTo>
                  <a:pt x="12551108" y="1619383"/>
                  <a:pt x="12545053" y="3238765"/>
                  <a:pt x="12538997" y="4858148"/>
                </a:cubicBezTo>
                <a:lnTo>
                  <a:pt x="0" y="4878491"/>
                </a:lnTo>
                <a:lnTo>
                  <a:pt x="5442681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6845426" y="609600"/>
            <a:ext cx="1937519" cy="2745461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25005389 w 32119872"/>
              <a:gd name="connsiteY0" fmla="*/ 19378 h 4964509"/>
              <a:gd name="connsiteX1" fmla="*/ 32119872 w 32119872"/>
              <a:gd name="connsiteY1" fmla="*/ 0 h 4964509"/>
              <a:gd name="connsiteX2" fmla="*/ 32101705 w 32119872"/>
              <a:gd name="connsiteY2" fmla="*/ 4858148 h 4964509"/>
              <a:gd name="connsiteX3" fmla="*/ 0 w 32119872"/>
              <a:gd name="connsiteY3" fmla="*/ 4964509 h 4964509"/>
              <a:gd name="connsiteX4" fmla="*/ 25005389 w 32119872"/>
              <a:gd name="connsiteY4" fmla="*/ 19378 h 4964509"/>
              <a:gd name="connsiteX0" fmla="*/ 24214977 w 31329460"/>
              <a:gd name="connsiteY0" fmla="*/ 19378 h 4935836"/>
              <a:gd name="connsiteX1" fmla="*/ 31329460 w 31329460"/>
              <a:gd name="connsiteY1" fmla="*/ 0 h 4935836"/>
              <a:gd name="connsiteX2" fmla="*/ 31311293 w 31329460"/>
              <a:gd name="connsiteY2" fmla="*/ 4858148 h 4935836"/>
              <a:gd name="connsiteX3" fmla="*/ 0 w 31329460"/>
              <a:gd name="connsiteY3" fmla="*/ 4935836 h 4935836"/>
              <a:gd name="connsiteX4" fmla="*/ 24214977 w 31329460"/>
              <a:gd name="connsiteY4" fmla="*/ 19378 h 4935836"/>
              <a:gd name="connsiteX0" fmla="*/ 24214977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4214977 w 31329460"/>
              <a:gd name="connsiteY4" fmla="*/ 19378 h 4964509"/>
              <a:gd name="connsiteX0" fmla="*/ 25005389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5005389 w 31329460"/>
              <a:gd name="connsiteY4" fmla="*/ 19378 h 4964509"/>
              <a:gd name="connsiteX0" fmla="*/ 25005389 w 31509039"/>
              <a:gd name="connsiteY0" fmla="*/ 19378 h 4964509"/>
              <a:gd name="connsiteX1" fmla="*/ 31329460 w 31509039"/>
              <a:gd name="connsiteY1" fmla="*/ 0 h 4964509"/>
              <a:gd name="connsiteX2" fmla="*/ 31508901 w 31509039"/>
              <a:gd name="connsiteY2" fmla="*/ 4944166 h 4964509"/>
              <a:gd name="connsiteX3" fmla="*/ 0 w 31509039"/>
              <a:gd name="connsiteY3" fmla="*/ 4964509 h 4964509"/>
              <a:gd name="connsiteX4" fmla="*/ 25005389 w 31509039"/>
              <a:gd name="connsiteY4" fmla="*/ 19378 h 4964509"/>
              <a:gd name="connsiteX0" fmla="*/ 25598198 w 32101848"/>
              <a:gd name="connsiteY0" fmla="*/ 19378 h 4993182"/>
              <a:gd name="connsiteX1" fmla="*/ 31922269 w 32101848"/>
              <a:gd name="connsiteY1" fmla="*/ 0 h 4993182"/>
              <a:gd name="connsiteX2" fmla="*/ 32101710 w 32101848"/>
              <a:gd name="connsiteY2" fmla="*/ 4944166 h 4993182"/>
              <a:gd name="connsiteX3" fmla="*/ 0 w 32101848"/>
              <a:gd name="connsiteY3" fmla="*/ 4993182 h 4993182"/>
              <a:gd name="connsiteX4" fmla="*/ 25598198 w 32101848"/>
              <a:gd name="connsiteY4" fmla="*/ 19378 h 4993182"/>
              <a:gd name="connsiteX0" fmla="*/ 25598198 w 32299388"/>
              <a:gd name="connsiteY0" fmla="*/ 19378 h 4993182"/>
              <a:gd name="connsiteX1" fmla="*/ 31922269 w 32299388"/>
              <a:gd name="connsiteY1" fmla="*/ 0 h 4993182"/>
              <a:gd name="connsiteX2" fmla="*/ 32299319 w 32299388"/>
              <a:gd name="connsiteY2" fmla="*/ 4972839 h 4993182"/>
              <a:gd name="connsiteX3" fmla="*/ 0 w 32299388"/>
              <a:gd name="connsiteY3" fmla="*/ 4993182 h 4993182"/>
              <a:gd name="connsiteX4" fmla="*/ 25598198 w 32299388"/>
              <a:gd name="connsiteY4" fmla="*/ 19378 h 499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9388" h="4993182">
                <a:moveTo>
                  <a:pt x="25598198" y="19378"/>
                </a:moveTo>
                <a:lnTo>
                  <a:pt x="31922269" y="0"/>
                </a:lnTo>
                <a:cubicBezTo>
                  <a:pt x="31916213" y="1619383"/>
                  <a:pt x="32305375" y="3353456"/>
                  <a:pt x="32299319" y="4972839"/>
                </a:cubicBezTo>
                <a:lnTo>
                  <a:pt x="0" y="4993182"/>
                </a:lnTo>
                <a:lnTo>
                  <a:pt x="25598198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4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7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5" r:id="rId2"/>
    <p:sldLayoutId id="2147483709" r:id="rId3"/>
    <p:sldLayoutId id="2147483708" r:id="rId4"/>
    <p:sldLayoutId id="2147483707" r:id="rId5"/>
    <p:sldLayoutId id="2147483706" r:id="rId6"/>
    <p:sldLayoutId id="214748370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iming>
    <p:tnLst>
      <p:par>
        <p:cTn id="1" dur="indefinite" restart="never" nodeType="tmRoot"/>
      </p:par>
    </p:tnLst>
  </p:timing>
  <p:txStyles>
    <p:titleStyle>
      <a:lvl1pPr algn="ctr" defTabSz="343757" rtl="0" eaLnBrk="1" latinLnBrk="0" hangingPunct="1">
        <a:spcBef>
          <a:spcPct val="0"/>
        </a:spcBef>
        <a:buNone/>
        <a:defRPr sz="16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10" indent="-128910" algn="l" defTabSz="343757" rtl="0" eaLnBrk="1" latinLnBrk="0" hangingPunct="1">
        <a:spcBef>
          <a:spcPct val="20000"/>
        </a:spcBef>
        <a:buFont typeface="Arial" pitchFamily="34" charset="0"/>
        <a:buChar char="•"/>
        <a:defRPr sz="1203" kern="1200">
          <a:solidFill>
            <a:schemeClr val="tx1"/>
          </a:solidFill>
          <a:latin typeface="+mn-lt"/>
          <a:ea typeface="+mn-ea"/>
          <a:cs typeface="+mn-cs"/>
        </a:defRPr>
      </a:lvl1pPr>
      <a:lvl2pPr marL="279302" indent="-107424" algn="l" defTabSz="343757" rtl="0" eaLnBrk="1" latinLnBrk="0" hangingPunct="1">
        <a:spcBef>
          <a:spcPct val="20000"/>
        </a:spcBef>
        <a:buFont typeface="Arial" pitchFamily="34" charset="0"/>
        <a:buChar char="–"/>
        <a:defRPr sz="1053" kern="1200">
          <a:solidFill>
            <a:schemeClr val="tx1"/>
          </a:solidFill>
          <a:latin typeface="+mn-lt"/>
          <a:ea typeface="+mn-ea"/>
          <a:cs typeface="+mn-cs"/>
        </a:defRPr>
      </a:lvl2pPr>
      <a:lvl3pPr marL="429696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903" kern="1200">
          <a:solidFill>
            <a:schemeClr val="tx1"/>
          </a:solidFill>
          <a:latin typeface="+mn-lt"/>
          <a:ea typeface="+mn-ea"/>
          <a:cs typeface="+mn-cs"/>
        </a:defRPr>
      </a:lvl3pPr>
      <a:lvl4pPr marL="601576" indent="-85941" algn="l" defTabSz="343757" rtl="0" eaLnBrk="1" latinLnBrk="0" hangingPunct="1">
        <a:spcBef>
          <a:spcPct val="20000"/>
        </a:spcBef>
        <a:buFont typeface="Arial" pitchFamily="34" charset="0"/>
        <a:buChar char="–"/>
        <a:defRPr sz="752" kern="1200">
          <a:solidFill>
            <a:schemeClr val="tx1"/>
          </a:solidFill>
          <a:latin typeface="+mn-lt"/>
          <a:ea typeface="+mn-ea"/>
          <a:cs typeface="+mn-cs"/>
        </a:defRPr>
      </a:lvl4pPr>
      <a:lvl5pPr marL="773455" indent="-85941" algn="l" defTabSz="343757" rtl="0" eaLnBrk="1" latinLnBrk="0" hangingPunct="1">
        <a:spcBef>
          <a:spcPct val="20000"/>
        </a:spcBef>
        <a:buFont typeface="Arial" pitchFamily="34" charset="0"/>
        <a:buChar char="»"/>
        <a:defRPr sz="752" kern="1200">
          <a:solidFill>
            <a:schemeClr val="tx1"/>
          </a:solidFill>
          <a:latin typeface="+mn-lt"/>
          <a:ea typeface="+mn-ea"/>
          <a:cs typeface="+mn-cs"/>
        </a:defRPr>
      </a:lvl5pPr>
      <a:lvl6pPr marL="945334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752" kern="1200">
          <a:solidFill>
            <a:schemeClr val="tx1"/>
          </a:solidFill>
          <a:latin typeface="+mn-lt"/>
          <a:ea typeface="+mn-ea"/>
          <a:cs typeface="+mn-cs"/>
        </a:defRPr>
      </a:lvl6pPr>
      <a:lvl7pPr marL="1117211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752" kern="1200">
          <a:solidFill>
            <a:schemeClr val="tx1"/>
          </a:solidFill>
          <a:latin typeface="+mn-lt"/>
          <a:ea typeface="+mn-ea"/>
          <a:cs typeface="+mn-cs"/>
        </a:defRPr>
      </a:lvl7pPr>
      <a:lvl8pPr marL="1289090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752" kern="1200">
          <a:solidFill>
            <a:schemeClr val="tx1"/>
          </a:solidFill>
          <a:latin typeface="+mn-lt"/>
          <a:ea typeface="+mn-ea"/>
          <a:cs typeface="+mn-cs"/>
        </a:defRPr>
      </a:lvl8pPr>
      <a:lvl9pPr marL="1460969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7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1pPr>
      <a:lvl2pPr marL="171878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2pPr>
      <a:lvl3pPr marL="343757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3pPr>
      <a:lvl4pPr marL="515636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4pPr>
      <a:lvl5pPr marL="687516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5pPr>
      <a:lvl6pPr marL="859393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6pPr>
      <a:lvl7pPr marL="1031273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7pPr>
      <a:lvl8pPr marL="1203150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8pPr>
      <a:lvl9pPr marL="1375028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0"/>
          <p:cNvSpPr/>
          <p:nvPr userDrawn="1"/>
        </p:nvSpPr>
        <p:spPr>
          <a:xfrm>
            <a:off x="8653824" y="236692"/>
            <a:ext cx="360521" cy="47950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363" tIns="17181" rIns="34363" bIns="17181" rtlCol="0" anchor="ctr"/>
          <a:lstStyle/>
          <a:p>
            <a:pPr algn="ctr"/>
            <a:endParaRPr lang="en-US" sz="2519"/>
          </a:p>
        </p:txBody>
      </p:sp>
      <p:sp>
        <p:nvSpPr>
          <p:cNvPr id="9" name="TextBox 8"/>
          <p:cNvSpPr txBox="1"/>
          <p:nvPr userDrawn="1"/>
        </p:nvSpPr>
        <p:spPr>
          <a:xfrm>
            <a:off x="8684391" y="303536"/>
            <a:ext cx="310286" cy="237249"/>
          </a:xfrm>
          <a:prstGeom prst="rect">
            <a:avLst/>
          </a:prstGeom>
          <a:noFill/>
        </p:spPr>
        <p:txBody>
          <a:bodyPr wrap="none" lIns="68711" tIns="34356" rIns="68711" bIns="34356" rtlCol="0">
            <a:spAutoFit/>
          </a:bodyPr>
          <a:lstStyle/>
          <a:p>
            <a:pPr algn="ctr"/>
            <a:fld id="{260E2A6B-A809-4840-BF14-8648BC0BDF87}" type="slidenum">
              <a:rPr lang="id-ID" sz="1091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‹#›</a:t>
            </a:fld>
            <a:endParaRPr lang="id-ID" sz="1091" b="0" i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4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23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03" r:id="rId8"/>
    <p:sldLayoutId id="2147483687" r:id="rId9"/>
    <p:sldLayoutId id="2147483686" r:id="rId10"/>
    <p:sldLayoutId id="2147483685" r:id="rId11"/>
    <p:sldLayoutId id="2147483684" r:id="rId12"/>
    <p:sldLayoutId id="2147483683" r:id="rId13"/>
    <p:sldLayoutId id="2147483717" r:id="rId14"/>
    <p:sldLayoutId id="2147483710" r:id="rId15"/>
    <p:sldLayoutId id="2147483722" r:id="rId16"/>
    <p:sldLayoutId id="2147483715" r:id="rId17"/>
    <p:sldLayoutId id="2147483716" r:id="rId18"/>
    <p:sldLayoutId id="2147483711" r:id="rId19"/>
    <p:sldLayoutId id="2147483718" r:id="rId20"/>
    <p:sldLayoutId id="2147483719" r:id="rId21"/>
    <p:sldLayoutId id="2147483720" r:id="rId22"/>
    <p:sldLayoutId id="2147483721" r:id="rId23"/>
    <p:sldLayoutId id="2147483714" r:id="rId24"/>
    <p:sldLayoutId id="2147483713" r:id="rId25"/>
    <p:sldLayoutId id="2147483712" r:id="rId26"/>
    <p:sldLayoutId id="2147483679" r:id="rId27"/>
    <p:sldLayoutId id="2147483676" r:id="rId28"/>
    <p:sldLayoutId id="2147483682" r:id="rId29"/>
    <p:sldLayoutId id="2147483677" r:id="rId30"/>
    <p:sldLayoutId id="2147483680" r:id="rId31"/>
    <p:sldLayoutId id="2147483681" r:id="rId32"/>
    <p:sldLayoutId id="2147483678" r:id="rId33"/>
    <p:sldLayoutId id="2147483729" r:id="rId34"/>
    <p:sldLayoutId id="2147483730" r:id="rId35"/>
  </p:sldLayoutIdLst>
  <p:timing>
    <p:tnLst>
      <p:par>
        <p:cTn id="1" dur="indefinite" restart="never" nodeType="tmRoot"/>
      </p:par>
    </p:tnLst>
  </p:timing>
  <p:txStyles>
    <p:titleStyle>
      <a:lvl1pPr algn="ctr" defTabSz="343757" rtl="0" eaLnBrk="1" latinLnBrk="0" hangingPunct="1">
        <a:spcBef>
          <a:spcPct val="0"/>
        </a:spcBef>
        <a:buNone/>
        <a:defRPr sz="16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10" indent="-128910" algn="l" defTabSz="343757" rtl="0" eaLnBrk="1" latinLnBrk="0" hangingPunct="1">
        <a:spcBef>
          <a:spcPct val="20000"/>
        </a:spcBef>
        <a:buFont typeface="Arial" pitchFamily="34" charset="0"/>
        <a:buChar char="•"/>
        <a:defRPr sz="1203" kern="1200">
          <a:solidFill>
            <a:schemeClr val="tx1"/>
          </a:solidFill>
          <a:latin typeface="+mn-lt"/>
          <a:ea typeface="+mn-ea"/>
          <a:cs typeface="+mn-cs"/>
        </a:defRPr>
      </a:lvl1pPr>
      <a:lvl2pPr marL="279302" indent="-107424" algn="l" defTabSz="343757" rtl="0" eaLnBrk="1" latinLnBrk="0" hangingPunct="1">
        <a:spcBef>
          <a:spcPct val="20000"/>
        </a:spcBef>
        <a:buFont typeface="Arial" pitchFamily="34" charset="0"/>
        <a:buChar char="–"/>
        <a:defRPr sz="1053" kern="1200">
          <a:solidFill>
            <a:schemeClr val="tx1"/>
          </a:solidFill>
          <a:latin typeface="+mn-lt"/>
          <a:ea typeface="+mn-ea"/>
          <a:cs typeface="+mn-cs"/>
        </a:defRPr>
      </a:lvl2pPr>
      <a:lvl3pPr marL="429696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903" kern="1200">
          <a:solidFill>
            <a:schemeClr val="tx1"/>
          </a:solidFill>
          <a:latin typeface="+mn-lt"/>
          <a:ea typeface="+mn-ea"/>
          <a:cs typeface="+mn-cs"/>
        </a:defRPr>
      </a:lvl3pPr>
      <a:lvl4pPr marL="601576" indent="-85941" algn="l" defTabSz="343757" rtl="0" eaLnBrk="1" latinLnBrk="0" hangingPunct="1">
        <a:spcBef>
          <a:spcPct val="20000"/>
        </a:spcBef>
        <a:buFont typeface="Arial" pitchFamily="34" charset="0"/>
        <a:buChar char="–"/>
        <a:defRPr sz="752" kern="1200">
          <a:solidFill>
            <a:schemeClr val="tx1"/>
          </a:solidFill>
          <a:latin typeface="+mn-lt"/>
          <a:ea typeface="+mn-ea"/>
          <a:cs typeface="+mn-cs"/>
        </a:defRPr>
      </a:lvl4pPr>
      <a:lvl5pPr marL="773455" indent="-85941" algn="l" defTabSz="343757" rtl="0" eaLnBrk="1" latinLnBrk="0" hangingPunct="1">
        <a:spcBef>
          <a:spcPct val="20000"/>
        </a:spcBef>
        <a:buFont typeface="Arial" pitchFamily="34" charset="0"/>
        <a:buChar char="»"/>
        <a:defRPr sz="752" kern="1200">
          <a:solidFill>
            <a:schemeClr val="tx1"/>
          </a:solidFill>
          <a:latin typeface="+mn-lt"/>
          <a:ea typeface="+mn-ea"/>
          <a:cs typeface="+mn-cs"/>
        </a:defRPr>
      </a:lvl5pPr>
      <a:lvl6pPr marL="945334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752" kern="1200">
          <a:solidFill>
            <a:schemeClr val="tx1"/>
          </a:solidFill>
          <a:latin typeface="+mn-lt"/>
          <a:ea typeface="+mn-ea"/>
          <a:cs typeface="+mn-cs"/>
        </a:defRPr>
      </a:lvl6pPr>
      <a:lvl7pPr marL="1117211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752" kern="1200">
          <a:solidFill>
            <a:schemeClr val="tx1"/>
          </a:solidFill>
          <a:latin typeface="+mn-lt"/>
          <a:ea typeface="+mn-ea"/>
          <a:cs typeface="+mn-cs"/>
        </a:defRPr>
      </a:lvl7pPr>
      <a:lvl8pPr marL="1289090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752" kern="1200">
          <a:solidFill>
            <a:schemeClr val="tx1"/>
          </a:solidFill>
          <a:latin typeface="+mn-lt"/>
          <a:ea typeface="+mn-ea"/>
          <a:cs typeface="+mn-cs"/>
        </a:defRPr>
      </a:lvl8pPr>
      <a:lvl9pPr marL="1460969" indent="-85941" algn="l" defTabSz="343757" rtl="0" eaLnBrk="1" latinLnBrk="0" hangingPunct="1">
        <a:spcBef>
          <a:spcPct val="20000"/>
        </a:spcBef>
        <a:buFont typeface="Arial" pitchFamily="34" charset="0"/>
        <a:buChar char="•"/>
        <a:defRPr sz="7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1pPr>
      <a:lvl2pPr marL="171878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2pPr>
      <a:lvl3pPr marL="343757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3pPr>
      <a:lvl4pPr marL="515636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4pPr>
      <a:lvl5pPr marL="687516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5pPr>
      <a:lvl6pPr marL="859393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6pPr>
      <a:lvl7pPr marL="1031273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7pPr>
      <a:lvl8pPr marL="1203150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8pPr>
      <a:lvl9pPr marL="1375028" algn="l" defTabSz="343757" rtl="0" eaLnBrk="1" latinLnBrk="0" hangingPunct="1">
        <a:defRPr sz="1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Нижний колонтитул 3"/>
          <p:cNvSpPr txBox="1">
            <a:spLocks/>
          </p:cNvSpPr>
          <p:nvPr/>
        </p:nvSpPr>
        <p:spPr>
          <a:xfrm>
            <a:off x="-1832" y="6477001"/>
            <a:ext cx="9139115" cy="147399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marL="0" algn="l" defTabSz="2173204" rtl="0" eaLnBrk="1" latinLnBrk="0" hangingPunct="1"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6601" algn="l" defTabSz="2173204" rtl="0" eaLnBrk="1" latinLnBrk="0" hangingPunct="1"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3204" algn="l" defTabSz="2173204" rtl="0" eaLnBrk="1" latinLnBrk="0" hangingPunct="1"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59805" algn="l" defTabSz="2173204" rtl="0" eaLnBrk="1" latinLnBrk="0" hangingPunct="1"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46406" algn="l" defTabSz="2173204" rtl="0" eaLnBrk="1" latinLnBrk="0" hangingPunct="1"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33009" algn="l" defTabSz="2173204" rtl="0" eaLnBrk="1" latinLnBrk="0" hangingPunct="1"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19610" algn="l" defTabSz="2173204" rtl="0" eaLnBrk="1" latinLnBrk="0" hangingPunct="1"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06211" algn="l" defTabSz="2173204" rtl="0" eaLnBrk="1" latinLnBrk="0" hangingPunct="1"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92815" algn="l" defTabSz="2173204" rtl="0" eaLnBrk="1" latinLnBrk="0" hangingPunct="1"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3757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Красноярск, 2018 г.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36" name="Группа 135"/>
          <p:cNvGrpSpPr/>
          <p:nvPr/>
        </p:nvGrpSpPr>
        <p:grpSpPr>
          <a:xfrm>
            <a:off x="3076928" y="4173694"/>
            <a:ext cx="2951683" cy="1298549"/>
            <a:chOff x="4413631" y="2514600"/>
            <a:chExt cx="16054006" cy="7062722"/>
          </a:xfrm>
        </p:grpSpPr>
        <p:grpSp>
          <p:nvGrpSpPr>
            <p:cNvPr id="137" name="กลุ่ม 2"/>
            <p:cNvGrpSpPr/>
            <p:nvPr/>
          </p:nvGrpSpPr>
          <p:grpSpPr>
            <a:xfrm>
              <a:off x="4413631" y="5119332"/>
              <a:ext cx="4016993" cy="4318886"/>
              <a:chOff x="4413631" y="5119332"/>
              <a:chExt cx="4016993" cy="4318886"/>
            </a:xfrm>
          </p:grpSpPr>
          <p:grpSp>
            <p:nvGrpSpPr>
              <p:cNvPr id="173" name="กลุ่ม 13"/>
              <p:cNvGrpSpPr/>
              <p:nvPr/>
            </p:nvGrpSpPr>
            <p:grpSpPr>
              <a:xfrm>
                <a:off x="4413631" y="5119332"/>
                <a:ext cx="4016993" cy="4318886"/>
                <a:chOff x="-2087563" y="4185535"/>
                <a:chExt cx="5935662" cy="6381751"/>
              </a:xfrm>
            </p:grpSpPr>
            <p:sp>
              <p:nvSpPr>
                <p:cNvPr id="178" name="Freeform 11"/>
                <p:cNvSpPr>
                  <a:spLocks/>
                </p:cNvSpPr>
                <p:nvPr/>
              </p:nvSpPr>
              <p:spPr bwMode="auto">
                <a:xfrm>
                  <a:off x="-2087563" y="4185535"/>
                  <a:ext cx="5915025" cy="2835275"/>
                </a:xfrm>
                <a:custGeom>
                  <a:avLst/>
                  <a:gdLst>
                    <a:gd name="T0" fmla="*/ 3726 w 3726"/>
                    <a:gd name="T1" fmla="*/ 880 h 1786"/>
                    <a:gd name="T2" fmla="*/ 1876 w 3726"/>
                    <a:gd name="T3" fmla="*/ 1786 h 1786"/>
                    <a:gd name="T4" fmla="*/ 0 w 3726"/>
                    <a:gd name="T5" fmla="*/ 791 h 1786"/>
                    <a:gd name="T6" fmla="*/ 1876 w 3726"/>
                    <a:gd name="T7" fmla="*/ 0 h 1786"/>
                    <a:gd name="T8" fmla="*/ 3726 w 3726"/>
                    <a:gd name="T9" fmla="*/ 880 h 1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6" h="1786">
                      <a:moveTo>
                        <a:pt x="3726" y="880"/>
                      </a:moveTo>
                      <a:lnTo>
                        <a:pt x="1876" y="1786"/>
                      </a:lnTo>
                      <a:lnTo>
                        <a:pt x="0" y="791"/>
                      </a:lnTo>
                      <a:lnTo>
                        <a:pt x="1876" y="0"/>
                      </a:lnTo>
                      <a:lnTo>
                        <a:pt x="3726" y="88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 dirty="0">
                    <a:latin typeface="+mj-lt"/>
                  </a:endParaRPr>
                </a:p>
              </p:txBody>
            </p:sp>
            <p:sp>
              <p:nvSpPr>
                <p:cNvPr id="179" name="Freeform 12"/>
                <p:cNvSpPr>
                  <a:spLocks/>
                </p:cNvSpPr>
                <p:nvPr/>
              </p:nvSpPr>
              <p:spPr bwMode="auto">
                <a:xfrm>
                  <a:off x="890587" y="5582535"/>
                  <a:ext cx="2957512" cy="4984750"/>
                </a:xfrm>
                <a:custGeom>
                  <a:avLst/>
                  <a:gdLst>
                    <a:gd name="T0" fmla="*/ 0 w 1863"/>
                    <a:gd name="T1" fmla="*/ 906 h 3140"/>
                    <a:gd name="T2" fmla="*/ 1850 w 1863"/>
                    <a:gd name="T3" fmla="*/ 0 h 3140"/>
                    <a:gd name="T4" fmla="*/ 1863 w 1863"/>
                    <a:gd name="T5" fmla="*/ 0 h 3140"/>
                    <a:gd name="T6" fmla="*/ 1863 w 1863"/>
                    <a:gd name="T7" fmla="*/ 2030 h 3140"/>
                    <a:gd name="T8" fmla="*/ 0 w 1863"/>
                    <a:gd name="T9" fmla="*/ 3140 h 3140"/>
                    <a:gd name="T10" fmla="*/ 0 w 1863"/>
                    <a:gd name="T11" fmla="*/ 906 h 3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3" h="3140">
                      <a:moveTo>
                        <a:pt x="0" y="906"/>
                      </a:moveTo>
                      <a:lnTo>
                        <a:pt x="1850" y="0"/>
                      </a:lnTo>
                      <a:lnTo>
                        <a:pt x="1863" y="0"/>
                      </a:lnTo>
                      <a:lnTo>
                        <a:pt x="1863" y="2030"/>
                      </a:lnTo>
                      <a:lnTo>
                        <a:pt x="0" y="3140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80" name="Freeform 13"/>
                <p:cNvSpPr>
                  <a:spLocks/>
                </p:cNvSpPr>
                <p:nvPr/>
              </p:nvSpPr>
              <p:spPr bwMode="auto">
                <a:xfrm>
                  <a:off x="-2087563" y="5441248"/>
                  <a:ext cx="2978150" cy="5126038"/>
                </a:xfrm>
                <a:custGeom>
                  <a:avLst/>
                  <a:gdLst>
                    <a:gd name="T0" fmla="*/ 1876 w 1876"/>
                    <a:gd name="T1" fmla="*/ 995 h 3229"/>
                    <a:gd name="T2" fmla="*/ 1876 w 1876"/>
                    <a:gd name="T3" fmla="*/ 3229 h 3229"/>
                    <a:gd name="T4" fmla="*/ 0 w 1876"/>
                    <a:gd name="T5" fmla="*/ 2119 h 3229"/>
                    <a:gd name="T6" fmla="*/ 0 w 1876"/>
                    <a:gd name="T7" fmla="*/ 0 h 3229"/>
                    <a:gd name="T8" fmla="*/ 0 w 1876"/>
                    <a:gd name="T9" fmla="*/ 0 h 3229"/>
                    <a:gd name="T10" fmla="*/ 1876 w 1876"/>
                    <a:gd name="T11" fmla="*/ 995 h 3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76" h="3229">
                      <a:moveTo>
                        <a:pt x="1876" y="995"/>
                      </a:moveTo>
                      <a:lnTo>
                        <a:pt x="1876" y="3229"/>
                      </a:lnTo>
                      <a:lnTo>
                        <a:pt x="0" y="21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6" y="9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  <p:grpSp>
            <p:nvGrpSpPr>
              <p:cNvPr id="174" name="กลุ่ม 56"/>
              <p:cNvGrpSpPr/>
              <p:nvPr/>
            </p:nvGrpSpPr>
            <p:grpSpPr>
              <a:xfrm>
                <a:off x="6864775" y="7162800"/>
                <a:ext cx="1130184" cy="931499"/>
                <a:chOff x="18196309" y="11572820"/>
                <a:chExt cx="695325" cy="573088"/>
              </a:xfrm>
              <a:solidFill>
                <a:schemeClr val="bg1"/>
              </a:solidFill>
            </p:grpSpPr>
            <p:sp>
              <p:nvSpPr>
                <p:cNvPr id="175" name="Freeform 195"/>
                <p:cNvSpPr>
                  <a:spLocks noEditPoints="1"/>
                </p:cNvSpPr>
                <p:nvPr/>
              </p:nvSpPr>
              <p:spPr bwMode="auto">
                <a:xfrm>
                  <a:off x="18196309" y="11572820"/>
                  <a:ext cx="695325" cy="573088"/>
                </a:xfrm>
                <a:custGeom>
                  <a:avLst/>
                  <a:gdLst>
                    <a:gd name="T0" fmla="*/ 67 w 73"/>
                    <a:gd name="T1" fmla="*/ 11 h 60"/>
                    <a:gd name="T2" fmla="*/ 51 w 73"/>
                    <a:gd name="T3" fmla="*/ 11 h 60"/>
                    <a:gd name="T4" fmla="*/ 51 w 73"/>
                    <a:gd name="T5" fmla="*/ 8 h 60"/>
                    <a:gd name="T6" fmla="*/ 43 w 73"/>
                    <a:gd name="T7" fmla="*/ 0 h 60"/>
                    <a:gd name="T8" fmla="*/ 30 w 73"/>
                    <a:gd name="T9" fmla="*/ 0 h 60"/>
                    <a:gd name="T10" fmla="*/ 22 w 73"/>
                    <a:gd name="T11" fmla="*/ 8 h 60"/>
                    <a:gd name="T12" fmla="*/ 22 w 73"/>
                    <a:gd name="T13" fmla="*/ 11 h 60"/>
                    <a:gd name="T14" fmla="*/ 6 w 73"/>
                    <a:gd name="T15" fmla="*/ 11 h 60"/>
                    <a:gd name="T16" fmla="*/ 0 w 73"/>
                    <a:gd name="T17" fmla="*/ 17 h 60"/>
                    <a:gd name="T18" fmla="*/ 0 w 73"/>
                    <a:gd name="T19" fmla="*/ 29 h 60"/>
                    <a:gd name="T20" fmla="*/ 0 w 73"/>
                    <a:gd name="T21" fmla="*/ 54 h 60"/>
                    <a:gd name="T22" fmla="*/ 6 w 73"/>
                    <a:gd name="T23" fmla="*/ 60 h 60"/>
                    <a:gd name="T24" fmla="*/ 67 w 73"/>
                    <a:gd name="T25" fmla="*/ 60 h 60"/>
                    <a:gd name="T26" fmla="*/ 73 w 73"/>
                    <a:gd name="T27" fmla="*/ 54 h 60"/>
                    <a:gd name="T28" fmla="*/ 73 w 73"/>
                    <a:gd name="T29" fmla="*/ 29 h 60"/>
                    <a:gd name="T30" fmla="*/ 73 w 73"/>
                    <a:gd name="T31" fmla="*/ 17 h 60"/>
                    <a:gd name="T32" fmla="*/ 67 w 73"/>
                    <a:gd name="T33" fmla="*/ 11 h 60"/>
                    <a:gd name="T34" fmla="*/ 26 w 73"/>
                    <a:gd name="T35" fmla="*/ 8 h 60"/>
                    <a:gd name="T36" fmla="*/ 30 w 73"/>
                    <a:gd name="T37" fmla="*/ 4 h 60"/>
                    <a:gd name="T38" fmla="*/ 43 w 73"/>
                    <a:gd name="T39" fmla="*/ 4 h 60"/>
                    <a:gd name="T40" fmla="*/ 47 w 73"/>
                    <a:gd name="T41" fmla="*/ 8 h 60"/>
                    <a:gd name="T42" fmla="*/ 47 w 73"/>
                    <a:gd name="T43" fmla="*/ 11 h 60"/>
                    <a:gd name="T44" fmla="*/ 26 w 73"/>
                    <a:gd name="T45" fmla="*/ 11 h 60"/>
                    <a:gd name="T46" fmla="*/ 26 w 73"/>
                    <a:gd name="T47" fmla="*/ 8 h 60"/>
                    <a:gd name="T48" fmla="*/ 70 w 73"/>
                    <a:gd name="T49" fmla="*/ 54 h 60"/>
                    <a:gd name="T50" fmla="*/ 67 w 73"/>
                    <a:gd name="T51" fmla="*/ 56 h 60"/>
                    <a:gd name="T52" fmla="*/ 6 w 73"/>
                    <a:gd name="T53" fmla="*/ 56 h 60"/>
                    <a:gd name="T54" fmla="*/ 3 w 73"/>
                    <a:gd name="T55" fmla="*/ 54 h 60"/>
                    <a:gd name="T56" fmla="*/ 3 w 73"/>
                    <a:gd name="T57" fmla="*/ 31 h 60"/>
                    <a:gd name="T58" fmla="*/ 70 w 73"/>
                    <a:gd name="T59" fmla="*/ 31 h 60"/>
                    <a:gd name="T60" fmla="*/ 70 w 73"/>
                    <a:gd name="T61" fmla="*/ 54 h 60"/>
                    <a:gd name="T62" fmla="*/ 70 w 73"/>
                    <a:gd name="T63" fmla="*/ 27 h 60"/>
                    <a:gd name="T64" fmla="*/ 3 w 73"/>
                    <a:gd name="T65" fmla="*/ 27 h 60"/>
                    <a:gd name="T66" fmla="*/ 3 w 73"/>
                    <a:gd name="T67" fmla="*/ 17 h 60"/>
                    <a:gd name="T68" fmla="*/ 6 w 73"/>
                    <a:gd name="T69" fmla="*/ 14 h 60"/>
                    <a:gd name="T70" fmla="*/ 67 w 73"/>
                    <a:gd name="T71" fmla="*/ 14 h 60"/>
                    <a:gd name="T72" fmla="*/ 70 w 73"/>
                    <a:gd name="T73" fmla="*/ 17 h 60"/>
                    <a:gd name="T74" fmla="*/ 70 w 73"/>
                    <a:gd name="T75" fmla="*/ 2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73" h="60">
                      <a:moveTo>
                        <a:pt x="67" y="11"/>
                      </a:move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51" y="8"/>
                        <a:pt x="51" y="8"/>
                        <a:pt x="51" y="8"/>
                      </a:cubicBezTo>
                      <a:cubicBezTo>
                        <a:pt x="51" y="4"/>
                        <a:pt x="47" y="0"/>
                        <a:pt x="43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6" y="0"/>
                        <a:pt x="22" y="4"/>
                        <a:pt x="22" y="8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3" y="11"/>
                        <a:pt x="0" y="13"/>
                        <a:pt x="0" y="17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7"/>
                        <a:pt x="3" y="60"/>
                        <a:pt x="6" y="60"/>
                      </a:cubicBezTo>
                      <a:cubicBezTo>
                        <a:pt x="67" y="60"/>
                        <a:pt x="67" y="60"/>
                        <a:pt x="67" y="60"/>
                      </a:cubicBezTo>
                      <a:cubicBezTo>
                        <a:pt x="70" y="60"/>
                        <a:pt x="73" y="57"/>
                        <a:pt x="73" y="54"/>
                      </a:cubicBezTo>
                      <a:cubicBezTo>
                        <a:pt x="73" y="29"/>
                        <a:pt x="73" y="29"/>
                        <a:pt x="73" y="29"/>
                      </a:cubicBezTo>
                      <a:cubicBezTo>
                        <a:pt x="73" y="17"/>
                        <a:pt x="73" y="17"/>
                        <a:pt x="73" y="17"/>
                      </a:cubicBezTo>
                      <a:cubicBezTo>
                        <a:pt x="73" y="13"/>
                        <a:pt x="70" y="11"/>
                        <a:pt x="67" y="11"/>
                      </a:cubicBezTo>
                      <a:close/>
                      <a:moveTo>
                        <a:pt x="26" y="8"/>
                      </a:moveTo>
                      <a:cubicBezTo>
                        <a:pt x="26" y="6"/>
                        <a:pt x="28" y="4"/>
                        <a:pt x="30" y="4"/>
                      </a:cubicBezTo>
                      <a:cubicBezTo>
                        <a:pt x="43" y="4"/>
                        <a:pt x="43" y="4"/>
                        <a:pt x="43" y="4"/>
                      </a:cubicBezTo>
                      <a:cubicBezTo>
                        <a:pt x="45" y="4"/>
                        <a:pt x="47" y="6"/>
                        <a:pt x="47" y="8"/>
                      </a:cubicBezTo>
                      <a:cubicBezTo>
                        <a:pt x="47" y="11"/>
                        <a:pt x="47" y="11"/>
                        <a:pt x="47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lnTo>
                        <a:pt x="26" y="8"/>
                      </a:lnTo>
                      <a:close/>
                      <a:moveTo>
                        <a:pt x="70" y="54"/>
                      </a:moveTo>
                      <a:cubicBezTo>
                        <a:pt x="70" y="55"/>
                        <a:pt x="68" y="56"/>
                        <a:pt x="67" y="56"/>
                      </a:cubicBezTo>
                      <a:cubicBezTo>
                        <a:pt x="6" y="56"/>
                        <a:pt x="6" y="56"/>
                        <a:pt x="6" y="56"/>
                      </a:cubicBezTo>
                      <a:cubicBezTo>
                        <a:pt x="5" y="56"/>
                        <a:pt x="3" y="55"/>
                        <a:pt x="3" y="54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70" y="31"/>
                        <a:pt x="70" y="31"/>
                        <a:pt x="70" y="31"/>
                      </a:cubicBezTo>
                      <a:lnTo>
                        <a:pt x="70" y="54"/>
                      </a:lnTo>
                      <a:close/>
                      <a:moveTo>
                        <a:pt x="70" y="27"/>
                      </a:move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5"/>
                        <a:pt x="5" y="14"/>
                        <a:pt x="6" y="14"/>
                      </a:cubicBezTo>
                      <a:cubicBezTo>
                        <a:pt x="67" y="14"/>
                        <a:pt x="67" y="14"/>
                        <a:pt x="67" y="14"/>
                      </a:cubicBezTo>
                      <a:cubicBezTo>
                        <a:pt x="68" y="14"/>
                        <a:pt x="70" y="15"/>
                        <a:pt x="70" y="17"/>
                      </a:cubicBezTo>
                      <a:lnTo>
                        <a:pt x="70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76" name="Oval 196"/>
                <p:cNvSpPr>
                  <a:spLocks noChangeArrowheads="1"/>
                </p:cNvSpPr>
                <p:nvPr/>
              </p:nvSpPr>
              <p:spPr bwMode="auto">
                <a:xfrm>
                  <a:off x="18339184" y="11945883"/>
                  <a:ext cx="57150" cy="666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77" name="Oval 197"/>
                <p:cNvSpPr>
                  <a:spLocks noChangeArrowheads="1"/>
                </p:cNvSpPr>
                <p:nvPr/>
              </p:nvSpPr>
              <p:spPr bwMode="auto">
                <a:xfrm>
                  <a:off x="18701134" y="11945883"/>
                  <a:ext cx="66675" cy="666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</p:grpSp>
        <p:grpSp>
          <p:nvGrpSpPr>
            <p:cNvPr id="138" name="กลุ่ม 8"/>
            <p:cNvGrpSpPr/>
            <p:nvPr/>
          </p:nvGrpSpPr>
          <p:grpSpPr>
            <a:xfrm>
              <a:off x="16450644" y="5258436"/>
              <a:ext cx="4016993" cy="4318886"/>
              <a:chOff x="16450644" y="5258436"/>
              <a:chExt cx="4016993" cy="4318886"/>
            </a:xfrm>
          </p:grpSpPr>
          <p:grpSp>
            <p:nvGrpSpPr>
              <p:cNvPr id="168" name="กลุ่ม 16"/>
              <p:cNvGrpSpPr/>
              <p:nvPr/>
            </p:nvGrpSpPr>
            <p:grpSpPr>
              <a:xfrm>
                <a:off x="16450644" y="5258436"/>
                <a:ext cx="4016993" cy="4318886"/>
                <a:chOff x="17500319" y="4328285"/>
                <a:chExt cx="5935662" cy="6381751"/>
              </a:xfrm>
            </p:grpSpPr>
            <p:sp>
              <p:nvSpPr>
                <p:cNvPr id="170" name="Freeform 11"/>
                <p:cNvSpPr>
                  <a:spLocks/>
                </p:cNvSpPr>
                <p:nvPr/>
              </p:nvSpPr>
              <p:spPr bwMode="auto">
                <a:xfrm>
                  <a:off x="17500319" y="4328285"/>
                  <a:ext cx="5915025" cy="2835275"/>
                </a:xfrm>
                <a:custGeom>
                  <a:avLst/>
                  <a:gdLst>
                    <a:gd name="T0" fmla="*/ 3726 w 3726"/>
                    <a:gd name="T1" fmla="*/ 880 h 1786"/>
                    <a:gd name="T2" fmla="*/ 1876 w 3726"/>
                    <a:gd name="T3" fmla="*/ 1786 h 1786"/>
                    <a:gd name="T4" fmla="*/ 0 w 3726"/>
                    <a:gd name="T5" fmla="*/ 791 h 1786"/>
                    <a:gd name="T6" fmla="*/ 1876 w 3726"/>
                    <a:gd name="T7" fmla="*/ 0 h 1786"/>
                    <a:gd name="T8" fmla="*/ 3726 w 3726"/>
                    <a:gd name="T9" fmla="*/ 880 h 1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6" h="1786">
                      <a:moveTo>
                        <a:pt x="3726" y="880"/>
                      </a:moveTo>
                      <a:lnTo>
                        <a:pt x="1876" y="1786"/>
                      </a:lnTo>
                      <a:lnTo>
                        <a:pt x="0" y="791"/>
                      </a:lnTo>
                      <a:lnTo>
                        <a:pt x="1876" y="0"/>
                      </a:lnTo>
                      <a:lnTo>
                        <a:pt x="3726" y="88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 dirty="0">
                    <a:latin typeface="+mj-lt"/>
                  </a:endParaRPr>
                </a:p>
              </p:txBody>
            </p:sp>
            <p:sp>
              <p:nvSpPr>
                <p:cNvPr id="171" name="Freeform 12"/>
                <p:cNvSpPr>
                  <a:spLocks/>
                </p:cNvSpPr>
                <p:nvPr/>
              </p:nvSpPr>
              <p:spPr bwMode="auto">
                <a:xfrm>
                  <a:off x="20478469" y="5725285"/>
                  <a:ext cx="2957512" cy="4984750"/>
                </a:xfrm>
                <a:custGeom>
                  <a:avLst/>
                  <a:gdLst>
                    <a:gd name="T0" fmla="*/ 0 w 1863"/>
                    <a:gd name="T1" fmla="*/ 906 h 3140"/>
                    <a:gd name="T2" fmla="*/ 1850 w 1863"/>
                    <a:gd name="T3" fmla="*/ 0 h 3140"/>
                    <a:gd name="T4" fmla="*/ 1863 w 1863"/>
                    <a:gd name="T5" fmla="*/ 0 h 3140"/>
                    <a:gd name="T6" fmla="*/ 1863 w 1863"/>
                    <a:gd name="T7" fmla="*/ 2030 h 3140"/>
                    <a:gd name="T8" fmla="*/ 0 w 1863"/>
                    <a:gd name="T9" fmla="*/ 3140 h 3140"/>
                    <a:gd name="T10" fmla="*/ 0 w 1863"/>
                    <a:gd name="T11" fmla="*/ 906 h 3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3" h="3140">
                      <a:moveTo>
                        <a:pt x="0" y="906"/>
                      </a:moveTo>
                      <a:lnTo>
                        <a:pt x="1850" y="0"/>
                      </a:lnTo>
                      <a:lnTo>
                        <a:pt x="1863" y="0"/>
                      </a:lnTo>
                      <a:lnTo>
                        <a:pt x="1863" y="2030"/>
                      </a:lnTo>
                      <a:lnTo>
                        <a:pt x="0" y="3140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72" name="Freeform 13"/>
                <p:cNvSpPr>
                  <a:spLocks/>
                </p:cNvSpPr>
                <p:nvPr/>
              </p:nvSpPr>
              <p:spPr bwMode="auto">
                <a:xfrm>
                  <a:off x="17500319" y="5583998"/>
                  <a:ext cx="2978150" cy="5126038"/>
                </a:xfrm>
                <a:custGeom>
                  <a:avLst/>
                  <a:gdLst>
                    <a:gd name="T0" fmla="*/ 1876 w 1876"/>
                    <a:gd name="T1" fmla="*/ 995 h 3229"/>
                    <a:gd name="T2" fmla="*/ 1876 w 1876"/>
                    <a:gd name="T3" fmla="*/ 3229 h 3229"/>
                    <a:gd name="T4" fmla="*/ 0 w 1876"/>
                    <a:gd name="T5" fmla="*/ 2119 h 3229"/>
                    <a:gd name="T6" fmla="*/ 0 w 1876"/>
                    <a:gd name="T7" fmla="*/ 0 h 3229"/>
                    <a:gd name="T8" fmla="*/ 0 w 1876"/>
                    <a:gd name="T9" fmla="*/ 0 h 3229"/>
                    <a:gd name="T10" fmla="*/ 1876 w 1876"/>
                    <a:gd name="T11" fmla="*/ 995 h 3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76" h="3229">
                      <a:moveTo>
                        <a:pt x="1876" y="995"/>
                      </a:moveTo>
                      <a:lnTo>
                        <a:pt x="1876" y="3229"/>
                      </a:lnTo>
                      <a:lnTo>
                        <a:pt x="0" y="21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6" y="995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  <p:sp>
            <p:nvSpPr>
              <p:cNvPr id="169" name="Freeform 208"/>
              <p:cNvSpPr>
                <a:spLocks noEditPoints="1"/>
              </p:cNvSpPr>
              <p:nvPr/>
            </p:nvSpPr>
            <p:spPr bwMode="auto">
              <a:xfrm>
                <a:off x="18932752" y="7312373"/>
                <a:ext cx="1068256" cy="993427"/>
              </a:xfrm>
              <a:custGeom>
                <a:avLst/>
                <a:gdLst>
                  <a:gd name="T0" fmla="*/ 57 w 69"/>
                  <a:gd name="T1" fmla="*/ 6 h 64"/>
                  <a:gd name="T2" fmla="*/ 56 w 69"/>
                  <a:gd name="T3" fmla="*/ 0 h 64"/>
                  <a:gd name="T4" fmla="*/ 38 w 69"/>
                  <a:gd name="T5" fmla="*/ 0 h 64"/>
                  <a:gd name="T6" fmla="*/ 13 w 69"/>
                  <a:gd name="T7" fmla="*/ 0 h 64"/>
                  <a:gd name="T8" fmla="*/ 12 w 69"/>
                  <a:gd name="T9" fmla="*/ 6 h 64"/>
                  <a:gd name="T10" fmla="*/ 0 w 69"/>
                  <a:gd name="T11" fmla="*/ 9 h 64"/>
                  <a:gd name="T12" fmla="*/ 20 w 69"/>
                  <a:gd name="T13" fmla="*/ 35 h 64"/>
                  <a:gd name="T14" fmla="*/ 21 w 69"/>
                  <a:gd name="T15" fmla="*/ 35 h 64"/>
                  <a:gd name="T16" fmla="*/ 15 w 69"/>
                  <a:gd name="T17" fmla="*/ 57 h 64"/>
                  <a:gd name="T18" fmla="*/ 14 w 69"/>
                  <a:gd name="T19" fmla="*/ 63 h 64"/>
                  <a:gd name="T20" fmla="*/ 37 w 69"/>
                  <a:gd name="T21" fmla="*/ 64 h 64"/>
                  <a:gd name="T22" fmla="*/ 54 w 69"/>
                  <a:gd name="T23" fmla="*/ 64 h 64"/>
                  <a:gd name="T24" fmla="*/ 55 w 69"/>
                  <a:gd name="T25" fmla="*/ 59 h 64"/>
                  <a:gd name="T26" fmla="*/ 45 w 69"/>
                  <a:gd name="T27" fmla="*/ 49 h 64"/>
                  <a:gd name="T28" fmla="*/ 49 w 69"/>
                  <a:gd name="T29" fmla="*/ 35 h 64"/>
                  <a:gd name="T30" fmla="*/ 66 w 69"/>
                  <a:gd name="T31" fmla="*/ 22 h 64"/>
                  <a:gd name="T32" fmla="*/ 65 w 69"/>
                  <a:gd name="T33" fmla="*/ 6 h 64"/>
                  <a:gd name="T34" fmla="*/ 4 w 69"/>
                  <a:gd name="T35" fmla="*/ 9 h 64"/>
                  <a:gd name="T36" fmla="*/ 12 w 69"/>
                  <a:gd name="T37" fmla="*/ 9 h 64"/>
                  <a:gd name="T38" fmla="*/ 14 w 69"/>
                  <a:gd name="T39" fmla="*/ 17 h 64"/>
                  <a:gd name="T40" fmla="*/ 14 w 69"/>
                  <a:gd name="T41" fmla="*/ 18 h 64"/>
                  <a:gd name="T42" fmla="*/ 6 w 69"/>
                  <a:gd name="T43" fmla="*/ 20 h 64"/>
                  <a:gd name="T44" fmla="*/ 42 w 69"/>
                  <a:gd name="T45" fmla="*/ 51 h 64"/>
                  <a:gd name="T46" fmla="*/ 52 w 69"/>
                  <a:gd name="T47" fmla="*/ 61 h 64"/>
                  <a:gd name="T48" fmla="*/ 37 w 69"/>
                  <a:gd name="T49" fmla="*/ 61 h 64"/>
                  <a:gd name="T50" fmla="*/ 17 w 69"/>
                  <a:gd name="T51" fmla="*/ 60 h 64"/>
                  <a:gd name="T52" fmla="*/ 37 w 69"/>
                  <a:gd name="T53" fmla="*/ 51 h 64"/>
                  <a:gd name="T54" fmla="*/ 37 w 69"/>
                  <a:gd name="T55" fmla="*/ 48 h 64"/>
                  <a:gd name="T56" fmla="*/ 24 w 69"/>
                  <a:gd name="T57" fmla="*/ 33 h 64"/>
                  <a:gd name="T58" fmla="*/ 31 w 69"/>
                  <a:gd name="T59" fmla="*/ 26 h 64"/>
                  <a:gd name="T60" fmla="*/ 31 w 69"/>
                  <a:gd name="T61" fmla="*/ 23 h 64"/>
                  <a:gd name="T62" fmla="*/ 18 w 69"/>
                  <a:gd name="T63" fmla="*/ 19 h 64"/>
                  <a:gd name="T64" fmla="*/ 41 w 69"/>
                  <a:gd name="T65" fmla="*/ 17 h 64"/>
                  <a:gd name="T66" fmla="*/ 17 w 69"/>
                  <a:gd name="T67" fmla="*/ 16 h 64"/>
                  <a:gd name="T68" fmla="*/ 48 w 69"/>
                  <a:gd name="T69" fmla="*/ 11 h 64"/>
                  <a:gd name="T70" fmla="*/ 48 w 69"/>
                  <a:gd name="T71" fmla="*/ 8 h 64"/>
                  <a:gd name="T72" fmla="*/ 15 w 69"/>
                  <a:gd name="T73" fmla="*/ 3 h 64"/>
                  <a:gd name="T74" fmla="*/ 38 w 69"/>
                  <a:gd name="T75" fmla="*/ 3 h 64"/>
                  <a:gd name="T76" fmla="*/ 54 w 69"/>
                  <a:gd name="T77" fmla="*/ 3 h 64"/>
                  <a:gd name="T78" fmla="*/ 63 w 69"/>
                  <a:gd name="T79" fmla="*/ 20 h 64"/>
                  <a:gd name="T80" fmla="*/ 57 w 69"/>
                  <a:gd name="T81" fmla="*/ 9 h 64"/>
                  <a:gd name="T82" fmla="*/ 65 w 69"/>
                  <a:gd name="T83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9" h="64">
                    <a:moveTo>
                      <a:pt x="65" y="6"/>
                    </a:moveTo>
                    <a:cubicBezTo>
                      <a:pt x="57" y="6"/>
                      <a:pt x="57" y="6"/>
                      <a:pt x="57" y="6"/>
                    </a:cubicBezTo>
                    <a:cubicBezTo>
                      <a:pt x="58" y="3"/>
                      <a:pt x="58" y="1"/>
                      <a:pt x="58" y="1"/>
                    </a:cubicBezTo>
                    <a:cubicBezTo>
                      <a:pt x="58" y="0"/>
                      <a:pt x="57" y="0"/>
                      <a:pt x="56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3"/>
                      <a:pt x="12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0" y="7"/>
                      <a:pt x="0" y="9"/>
                    </a:cubicBezTo>
                    <a:cubicBezTo>
                      <a:pt x="0" y="10"/>
                      <a:pt x="0" y="16"/>
                      <a:pt x="3" y="22"/>
                    </a:cubicBezTo>
                    <a:cubicBezTo>
                      <a:pt x="6" y="30"/>
                      <a:pt x="12" y="34"/>
                      <a:pt x="20" y="35"/>
                    </a:cubicBezTo>
                    <a:cubicBezTo>
                      <a:pt x="20" y="35"/>
                      <a:pt x="20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5" y="41"/>
                      <a:pt x="26" y="46"/>
                      <a:pt x="24" y="49"/>
                    </a:cubicBezTo>
                    <a:cubicBezTo>
                      <a:pt x="23" y="53"/>
                      <a:pt x="18" y="57"/>
                      <a:pt x="15" y="57"/>
                    </a:cubicBezTo>
                    <a:cubicBezTo>
                      <a:pt x="14" y="58"/>
                      <a:pt x="14" y="58"/>
                      <a:pt x="14" y="59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64"/>
                      <a:pt x="15" y="64"/>
                      <a:pt x="16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5" y="64"/>
                      <a:pt x="55" y="64"/>
                      <a:pt x="55" y="63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5" y="58"/>
                      <a:pt x="55" y="58"/>
                      <a:pt x="54" y="57"/>
                    </a:cubicBezTo>
                    <a:cubicBezTo>
                      <a:pt x="51" y="57"/>
                      <a:pt x="47" y="53"/>
                      <a:pt x="45" y="49"/>
                    </a:cubicBezTo>
                    <a:cubicBezTo>
                      <a:pt x="44" y="46"/>
                      <a:pt x="45" y="41"/>
                      <a:pt x="48" y="35"/>
                    </a:cubicBezTo>
                    <a:cubicBezTo>
                      <a:pt x="48" y="35"/>
                      <a:pt x="48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7" y="34"/>
                      <a:pt x="63" y="30"/>
                      <a:pt x="66" y="22"/>
                    </a:cubicBezTo>
                    <a:cubicBezTo>
                      <a:pt x="69" y="16"/>
                      <a:pt x="69" y="10"/>
                      <a:pt x="69" y="9"/>
                    </a:cubicBezTo>
                    <a:cubicBezTo>
                      <a:pt x="69" y="7"/>
                      <a:pt x="67" y="6"/>
                      <a:pt x="65" y="6"/>
                    </a:cubicBezTo>
                    <a:close/>
                    <a:moveTo>
                      <a:pt x="6" y="20"/>
                    </a:moveTo>
                    <a:cubicBezTo>
                      <a:pt x="4" y="15"/>
                      <a:pt x="4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0"/>
                      <a:pt x="12" y="10"/>
                      <a:pt x="13" y="10"/>
                    </a:cubicBezTo>
                    <a:cubicBezTo>
                      <a:pt x="13" y="12"/>
                      <a:pt x="13" y="14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2"/>
                      <a:pt x="17" y="27"/>
                      <a:pt x="19" y="31"/>
                    </a:cubicBezTo>
                    <a:cubicBezTo>
                      <a:pt x="13" y="30"/>
                      <a:pt x="9" y="27"/>
                      <a:pt x="6" y="20"/>
                    </a:cubicBezTo>
                    <a:close/>
                    <a:moveTo>
                      <a:pt x="45" y="33"/>
                    </a:moveTo>
                    <a:cubicBezTo>
                      <a:pt x="41" y="41"/>
                      <a:pt x="40" y="46"/>
                      <a:pt x="42" y="51"/>
                    </a:cubicBezTo>
                    <a:cubicBezTo>
                      <a:pt x="44" y="55"/>
                      <a:pt x="48" y="59"/>
                      <a:pt x="52" y="60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21" y="59"/>
                      <a:pt x="25" y="55"/>
                      <a:pt x="2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8" y="51"/>
                      <a:pt x="39" y="50"/>
                      <a:pt x="39" y="49"/>
                    </a:cubicBezTo>
                    <a:cubicBezTo>
                      <a:pt x="39" y="49"/>
                      <a:pt x="38" y="48"/>
                      <a:pt x="37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9" y="44"/>
                      <a:pt x="27" y="39"/>
                      <a:pt x="24" y="33"/>
                    </a:cubicBezTo>
                    <a:cubicBezTo>
                      <a:pt x="23" y="31"/>
                      <a:pt x="22" y="28"/>
                      <a:pt x="2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2" y="26"/>
                      <a:pt x="32" y="25"/>
                      <a:pt x="32" y="25"/>
                    </a:cubicBezTo>
                    <a:cubicBezTo>
                      <a:pt x="32" y="24"/>
                      <a:pt x="32" y="23"/>
                      <a:pt x="31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2"/>
                      <a:pt x="18" y="20"/>
                      <a:pt x="1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0" y="19"/>
                      <a:pt x="41" y="18"/>
                      <a:pt x="41" y="17"/>
                    </a:cubicBezTo>
                    <a:cubicBezTo>
                      <a:pt x="41" y="16"/>
                      <a:pt x="40" y="16"/>
                      <a:pt x="3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4"/>
                      <a:pt x="16" y="12"/>
                      <a:pt x="16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9" y="11"/>
                      <a:pt x="49" y="10"/>
                      <a:pt x="49" y="9"/>
                    </a:cubicBezTo>
                    <a:cubicBezTo>
                      <a:pt x="49" y="8"/>
                      <a:pt x="49" y="8"/>
                      <a:pt x="48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5" y="4"/>
                      <a:pt x="15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7"/>
                      <a:pt x="53" y="19"/>
                      <a:pt x="45" y="33"/>
                    </a:cubicBezTo>
                    <a:close/>
                    <a:moveTo>
                      <a:pt x="63" y="20"/>
                    </a:moveTo>
                    <a:cubicBezTo>
                      <a:pt x="60" y="27"/>
                      <a:pt x="56" y="30"/>
                      <a:pt x="50" y="31"/>
                    </a:cubicBezTo>
                    <a:cubicBezTo>
                      <a:pt x="54" y="23"/>
                      <a:pt x="56" y="15"/>
                      <a:pt x="57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10"/>
                      <a:pt x="65" y="15"/>
                      <a:pt x="63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34375" tIns="17187" rIns="34375" bIns="17187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519">
                  <a:latin typeface="+mj-lt"/>
                </a:endParaRPr>
              </a:p>
            </p:txBody>
          </p:sp>
        </p:grpSp>
        <p:grpSp>
          <p:nvGrpSpPr>
            <p:cNvPr id="139" name="กลุ่ม 3"/>
            <p:cNvGrpSpPr/>
            <p:nvPr/>
          </p:nvGrpSpPr>
          <p:grpSpPr>
            <a:xfrm>
              <a:off x="8416658" y="5201730"/>
              <a:ext cx="4016993" cy="4318886"/>
              <a:chOff x="8416658" y="5201730"/>
              <a:chExt cx="4016993" cy="4318886"/>
            </a:xfrm>
          </p:grpSpPr>
          <p:grpSp>
            <p:nvGrpSpPr>
              <p:cNvPr id="156" name="กลุ่ม 14"/>
              <p:cNvGrpSpPr/>
              <p:nvPr/>
            </p:nvGrpSpPr>
            <p:grpSpPr>
              <a:xfrm>
                <a:off x="8416658" y="5201730"/>
                <a:ext cx="4016993" cy="4318886"/>
                <a:chOff x="4459287" y="4255384"/>
                <a:chExt cx="5935662" cy="6381751"/>
              </a:xfrm>
            </p:grpSpPr>
            <p:sp>
              <p:nvSpPr>
                <p:cNvPr id="165" name="Freeform 11"/>
                <p:cNvSpPr>
                  <a:spLocks/>
                </p:cNvSpPr>
                <p:nvPr/>
              </p:nvSpPr>
              <p:spPr bwMode="auto">
                <a:xfrm>
                  <a:off x="4459287" y="4255384"/>
                  <a:ext cx="5915025" cy="2835275"/>
                </a:xfrm>
                <a:custGeom>
                  <a:avLst/>
                  <a:gdLst>
                    <a:gd name="T0" fmla="*/ 3726 w 3726"/>
                    <a:gd name="T1" fmla="*/ 880 h 1786"/>
                    <a:gd name="T2" fmla="*/ 1876 w 3726"/>
                    <a:gd name="T3" fmla="*/ 1786 h 1786"/>
                    <a:gd name="T4" fmla="*/ 0 w 3726"/>
                    <a:gd name="T5" fmla="*/ 791 h 1786"/>
                    <a:gd name="T6" fmla="*/ 1876 w 3726"/>
                    <a:gd name="T7" fmla="*/ 0 h 1786"/>
                    <a:gd name="T8" fmla="*/ 3726 w 3726"/>
                    <a:gd name="T9" fmla="*/ 880 h 1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6" h="1786">
                      <a:moveTo>
                        <a:pt x="3726" y="880"/>
                      </a:moveTo>
                      <a:lnTo>
                        <a:pt x="1876" y="1786"/>
                      </a:lnTo>
                      <a:lnTo>
                        <a:pt x="0" y="791"/>
                      </a:lnTo>
                      <a:lnTo>
                        <a:pt x="1876" y="0"/>
                      </a:lnTo>
                      <a:lnTo>
                        <a:pt x="3726" y="880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 dirty="0">
                    <a:latin typeface="+mj-lt"/>
                  </a:endParaRPr>
                </a:p>
              </p:txBody>
            </p:sp>
            <p:sp>
              <p:nvSpPr>
                <p:cNvPr id="166" name="Freeform 12"/>
                <p:cNvSpPr>
                  <a:spLocks/>
                </p:cNvSpPr>
                <p:nvPr/>
              </p:nvSpPr>
              <p:spPr bwMode="auto">
                <a:xfrm>
                  <a:off x="7437437" y="5652384"/>
                  <a:ext cx="2957512" cy="4984750"/>
                </a:xfrm>
                <a:custGeom>
                  <a:avLst/>
                  <a:gdLst>
                    <a:gd name="T0" fmla="*/ 0 w 1863"/>
                    <a:gd name="T1" fmla="*/ 906 h 3140"/>
                    <a:gd name="T2" fmla="*/ 1850 w 1863"/>
                    <a:gd name="T3" fmla="*/ 0 h 3140"/>
                    <a:gd name="T4" fmla="*/ 1863 w 1863"/>
                    <a:gd name="T5" fmla="*/ 0 h 3140"/>
                    <a:gd name="T6" fmla="*/ 1863 w 1863"/>
                    <a:gd name="T7" fmla="*/ 2030 h 3140"/>
                    <a:gd name="T8" fmla="*/ 0 w 1863"/>
                    <a:gd name="T9" fmla="*/ 3140 h 3140"/>
                    <a:gd name="T10" fmla="*/ 0 w 1863"/>
                    <a:gd name="T11" fmla="*/ 906 h 3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3" h="3140">
                      <a:moveTo>
                        <a:pt x="0" y="906"/>
                      </a:moveTo>
                      <a:lnTo>
                        <a:pt x="1850" y="0"/>
                      </a:lnTo>
                      <a:lnTo>
                        <a:pt x="1863" y="0"/>
                      </a:lnTo>
                      <a:lnTo>
                        <a:pt x="1863" y="2030"/>
                      </a:lnTo>
                      <a:lnTo>
                        <a:pt x="0" y="3140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67" name="Freeform 13"/>
                <p:cNvSpPr>
                  <a:spLocks/>
                </p:cNvSpPr>
                <p:nvPr/>
              </p:nvSpPr>
              <p:spPr bwMode="auto">
                <a:xfrm>
                  <a:off x="4459287" y="5511097"/>
                  <a:ext cx="2978150" cy="5126038"/>
                </a:xfrm>
                <a:custGeom>
                  <a:avLst/>
                  <a:gdLst>
                    <a:gd name="T0" fmla="*/ 1876 w 1876"/>
                    <a:gd name="T1" fmla="*/ 995 h 3229"/>
                    <a:gd name="T2" fmla="*/ 1876 w 1876"/>
                    <a:gd name="T3" fmla="*/ 3229 h 3229"/>
                    <a:gd name="T4" fmla="*/ 0 w 1876"/>
                    <a:gd name="T5" fmla="*/ 2119 h 3229"/>
                    <a:gd name="T6" fmla="*/ 0 w 1876"/>
                    <a:gd name="T7" fmla="*/ 0 h 3229"/>
                    <a:gd name="T8" fmla="*/ 0 w 1876"/>
                    <a:gd name="T9" fmla="*/ 0 h 3229"/>
                    <a:gd name="T10" fmla="*/ 1876 w 1876"/>
                    <a:gd name="T11" fmla="*/ 995 h 3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76" h="3229">
                      <a:moveTo>
                        <a:pt x="1876" y="995"/>
                      </a:moveTo>
                      <a:lnTo>
                        <a:pt x="1876" y="3229"/>
                      </a:lnTo>
                      <a:lnTo>
                        <a:pt x="0" y="21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6" y="99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  <p:grpSp>
            <p:nvGrpSpPr>
              <p:cNvPr id="157" name="กลุ่ม 61"/>
              <p:cNvGrpSpPr/>
              <p:nvPr/>
            </p:nvGrpSpPr>
            <p:grpSpPr>
              <a:xfrm>
                <a:off x="10866437" y="7265927"/>
                <a:ext cx="1037292" cy="1039873"/>
                <a:chOff x="17129509" y="11525195"/>
                <a:chExt cx="638175" cy="639763"/>
              </a:xfrm>
              <a:solidFill>
                <a:schemeClr val="bg1"/>
              </a:solidFill>
            </p:grpSpPr>
            <p:sp>
              <p:nvSpPr>
                <p:cNvPr id="158" name="Freeform 209"/>
                <p:cNvSpPr>
                  <a:spLocks noEditPoints="1"/>
                </p:cNvSpPr>
                <p:nvPr/>
              </p:nvSpPr>
              <p:spPr bwMode="auto">
                <a:xfrm>
                  <a:off x="17129509" y="11525195"/>
                  <a:ext cx="638175" cy="639763"/>
                </a:xfrm>
                <a:custGeom>
                  <a:avLst/>
                  <a:gdLst>
                    <a:gd name="T0" fmla="*/ 59 w 67"/>
                    <a:gd name="T1" fmla="*/ 5 h 67"/>
                    <a:gd name="T2" fmla="*/ 52 w 67"/>
                    <a:gd name="T3" fmla="*/ 5 h 67"/>
                    <a:gd name="T4" fmla="*/ 52 w 67"/>
                    <a:gd name="T5" fmla="*/ 2 h 67"/>
                    <a:gd name="T6" fmla="*/ 50 w 67"/>
                    <a:gd name="T7" fmla="*/ 0 h 67"/>
                    <a:gd name="T8" fmla="*/ 49 w 67"/>
                    <a:gd name="T9" fmla="*/ 2 h 67"/>
                    <a:gd name="T10" fmla="*/ 49 w 67"/>
                    <a:gd name="T11" fmla="*/ 5 h 67"/>
                    <a:gd name="T12" fmla="*/ 18 w 67"/>
                    <a:gd name="T13" fmla="*/ 5 h 67"/>
                    <a:gd name="T14" fmla="*/ 18 w 67"/>
                    <a:gd name="T15" fmla="*/ 2 h 67"/>
                    <a:gd name="T16" fmla="*/ 16 w 67"/>
                    <a:gd name="T17" fmla="*/ 0 h 67"/>
                    <a:gd name="T18" fmla="*/ 14 w 67"/>
                    <a:gd name="T19" fmla="*/ 2 h 67"/>
                    <a:gd name="T20" fmla="*/ 14 w 67"/>
                    <a:gd name="T21" fmla="*/ 5 h 67"/>
                    <a:gd name="T22" fmla="*/ 8 w 67"/>
                    <a:gd name="T23" fmla="*/ 5 h 67"/>
                    <a:gd name="T24" fmla="*/ 0 w 67"/>
                    <a:gd name="T25" fmla="*/ 13 h 67"/>
                    <a:gd name="T26" fmla="*/ 0 w 67"/>
                    <a:gd name="T27" fmla="*/ 59 h 67"/>
                    <a:gd name="T28" fmla="*/ 8 w 67"/>
                    <a:gd name="T29" fmla="*/ 67 h 67"/>
                    <a:gd name="T30" fmla="*/ 59 w 67"/>
                    <a:gd name="T31" fmla="*/ 67 h 67"/>
                    <a:gd name="T32" fmla="*/ 67 w 67"/>
                    <a:gd name="T33" fmla="*/ 59 h 67"/>
                    <a:gd name="T34" fmla="*/ 67 w 67"/>
                    <a:gd name="T35" fmla="*/ 13 h 67"/>
                    <a:gd name="T36" fmla="*/ 59 w 67"/>
                    <a:gd name="T37" fmla="*/ 5 h 67"/>
                    <a:gd name="T38" fmla="*/ 63 w 67"/>
                    <a:gd name="T39" fmla="*/ 59 h 67"/>
                    <a:gd name="T40" fmla="*/ 59 w 67"/>
                    <a:gd name="T41" fmla="*/ 63 h 67"/>
                    <a:gd name="T42" fmla="*/ 8 w 67"/>
                    <a:gd name="T43" fmla="*/ 63 h 67"/>
                    <a:gd name="T44" fmla="*/ 3 w 67"/>
                    <a:gd name="T45" fmla="*/ 59 h 67"/>
                    <a:gd name="T46" fmla="*/ 3 w 67"/>
                    <a:gd name="T47" fmla="*/ 21 h 67"/>
                    <a:gd name="T48" fmla="*/ 63 w 67"/>
                    <a:gd name="T49" fmla="*/ 21 h 67"/>
                    <a:gd name="T50" fmla="*/ 63 w 67"/>
                    <a:gd name="T51" fmla="*/ 59 h 67"/>
                    <a:gd name="T52" fmla="*/ 63 w 67"/>
                    <a:gd name="T53" fmla="*/ 17 h 67"/>
                    <a:gd name="T54" fmla="*/ 3 w 67"/>
                    <a:gd name="T55" fmla="*/ 17 h 67"/>
                    <a:gd name="T56" fmla="*/ 3 w 67"/>
                    <a:gd name="T57" fmla="*/ 13 h 67"/>
                    <a:gd name="T58" fmla="*/ 8 w 67"/>
                    <a:gd name="T59" fmla="*/ 8 h 67"/>
                    <a:gd name="T60" fmla="*/ 14 w 67"/>
                    <a:gd name="T61" fmla="*/ 8 h 67"/>
                    <a:gd name="T62" fmla="*/ 14 w 67"/>
                    <a:gd name="T63" fmla="*/ 12 h 67"/>
                    <a:gd name="T64" fmla="*/ 16 w 67"/>
                    <a:gd name="T65" fmla="*/ 14 h 67"/>
                    <a:gd name="T66" fmla="*/ 18 w 67"/>
                    <a:gd name="T67" fmla="*/ 12 h 67"/>
                    <a:gd name="T68" fmla="*/ 18 w 67"/>
                    <a:gd name="T69" fmla="*/ 8 h 67"/>
                    <a:gd name="T70" fmla="*/ 49 w 67"/>
                    <a:gd name="T71" fmla="*/ 8 h 67"/>
                    <a:gd name="T72" fmla="*/ 49 w 67"/>
                    <a:gd name="T73" fmla="*/ 12 h 67"/>
                    <a:gd name="T74" fmla="*/ 50 w 67"/>
                    <a:gd name="T75" fmla="*/ 14 h 67"/>
                    <a:gd name="T76" fmla="*/ 52 w 67"/>
                    <a:gd name="T77" fmla="*/ 12 h 67"/>
                    <a:gd name="T78" fmla="*/ 52 w 67"/>
                    <a:gd name="T79" fmla="*/ 8 h 67"/>
                    <a:gd name="T80" fmla="*/ 59 w 67"/>
                    <a:gd name="T81" fmla="*/ 8 h 67"/>
                    <a:gd name="T82" fmla="*/ 63 w 67"/>
                    <a:gd name="T83" fmla="*/ 13 h 67"/>
                    <a:gd name="T84" fmla="*/ 63 w 67"/>
                    <a:gd name="T85" fmla="*/ 1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7" h="67">
                      <a:moveTo>
                        <a:pt x="59" y="5"/>
                      </a:move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52" y="2"/>
                        <a:pt x="52" y="2"/>
                        <a:pt x="52" y="2"/>
                      </a:cubicBezTo>
                      <a:cubicBezTo>
                        <a:pt x="52" y="1"/>
                        <a:pt x="51" y="0"/>
                        <a:pt x="50" y="0"/>
                      </a:cubicBezTo>
                      <a:cubicBezTo>
                        <a:pt x="49" y="0"/>
                        <a:pt x="49" y="1"/>
                        <a:pt x="49" y="2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8" y="1"/>
                        <a:pt x="17" y="0"/>
                        <a:pt x="16" y="0"/>
                      </a:cubicBezTo>
                      <a:cubicBezTo>
                        <a:pt x="15" y="0"/>
                        <a:pt x="14" y="1"/>
                        <a:pt x="14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3" y="5"/>
                        <a:pt x="0" y="8"/>
                        <a:pt x="0" y="13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63"/>
                        <a:pt x="3" y="67"/>
                        <a:pt x="8" y="67"/>
                      </a:cubicBezTo>
                      <a:cubicBezTo>
                        <a:pt x="59" y="67"/>
                        <a:pt x="59" y="67"/>
                        <a:pt x="59" y="67"/>
                      </a:cubicBezTo>
                      <a:cubicBezTo>
                        <a:pt x="63" y="67"/>
                        <a:pt x="67" y="63"/>
                        <a:pt x="67" y="59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7" y="8"/>
                        <a:pt x="63" y="5"/>
                        <a:pt x="59" y="5"/>
                      </a:cubicBezTo>
                      <a:close/>
                      <a:moveTo>
                        <a:pt x="63" y="59"/>
                      </a:moveTo>
                      <a:cubicBezTo>
                        <a:pt x="63" y="61"/>
                        <a:pt x="61" y="63"/>
                        <a:pt x="59" y="63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5" y="63"/>
                        <a:pt x="3" y="61"/>
                        <a:pt x="3" y="59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lnTo>
                        <a:pt x="63" y="59"/>
                      </a:lnTo>
                      <a:close/>
                      <a:moveTo>
                        <a:pt x="63" y="17"/>
                      </a:move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0"/>
                        <a:pt x="5" y="8"/>
                        <a:pt x="8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3"/>
                        <a:pt x="15" y="14"/>
                        <a:pt x="16" y="14"/>
                      </a:cubicBezTo>
                      <a:cubicBezTo>
                        <a:pt x="17" y="14"/>
                        <a:pt x="18" y="13"/>
                        <a:pt x="18" y="12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3"/>
                        <a:pt x="49" y="14"/>
                        <a:pt x="50" y="14"/>
                      </a:cubicBezTo>
                      <a:cubicBezTo>
                        <a:pt x="51" y="14"/>
                        <a:pt x="52" y="13"/>
                        <a:pt x="52" y="12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61" y="8"/>
                        <a:pt x="63" y="10"/>
                        <a:pt x="63" y="13"/>
                      </a:cubicBezTo>
                      <a:lnTo>
                        <a:pt x="63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59" name="Freeform 210"/>
                <p:cNvSpPr>
                  <a:spLocks noEditPoints="1"/>
                </p:cNvSpPr>
                <p:nvPr/>
              </p:nvSpPr>
              <p:spPr bwMode="auto">
                <a:xfrm>
                  <a:off x="17253334" y="11936358"/>
                  <a:ext cx="104775" cy="104775"/>
                </a:xfrm>
                <a:custGeom>
                  <a:avLst/>
                  <a:gdLst>
                    <a:gd name="T0" fmla="*/ 1 w 11"/>
                    <a:gd name="T1" fmla="*/ 11 h 11"/>
                    <a:gd name="T2" fmla="*/ 10 w 11"/>
                    <a:gd name="T3" fmla="*/ 11 h 11"/>
                    <a:gd name="T4" fmla="*/ 11 w 11"/>
                    <a:gd name="T5" fmla="*/ 10 h 11"/>
                    <a:gd name="T6" fmla="*/ 11 w 11"/>
                    <a:gd name="T7" fmla="*/ 1 h 11"/>
                    <a:gd name="T8" fmla="*/ 10 w 11"/>
                    <a:gd name="T9" fmla="*/ 0 h 11"/>
                    <a:gd name="T10" fmla="*/ 1 w 11"/>
                    <a:gd name="T11" fmla="*/ 0 h 11"/>
                    <a:gd name="T12" fmla="*/ 0 w 11"/>
                    <a:gd name="T13" fmla="*/ 1 h 11"/>
                    <a:gd name="T14" fmla="*/ 0 w 11"/>
                    <a:gd name="T15" fmla="*/ 10 h 11"/>
                    <a:gd name="T16" fmla="*/ 1 w 11"/>
                    <a:gd name="T17" fmla="*/ 11 h 11"/>
                    <a:gd name="T18" fmla="*/ 3 w 11"/>
                    <a:gd name="T19" fmla="*/ 3 h 11"/>
                    <a:gd name="T20" fmla="*/ 8 w 11"/>
                    <a:gd name="T21" fmla="*/ 3 h 11"/>
                    <a:gd name="T22" fmla="*/ 8 w 11"/>
                    <a:gd name="T23" fmla="*/ 9 h 11"/>
                    <a:gd name="T24" fmla="*/ 3 w 11"/>
                    <a:gd name="T25" fmla="*/ 9 h 11"/>
                    <a:gd name="T26" fmla="*/ 3 w 11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1">
                      <a:moveTo>
                        <a:pt x="1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0"/>
                        <a:pt x="11" y="1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1"/>
                        <a:pt x="1" y="11"/>
                      </a:cubicBezTo>
                      <a:close/>
                      <a:moveTo>
                        <a:pt x="3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60" name="Freeform 211"/>
                <p:cNvSpPr>
                  <a:spLocks noEditPoints="1"/>
                </p:cNvSpPr>
                <p:nvPr/>
              </p:nvSpPr>
              <p:spPr bwMode="auto">
                <a:xfrm>
                  <a:off x="17396209" y="11936358"/>
                  <a:ext cx="95250" cy="104775"/>
                </a:xfrm>
                <a:custGeom>
                  <a:avLst/>
                  <a:gdLst>
                    <a:gd name="T0" fmla="*/ 1 w 10"/>
                    <a:gd name="T1" fmla="*/ 11 h 11"/>
                    <a:gd name="T2" fmla="*/ 9 w 10"/>
                    <a:gd name="T3" fmla="*/ 11 h 11"/>
                    <a:gd name="T4" fmla="*/ 10 w 10"/>
                    <a:gd name="T5" fmla="*/ 10 h 11"/>
                    <a:gd name="T6" fmla="*/ 10 w 10"/>
                    <a:gd name="T7" fmla="*/ 1 h 11"/>
                    <a:gd name="T8" fmla="*/ 9 w 10"/>
                    <a:gd name="T9" fmla="*/ 0 h 11"/>
                    <a:gd name="T10" fmla="*/ 1 w 10"/>
                    <a:gd name="T11" fmla="*/ 0 h 11"/>
                    <a:gd name="T12" fmla="*/ 0 w 10"/>
                    <a:gd name="T13" fmla="*/ 1 h 11"/>
                    <a:gd name="T14" fmla="*/ 0 w 10"/>
                    <a:gd name="T15" fmla="*/ 10 h 11"/>
                    <a:gd name="T16" fmla="*/ 1 w 10"/>
                    <a:gd name="T17" fmla="*/ 11 h 11"/>
                    <a:gd name="T18" fmla="*/ 2 w 10"/>
                    <a:gd name="T19" fmla="*/ 3 h 11"/>
                    <a:gd name="T20" fmla="*/ 8 w 10"/>
                    <a:gd name="T21" fmla="*/ 3 h 11"/>
                    <a:gd name="T22" fmla="*/ 8 w 10"/>
                    <a:gd name="T23" fmla="*/ 9 h 11"/>
                    <a:gd name="T24" fmla="*/ 2 w 10"/>
                    <a:gd name="T25" fmla="*/ 9 h 11"/>
                    <a:gd name="T26" fmla="*/ 2 w 10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1">
                      <a:moveTo>
                        <a:pt x="1" y="11"/>
                      </a:move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10" y="11"/>
                        <a:pt x="10" y="10"/>
                        <a:pt x="10" y="1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10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lose/>
                      <a:moveTo>
                        <a:pt x="2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61" name="Freeform 212"/>
                <p:cNvSpPr>
                  <a:spLocks noEditPoints="1"/>
                </p:cNvSpPr>
                <p:nvPr/>
              </p:nvSpPr>
              <p:spPr bwMode="auto">
                <a:xfrm>
                  <a:off x="17529559" y="11936358"/>
                  <a:ext cx="104775" cy="104775"/>
                </a:xfrm>
                <a:custGeom>
                  <a:avLst/>
                  <a:gdLst>
                    <a:gd name="T0" fmla="*/ 2 w 11"/>
                    <a:gd name="T1" fmla="*/ 11 h 11"/>
                    <a:gd name="T2" fmla="*/ 10 w 11"/>
                    <a:gd name="T3" fmla="*/ 11 h 11"/>
                    <a:gd name="T4" fmla="*/ 11 w 11"/>
                    <a:gd name="T5" fmla="*/ 10 h 11"/>
                    <a:gd name="T6" fmla="*/ 11 w 11"/>
                    <a:gd name="T7" fmla="*/ 1 h 11"/>
                    <a:gd name="T8" fmla="*/ 10 w 11"/>
                    <a:gd name="T9" fmla="*/ 0 h 11"/>
                    <a:gd name="T10" fmla="*/ 2 w 11"/>
                    <a:gd name="T11" fmla="*/ 0 h 11"/>
                    <a:gd name="T12" fmla="*/ 0 w 11"/>
                    <a:gd name="T13" fmla="*/ 1 h 11"/>
                    <a:gd name="T14" fmla="*/ 0 w 11"/>
                    <a:gd name="T15" fmla="*/ 10 h 11"/>
                    <a:gd name="T16" fmla="*/ 2 w 11"/>
                    <a:gd name="T17" fmla="*/ 11 h 11"/>
                    <a:gd name="T18" fmla="*/ 3 w 11"/>
                    <a:gd name="T19" fmla="*/ 3 h 11"/>
                    <a:gd name="T20" fmla="*/ 9 w 11"/>
                    <a:gd name="T21" fmla="*/ 3 h 11"/>
                    <a:gd name="T22" fmla="*/ 9 w 11"/>
                    <a:gd name="T23" fmla="*/ 9 h 11"/>
                    <a:gd name="T24" fmla="*/ 3 w 11"/>
                    <a:gd name="T25" fmla="*/ 9 h 11"/>
                    <a:gd name="T26" fmla="*/ 3 w 11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1">
                      <a:moveTo>
                        <a:pt x="2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0"/>
                        <a:pt x="11" y="1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1"/>
                        <a:pt x="2" y="11"/>
                      </a:cubicBezTo>
                      <a:close/>
                      <a:moveTo>
                        <a:pt x="3" y="3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62" name="Freeform 213"/>
                <p:cNvSpPr>
                  <a:spLocks noEditPoints="1"/>
                </p:cNvSpPr>
                <p:nvPr/>
              </p:nvSpPr>
              <p:spPr bwMode="auto">
                <a:xfrm>
                  <a:off x="17253334" y="11803008"/>
                  <a:ext cx="104775" cy="95250"/>
                </a:xfrm>
                <a:custGeom>
                  <a:avLst/>
                  <a:gdLst>
                    <a:gd name="T0" fmla="*/ 1 w 11"/>
                    <a:gd name="T1" fmla="*/ 10 h 10"/>
                    <a:gd name="T2" fmla="*/ 10 w 11"/>
                    <a:gd name="T3" fmla="*/ 10 h 10"/>
                    <a:gd name="T4" fmla="*/ 11 w 11"/>
                    <a:gd name="T5" fmla="*/ 9 h 10"/>
                    <a:gd name="T6" fmla="*/ 11 w 11"/>
                    <a:gd name="T7" fmla="*/ 1 h 10"/>
                    <a:gd name="T8" fmla="*/ 10 w 11"/>
                    <a:gd name="T9" fmla="*/ 0 h 10"/>
                    <a:gd name="T10" fmla="*/ 1 w 11"/>
                    <a:gd name="T11" fmla="*/ 0 h 10"/>
                    <a:gd name="T12" fmla="*/ 0 w 11"/>
                    <a:gd name="T13" fmla="*/ 1 h 10"/>
                    <a:gd name="T14" fmla="*/ 0 w 11"/>
                    <a:gd name="T15" fmla="*/ 9 h 10"/>
                    <a:gd name="T16" fmla="*/ 1 w 11"/>
                    <a:gd name="T17" fmla="*/ 10 h 10"/>
                    <a:gd name="T18" fmla="*/ 3 w 11"/>
                    <a:gd name="T19" fmla="*/ 2 h 10"/>
                    <a:gd name="T20" fmla="*/ 8 w 11"/>
                    <a:gd name="T21" fmla="*/ 2 h 10"/>
                    <a:gd name="T22" fmla="*/ 8 w 11"/>
                    <a:gd name="T23" fmla="*/ 8 h 10"/>
                    <a:gd name="T24" fmla="*/ 3 w 11"/>
                    <a:gd name="T25" fmla="*/ 8 h 10"/>
                    <a:gd name="T26" fmla="*/ 3 w 11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1" y="10"/>
                        <a:pt x="11" y="9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lose/>
                      <a:moveTo>
                        <a:pt x="3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63" name="Freeform 214"/>
                <p:cNvSpPr>
                  <a:spLocks noEditPoints="1"/>
                </p:cNvSpPr>
                <p:nvPr/>
              </p:nvSpPr>
              <p:spPr bwMode="auto">
                <a:xfrm>
                  <a:off x="17396209" y="11803008"/>
                  <a:ext cx="95250" cy="95250"/>
                </a:xfrm>
                <a:custGeom>
                  <a:avLst/>
                  <a:gdLst>
                    <a:gd name="T0" fmla="*/ 1 w 10"/>
                    <a:gd name="T1" fmla="*/ 10 h 10"/>
                    <a:gd name="T2" fmla="*/ 9 w 10"/>
                    <a:gd name="T3" fmla="*/ 10 h 10"/>
                    <a:gd name="T4" fmla="*/ 10 w 10"/>
                    <a:gd name="T5" fmla="*/ 9 h 10"/>
                    <a:gd name="T6" fmla="*/ 10 w 10"/>
                    <a:gd name="T7" fmla="*/ 1 h 10"/>
                    <a:gd name="T8" fmla="*/ 9 w 10"/>
                    <a:gd name="T9" fmla="*/ 0 h 10"/>
                    <a:gd name="T10" fmla="*/ 1 w 10"/>
                    <a:gd name="T11" fmla="*/ 0 h 10"/>
                    <a:gd name="T12" fmla="*/ 0 w 10"/>
                    <a:gd name="T13" fmla="*/ 1 h 10"/>
                    <a:gd name="T14" fmla="*/ 0 w 10"/>
                    <a:gd name="T15" fmla="*/ 9 h 10"/>
                    <a:gd name="T16" fmla="*/ 1 w 10"/>
                    <a:gd name="T17" fmla="*/ 10 h 10"/>
                    <a:gd name="T18" fmla="*/ 2 w 10"/>
                    <a:gd name="T19" fmla="*/ 2 h 10"/>
                    <a:gd name="T20" fmla="*/ 8 w 10"/>
                    <a:gd name="T21" fmla="*/ 2 h 10"/>
                    <a:gd name="T22" fmla="*/ 8 w 10"/>
                    <a:gd name="T23" fmla="*/ 8 h 10"/>
                    <a:gd name="T24" fmla="*/ 2 w 10"/>
                    <a:gd name="T25" fmla="*/ 8 h 10"/>
                    <a:gd name="T26" fmla="*/ 2 w 10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0">
                      <a:moveTo>
                        <a:pt x="1" y="10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0" y="10"/>
                        <a:pt x="1" y="10"/>
                      </a:cubicBezTo>
                      <a:close/>
                      <a:moveTo>
                        <a:pt x="2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64" name="Freeform 215"/>
                <p:cNvSpPr>
                  <a:spLocks noEditPoints="1"/>
                </p:cNvSpPr>
                <p:nvPr/>
              </p:nvSpPr>
              <p:spPr bwMode="auto">
                <a:xfrm>
                  <a:off x="17529559" y="11803008"/>
                  <a:ext cx="104775" cy="95250"/>
                </a:xfrm>
                <a:custGeom>
                  <a:avLst/>
                  <a:gdLst>
                    <a:gd name="T0" fmla="*/ 2 w 11"/>
                    <a:gd name="T1" fmla="*/ 10 h 10"/>
                    <a:gd name="T2" fmla="*/ 10 w 11"/>
                    <a:gd name="T3" fmla="*/ 10 h 10"/>
                    <a:gd name="T4" fmla="*/ 11 w 11"/>
                    <a:gd name="T5" fmla="*/ 9 h 10"/>
                    <a:gd name="T6" fmla="*/ 11 w 11"/>
                    <a:gd name="T7" fmla="*/ 1 h 10"/>
                    <a:gd name="T8" fmla="*/ 10 w 11"/>
                    <a:gd name="T9" fmla="*/ 0 h 10"/>
                    <a:gd name="T10" fmla="*/ 2 w 11"/>
                    <a:gd name="T11" fmla="*/ 0 h 10"/>
                    <a:gd name="T12" fmla="*/ 0 w 11"/>
                    <a:gd name="T13" fmla="*/ 1 h 10"/>
                    <a:gd name="T14" fmla="*/ 0 w 11"/>
                    <a:gd name="T15" fmla="*/ 9 h 10"/>
                    <a:gd name="T16" fmla="*/ 2 w 11"/>
                    <a:gd name="T17" fmla="*/ 10 h 10"/>
                    <a:gd name="T18" fmla="*/ 3 w 11"/>
                    <a:gd name="T19" fmla="*/ 2 h 10"/>
                    <a:gd name="T20" fmla="*/ 9 w 11"/>
                    <a:gd name="T21" fmla="*/ 2 h 10"/>
                    <a:gd name="T22" fmla="*/ 9 w 11"/>
                    <a:gd name="T23" fmla="*/ 8 h 10"/>
                    <a:gd name="T24" fmla="*/ 3 w 11"/>
                    <a:gd name="T25" fmla="*/ 8 h 10"/>
                    <a:gd name="T26" fmla="*/ 3 w 11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2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1" y="10"/>
                        <a:pt x="11" y="9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1" y="10"/>
                        <a:pt x="2" y="10"/>
                      </a:cubicBezTo>
                      <a:close/>
                      <a:moveTo>
                        <a:pt x="3" y="2"/>
                      </a:move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</p:grpSp>
        <p:grpSp>
          <p:nvGrpSpPr>
            <p:cNvPr id="140" name="กลุ่ม 4"/>
            <p:cNvGrpSpPr/>
            <p:nvPr/>
          </p:nvGrpSpPr>
          <p:grpSpPr>
            <a:xfrm>
              <a:off x="12433651" y="5193168"/>
              <a:ext cx="4016993" cy="4318886"/>
              <a:chOff x="12433651" y="5193168"/>
              <a:chExt cx="4016993" cy="4318886"/>
            </a:xfrm>
          </p:grpSpPr>
          <p:grpSp>
            <p:nvGrpSpPr>
              <p:cNvPr id="147" name="กลุ่ม 15"/>
              <p:cNvGrpSpPr/>
              <p:nvPr/>
            </p:nvGrpSpPr>
            <p:grpSpPr>
              <a:xfrm>
                <a:off x="12433651" y="5193168"/>
                <a:ext cx="4016993" cy="4318886"/>
                <a:chOff x="10953469" y="4258436"/>
                <a:chExt cx="5935662" cy="6381751"/>
              </a:xfrm>
            </p:grpSpPr>
            <p:sp>
              <p:nvSpPr>
                <p:cNvPr id="153" name="Freeform 11"/>
                <p:cNvSpPr>
                  <a:spLocks/>
                </p:cNvSpPr>
                <p:nvPr/>
              </p:nvSpPr>
              <p:spPr bwMode="auto">
                <a:xfrm>
                  <a:off x="10953469" y="4258436"/>
                  <a:ext cx="5915025" cy="2835275"/>
                </a:xfrm>
                <a:custGeom>
                  <a:avLst/>
                  <a:gdLst>
                    <a:gd name="T0" fmla="*/ 3726 w 3726"/>
                    <a:gd name="T1" fmla="*/ 880 h 1786"/>
                    <a:gd name="T2" fmla="*/ 1876 w 3726"/>
                    <a:gd name="T3" fmla="*/ 1786 h 1786"/>
                    <a:gd name="T4" fmla="*/ 0 w 3726"/>
                    <a:gd name="T5" fmla="*/ 791 h 1786"/>
                    <a:gd name="T6" fmla="*/ 1876 w 3726"/>
                    <a:gd name="T7" fmla="*/ 0 h 1786"/>
                    <a:gd name="T8" fmla="*/ 3726 w 3726"/>
                    <a:gd name="T9" fmla="*/ 880 h 1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6" h="1786">
                      <a:moveTo>
                        <a:pt x="3726" y="880"/>
                      </a:moveTo>
                      <a:lnTo>
                        <a:pt x="1876" y="1786"/>
                      </a:lnTo>
                      <a:lnTo>
                        <a:pt x="0" y="791"/>
                      </a:lnTo>
                      <a:lnTo>
                        <a:pt x="1876" y="0"/>
                      </a:lnTo>
                      <a:lnTo>
                        <a:pt x="3726" y="88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 dirty="0">
                    <a:latin typeface="+mj-lt"/>
                  </a:endParaRPr>
                </a:p>
              </p:txBody>
            </p:sp>
            <p:sp>
              <p:nvSpPr>
                <p:cNvPr id="154" name="Freeform 12"/>
                <p:cNvSpPr>
                  <a:spLocks/>
                </p:cNvSpPr>
                <p:nvPr/>
              </p:nvSpPr>
              <p:spPr bwMode="auto">
                <a:xfrm>
                  <a:off x="13931619" y="5655436"/>
                  <a:ext cx="2957512" cy="4984750"/>
                </a:xfrm>
                <a:custGeom>
                  <a:avLst/>
                  <a:gdLst>
                    <a:gd name="T0" fmla="*/ 0 w 1863"/>
                    <a:gd name="T1" fmla="*/ 906 h 3140"/>
                    <a:gd name="T2" fmla="*/ 1850 w 1863"/>
                    <a:gd name="T3" fmla="*/ 0 h 3140"/>
                    <a:gd name="T4" fmla="*/ 1863 w 1863"/>
                    <a:gd name="T5" fmla="*/ 0 h 3140"/>
                    <a:gd name="T6" fmla="*/ 1863 w 1863"/>
                    <a:gd name="T7" fmla="*/ 2030 h 3140"/>
                    <a:gd name="T8" fmla="*/ 0 w 1863"/>
                    <a:gd name="T9" fmla="*/ 3140 h 3140"/>
                    <a:gd name="T10" fmla="*/ 0 w 1863"/>
                    <a:gd name="T11" fmla="*/ 906 h 3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3" h="3140">
                      <a:moveTo>
                        <a:pt x="0" y="906"/>
                      </a:moveTo>
                      <a:lnTo>
                        <a:pt x="1850" y="0"/>
                      </a:lnTo>
                      <a:lnTo>
                        <a:pt x="1863" y="0"/>
                      </a:lnTo>
                      <a:lnTo>
                        <a:pt x="1863" y="2030"/>
                      </a:lnTo>
                      <a:lnTo>
                        <a:pt x="0" y="3140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55" name="Freeform 13"/>
                <p:cNvSpPr>
                  <a:spLocks/>
                </p:cNvSpPr>
                <p:nvPr/>
              </p:nvSpPr>
              <p:spPr bwMode="auto">
                <a:xfrm>
                  <a:off x="10953469" y="5514149"/>
                  <a:ext cx="2978150" cy="5126038"/>
                </a:xfrm>
                <a:custGeom>
                  <a:avLst/>
                  <a:gdLst>
                    <a:gd name="T0" fmla="*/ 1876 w 1876"/>
                    <a:gd name="T1" fmla="*/ 995 h 3229"/>
                    <a:gd name="T2" fmla="*/ 1876 w 1876"/>
                    <a:gd name="T3" fmla="*/ 3229 h 3229"/>
                    <a:gd name="T4" fmla="*/ 0 w 1876"/>
                    <a:gd name="T5" fmla="*/ 2119 h 3229"/>
                    <a:gd name="T6" fmla="*/ 0 w 1876"/>
                    <a:gd name="T7" fmla="*/ 0 h 3229"/>
                    <a:gd name="T8" fmla="*/ 0 w 1876"/>
                    <a:gd name="T9" fmla="*/ 0 h 3229"/>
                    <a:gd name="T10" fmla="*/ 1876 w 1876"/>
                    <a:gd name="T11" fmla="*/ 995 h 3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76" h="3229">
                      <a:moveTo>
                        <a:pt x="1876" y="995"/>
                      </a:moveTo>
                      <a:lnTo>
                        <a:pt x="1876" y="3229"/>
                      </a:lnTo>
                      <a:lnTo>
                        <a:pt x="0" y="21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6" y="99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  <p:grpSp>
            <p:nvGrpSpPr>
              <p:cNvPr id="148" name="กลุ่ม 79"/>
              <p:cNvGrpSpPr/>
              <p:nvPr/>
            </p:nvGrpSpPr>
            <p:grpSpPr>
              <a:xfrm>
                <a:off x="15057437" y="7219480"/>
                <a:ext cx="727653" cy="1086320"/>
                <a:chOff x="9260948" y="10553700"/>
                <a:chExt cx="447675" cy="668338"/>
              </a:xfrm>
              <a:solidFill>
                <a:schemeClr val="bg1"/>
              </a:solidFill>
            </p:grpSpPr>
            <p:sp>
              <p:nvSpPr>
                <p:cNvPr id="149" name="Freeform 220"/>
                <p:cNvSpPr>
                  <a:spLocks noEditPoints="1"/>
                </p:cNvSpPr>
                <p:nvPr/>
              </p:nvSpPr>
              <p:spPr bwMode="auto">
                <a:xfrm>
                  <a:off x="9260948" y="10553700"/>
                  <a:ext cx="447675" cy="668338"/>
                </a:xfrm>
                <a:custGeom>
                  <a:avLst/>
                  <a:gdLst>
                    <a:gd name="T0" fmla="*/ 43 w 47"/>
                    <a:gd name="T1" fmla="*/ 12 h 70"/>
                    <a:gd name="T2" fmla="*/ 47 w 47"/>
                    <a:gd name="T3" fmla="*/ 10 h 70"/>
                    <a:gd name="T4" fmla="*/ 45 w 47"/>
                    <a:gd name="T5" fmla="*/ 0 h 70"/>
                    <a:gd name="T6" fmla="*/ 0 w 47"/>
                    <a:gd name="T7" fmla="*/ 2 h 70"/>
                    <a:gd name="T8" fmla="*/ 1 w 47"/>
                    <a:gd name="T9" fmla="*/ 12 h 70"/>
                    <a:gd name="T10" fmla="*/ 4 w 47"/>
                    <a:gd name="T11" fmla="*/ 14 h 70"/>
                    <a:gd name="T12" fmla="*/ 17 w 47"/>
                    <a:gd name="T13" fmla="*/ 36 h 70"/>
                    <a:gd name="T14" fmla="*/ 4 w 47"/>
                    <a:gd name="T15" fmla="*/ 59 h 70"/>
                    <a:gd name="T16" fmla="*/ 0 w 47"/>
                    <a:gd name="T17" fmla="*/ 60 h 70"/>
                    <a:gd name="T18" fmla="*/ 1 w 47"/>
                    <a:gd name="T19" fmla="*/ 70 h 70"/>
                    <a:gd name="T20" fmla="*/ 47 w 47"/>
                    <a:gd name="T21" fmla="*/ 69 h 70"/>
                    <a:gd name="T22" fmla="*/ 45 w 47"/>
                    <a:gd name="T23" fmla="*/ 59 h 70"/>
                    <a:gd name="T24" fmla="*/ 43 w 47"/>
                    <a:gd name="T25" fmla="*/ 56 h 70"/>
                    <a:gd name="T26" fmla="*/ 30 w 47"/>
                    <a:gd name="T27" fmla="*/ 35 h 70"/>
                    <a:gd name="T28" fmla="*/ 3 w 47"/>
                    <a:gd name="T29" fmla="*/ 8 h 70"/>
                    <a:gd name="T30" fmla="*/ 43 w 47"/>
                    <a:gd name="T31" fmla="*/ 3 h 70"/>
                    <a:gd name="T32" fmla="*/ 3 w 47"/>
                    <a:gd name="T33" fmla="*/ 8 h 70"/>
                    <a:gd name="T34" fmla="*/ 43 w 47"/>
                    <a:gd name="T35" fmla="*/ 62 h 70"/>
                    <a:gd name="T36" fmla="*/ 3 w 47"/>
                    <a:gd name="T37" fmla="*/ 67 h 70"/>
                    <a:gd name="T38" fmla="*/ 6 w 47"/>
                    <a:gd name="T39" fmla="*/ 62 h 70"/>
                    <a:gd name="T40" fmla="*/ 41 w 47"/>
                    <a:gd name="T41" fmla="*/ 62 h 70"/>
                    <a:gd name="T42" fmla="*/ 39 w 47"/>
                    <a:gd name="T43" fmla="*/ 56 h 70"/>
                    <a:gd name="T44" fmla="*/ 7 w 47"/>
                    <a:gd name="T45" fmla="*/ 59 h 70"/>
                    <a:gd name="T46" fmla="*/ 8 w 47"/>
                    <a:gd name="T47" fmla="*/ 51 h 70"/>
                    <a:gd name="T48" fmla="*/ 39 w 47"/>
                    <a:gd name="T49" fmla="*/ 56 h 70"/>
                    <a:gd name="T50" fmla="*/ 37 w 47"/>
                    <a:gd name="T51" fmla="*/ 48 h 70"/>
                    <a:gd name="T52" fmla="*/ 19 w 47"/>
                    <a:gd name="T53" fmla="*/ 39 h 70"/>
                    <a:gd name="T54" fmla="*/ 20 w 47"/>
                    <a:gd name="T55" fmla="*/ 33 h 70"/>
                    <a:gd name="T56" fmla="*/ 7 w 47"/>
                    <a:gd name="T57" fmla="*/ 14 h 70"/>
                    <a:gd name="T58" fmla="*/ 9 w 47"/>
                    <a:gd name="T59" fmla="*/ 12 h 70"/>
                    <a:gd name="T60" fmla="*/ 38 w 47"/>
                    <a:gd name="T61" fmla="*/ 12 h 70"/>
                    <a:gd name="T62" fmla="*/ 39 w 47"/>
                    <a:gd name="T63" fmla="*/ 14 h 70"/>
                    <a:gd name="T64" fmla="*/ 27 w 47"/>
                    <a:gd name="T65" fmla="*/ 33 h 70"/>
                    <a:gd name="T66" fmla="*/ 28 w 47"/>
                    <a:gd name="T67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7" h="70">
                      <a:moveTo>
                        <a:pt x="43" y="14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6" y="12"/>
                        <a:pt x="47" y="11"/>
                        <a:pt x="47" y="10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7" y="1"/>
                        <a:pt x="46" y="0"/>
                        <a:pt x="45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1" y="12"/>
                        <a:pt x="1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23"/>
                        <a:pt x="9" y="31"/>
                        <a:pt x="17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9" y="40"/>
                        <a:pt x="4" y="48"/>
                        <a:pt x="4" y="56"/>
                      </a:cubicBezTo>
                      <a:cubicBezTo>
                        <a:pt x="4" y="59"/>
                        <a:pt x="4" y="59"/>
                        <a:pt x="4" y="59"/>
                      </a:cubicBezTo>
                      <a:cubicBezTo>
                        <a:pt x="1" y="59"/>
                        <a:pt x="1" y="59"/>
                        <a:pt x="1" y="59"/>
                      </a:cubicBezTo>
                      <a:cubicBezTo>
                        <a:pt x="1" y="59"/>
                        <a:pt x="0" y="59"/>
                        <a:pt x="0" y="60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70"/>
                        <a:pt x="1" y="70"/>
                        <a:pt x="1" y="70"/>
                      </a:cubicBezTo>
                      <a:cubicBezTo>
                        <a:pt x="45" y="70"/>
                        <a:pt x="45" y="70"/>
                        <a:pt x="45" y="70"/>
                      </a:cubicBezTo>
                      <a:cubicBezTo>
                        <a:pt x="46" y="70"/>
                        <a:pt x="47" y="70"/>
                        <a:pt x="47" y="69"/>
                      </a:cubicBezTo>
                      <a:cubicBezTo>
                        <a:pt x="47" y="60"/>
                        <a:pt x="47" y="60"/>
                        <a:pt x="47" y="60"/>
                      </a:cubicBezTo>
                      <a:cubicBezTo>
                        <a:pt x="47" y="59"/>
                        <a:pt x="46" y="59"/>
                        <a:pt x="45" y="59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3" y="56"/>
                        <a:pt x="43" y="56"/>
                        <a:pt x="43" y="56"/>
                      </a:cubicBezTo>
                      <a:cubicBezTo>
                        <a:pt x="43" y="48"/>
                        <a:pt x="38" y="40"/>
                        <a:pt x="30" y="36"/>
                      </a:cubicBezTo>
                      <a:cubicBezTo>
                        <a:pt x="30" y="35"/>
                        <a:pt x="30" y="35"/>
                        <a:pt x="30" y="35"/>
                      </a:cubicBezTo>
                      <a:cubicBezTo>
                        <a:pt x="38" y="31"/>
                        <a:pt x="43" y="23"/>
                        <a:pt x="43" y="14"/>
                      </a:cubicBezTo>
                      <a:close/>
                      <a:moveTo>
                        <a:pt x="3" y="8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3" y="3"/>
                        <a:pt x="43" y="3"/>
                        <a:pt x="43" y="3"/>
                      </a:cubicBezTo>
                      <a:cubicBezTo>
                        <a:pt x="43" y="8"/>
                        <a:pt x="43" y="8"/>
                        <a:pt x="43" y="8"/>
                      </a:cubicBezTo>
                      <a:lnTo>
                        <a:pt x="3" y="8"/>
                      </a:lnTo>
                      <a:close/>
                      <a:moveTo>
                        <a:pt x="41" y="62"/>
                      </a:move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67"/>
                        <a:pt x="43" y="67"/>
                        <a:pt x="43" y="6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3" y="62"/>
                        <a:pt x="3" y="62"/>
                        <a:pt x="3" y="62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lose/>
                      <a:moveTo>
                        <a:pt x="39" y="56"/>
                      </a:moveTo>
                      <a:cubicBezTo>
                        <a:pt x="39" y="59"/>
                        <a:pt x="39" y="59"/>
                        <a:pt x="39" y="59"/>
                      </a:cubicBezTo>
                      <a:cubicBezTo>
                        <a:pt x="7" y="59"/>
                        <a:pt x="7" y="59"/>
                        <a:pt x="7" y="59"/>
                      </a:cubicBezTo>
                      <a:cubicBezTo>
                        <a:pt x="7" y="56"/>
                        <a:pt x="7" y="56"/>
                        <a:pt x="7" y="56"/>
                      </a:cubicBezTo>
                      <a:cubicBezTo>
                        <a:pt x="7" y="55"/>
                        <a:pt x="8" y="53"/>
                        <a:pt x="8" y="51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9" y="53"/>
                        <a:pt x="39" y="55"/>
                        <a:pt x="39" y="56"/>
                      </a:cubicBezTo>
                      <a:close/>
                      <a:moveTo>
                        <a:pt x="28" y="39"/>
                      </a:moveTo>
                      <a:cubicBezTo>
                        <a:pt x="32" y="40"/>
                        <a:pt x="35" y="44"/>
                        <a:pt x="37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11" y="44"/>
                        <a:pt x="15" y="40"/>
                        <a:pt x="19" y="39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2"/>
                        <a:pt x="19" y="32"/>
                      </a:cubicBezTo>
                      <a:cubicBezTo>
                        <a:pt x="12" y="29"/>
                        <a:pt x="7" y="22"/>
                        <a:pt x="7" y="14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9" y="22"/>
                        <a:pt x="35" y="29"/>
                        <a:pt x="28" y="32"/>
                      </a:cubicBezTo>
                      <a:cubicBezTo>
                        <a:pt x="27" y="32"/>
                        <a:pt x="27" y="33"/>
                        <a:pt x="27" y="33"/>
                      </a:cubicBezTo>
                      <a:cubicBezTo>
                        <a:pt x="27" y="37"/>
                        <a:pt x="27" y="37"/>
                        <a:pt x="27" y="37"/>
                      </a:cubicBezTo>
                      <a:cubicBezTo>
                        <a:pt x="27" y="38"/>
                        <a:pt x="27" y="38"/>
                        <a:pt x="28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50" name="Oval 221"/>
                <p:cNvSpPr>
                  <a:spLocks noChangeArrowheads="1"/>
                </p:cNvSpPr>
                <p:nvPr/>
              </p:nvSpPr>
              <p:spPr bwMode="auto">
                <a:xfrm>
                  <a:off x="9508598" y="10726737"/>
                  <a:ext cx="66675" cy="666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51" name="Oval 222"/>
                <p:cNvSpPr>
                  <a:spLocks noChangeArrowheads="1"/>
                </p:cNvSpPr>
                <p:nvPr/>
              </p:nvSpPr>
              <p:spPr bwMode="auto">
                <a:xfrm>
                  <a:off x="9480023" y="10793412"/>
                  <a:ext cx="38100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152" name="Oval 223"/>
                <p:cNvSpPr>
                  <a:spLocks noChangeArrowheads="1"/>
                </p:cNvSpPr>
                <p:nvPr/>
              </p:nvSpPr>
              <p:spPr bwMode="auto">
                <a:xfrm>
                  <a:off x="9499073" y="10936287"/>
                  <a:ext cx="28575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</p:grpSp>
        <p:sp>
          <p:nvSpPr>
            <p:cNvPr id="141" name="Freeform 6"/>
            <p:cNvSpPr>
              <a:spLocks noEditPoints="1"/>
            </p:cNvSpPr>
            <p:nvPr/>
          </p:nvSpPr>
          <p:spPr bwMode="auto">
            <a:xfrm flipH="1">
              <a:off x="9986844" y="2667000"/>
              <a:ext cx="912031" cy="3692358"/>
            </a:xfrm>
            <a:custGeom>
              <a:avLst/>
              <a:gdLst>
                <a:gd name="T0" fmla="*/ 10 w 85"/>
                <a:gd name="T1" fmla="*/ 141 h 344"/>
                <a:gd name="T2" fmla="*/ 11 w 85"/>
                <a:gd name="T3" fmla="*/ 158 h 344"/>
                <a:gd name="T4" fmla="*/ 20 w 85"/>
                <a:gd name="T5" fmla="*/ 216 h 344"/>
                <a:gd name="T6" fmla="*/ 25 w 85"/>
                <a:gd name="T7" fmla="*/ 221 h 344"/>
                <a:gd name="T8" fmla="*/ 29 w 85"/>
                <a:gd name="T9" fmla="*/ 254 h 344"/>
                <a:gd name="T10" fmla="*/ 32 w 85"/>
                <a:gd name="T11" fmla="*/ 310 h 344"/>
                <a:gd name="T12" fmla="*/ 35 w 85"/>
                <a:gd name="T13" fmla="*/ 324 h 344"/>
                <a:gd name="T14" fmla="*/ 37 w 85"/>
                <a:gd name="T15" fmla="*/ 328 h 344"/>
                <a:gd name="T16" fmla="*/ 44 w 85"/>
                <a:gd name="T17" fmla="*/ 343 h 344"/>
                <a:gd name="T18" fmla="*/ 52 w 85"/>
                <a:gd name="T19" fmla="*/ 315 h 344"/>
                <a:gd name="T20" fmla="*/ 65 w 85"/>
                <a:gd name="T21" fmla="*/ 251 h 344"/>
                <a:gd name="T22" fmla="*/ 66 w 85"/>
                <a:gd name="T23" fmla="*/ 220 h 344"/>
                <a:gd name="T24" fmla="*/ 74 w 85"/>
                <a:gd name="T25" fmla="*/ 176 h 344"/>
                <a:gd name="T26" fmla="*/ 81 w 85"/>
                <a:gd name="T27" fmla="*/ 155 h 344"/>
                <a:gd name="T28" fmla="*/ 74 w 85"/>
                <a:gd name="T29" fmla="*/ 124 h 344"/>
                <a:gd name="T30" fmla="*/ 84 w 85"/>
                <a:gd name="T31" fmla="*/ 89 h 344"/>
                <a:gd name="T32" fmla="*/ 75 w 85"/>
                <a:gd name="T33" fmla="*/ 58 h 344"/>
                <a:gd name="T34" fmla="*/ 66 w 85"/>
                <a:gd name="T35" fmla="*/ 48 h 344"/>
                <a:gd name="T36" fmla="*/ 60 w 85"/>
                <a:gd name="T37" fmla="*/ 34 h 344"/>
                <a:gd name="T38" fmla="*/ 60 w 85"/>
                <a:gd name="T39" fmla="*/ 24 h 344"/>
                <a:gd name="T40" fmla="*/ 58 w 85"/>
                <a:gd name="T41" fmla="*/ 10 h 344"/>
                <a:gd name="T42" fmla="*/ 44 w 85"/>
                <a:gd name="T43" fmla="*/ 0 h 344"/>
                <a:gd name="T44" fmla="*/ 28 w 85"/>
                <a:gd name="T45" fmla="*/ 13 h 344"/>
                <a:gd name="T46" fmla="*/ 26 w 85"/>
                <a:gd name="T47" fmla="*/ 24 h 344"/>
                <a:gd name="T48" fmla="*/ 20 w 85"/>
                <a:gd name="T49" fmla="*/ 51 h 344"/>
                <a:gd name="T50" fmla="*/ 5 w 85"/>
                <a:gd name="T51" fmla="*/ 65 h 344"/>
                <a:gd name="T52" fmla="*/ 4 w 85"/>
                <a:gd name="T53" fmla="*/ 112 h 344"/>
                <a:gd name="T54" fmla="*/ 58 w 85"/>
                <a:gd name="T55" fmla="*/ 102 h 344"/>
                <a:gd name="T56" fmla="*/ 61 w 85"/>
                <a:gd name="T57" fmla="*/ 110 h 344"/>
                <a:gd name="T58" fmla="*/ 58 w 85"/>
                <a:gd name="T59" fmla="*/ 106 h 344"/>
                <a:gd name="T60" fmla="*/ 44 w 85"/>
                <a:gd name="T61" fmla="*/ 220 h 344"/>
                <a:gd name="T62" fmla="*/ 46 w 85"/>
                <a:gd name="T63" fmla="*/ 232 h 344"/>
                <a:gd name="T64" fmla="*/ 45 w 85"/>
                <a:gd name="T65" fmla="*/ 245 h 344"/>
                <a:gd name="T66" fmla="*/ 44 w 85"/>
                <a:gd name="T67" fmla="*/ 236 h 344"/>
                <a:gd name="T68" fmla="*/ 36 w 85"/>
                <a:gd name="T69" fmla="*/ 73 h 344"/>
                <a:gd name="T70" fmla="*/ 31 w 85"/>
                <a:gd name="T71" fmla="*/ 49 h 344"/>
                <a:gd name="T72" fmla="*/ 38 w 85"/>
                <a:gd name="T73" fmla="*/ 68 h 344"/>
                <a:gd name="T74" fmla="*/ 45 w 85"/>
                <a:gd name="T75" fmla="*/ 58 h 344"/>
                <a:gd name="T76" fmla="*/ 46 w 85"/>
                <a:gd name="T77" fmla="*/ 74 h 344"/>
                <a:gd name="T78" fmla="*/ 36 w 85"/>
                <a:gd name="T79" fmla="*/ 73 h 344"/>
                <a:gd name="T80" fmla="*/ 32 w 85"/>
                <a:gd name="T81" fmla="*/ 120 h 344"/>
                <a:gd name="T82" fmla="*/ 29 w 85"/>
                <a:gd name="T83" fmla="*/ 127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" h="344">
                  <a:moveTo>
                    <a:pt x="12" y="119"/>
                  </a:moveTo>
                  <a:cubicBezTo>
                    <a:pt x="12" y="119"/>
                    <a:pt x="13" y="131"/>
                    <a:pt x="10" y="141"/>
                  </a:cubicBezTo>
                  <a:cubicBezTo>
                    <a:pt x="6" y="151"/>
                    <a:pt x="4" y="157"/>
                    <a:pt x="7" y="157"/>
                  </a:cubicBezTo>
                  <a:cubicBezTo>
                    <a:pt x="10" y="158"/>
                    <a:pt x="11" y="158"/>
                    <a:pt x="11" y="158"/>
                  </a:cubicBezTo>
                  <a:cubicBezTo>
                    <a:pt x="11" y="158"/>
                    <a:pt x="11" y="171"/>
                    <a:pt x="13" y="180"/>
                  </a:cubicBezTo>
                  <a:cubicBezTo>
                    <a:pt x="15" y="189"/>
                    <a:pt x="20" y="211"/>
                    <a:pt x="20" y="216"/>
                  </a:cubicBezTo>
                  <a:cubicBezTo>
                    <a:pt x="20" y="222"/>
                    <a:pt x="20" y="221"/>
                    <a:pt x="22" y="221"/>
                  </a:cubicBezTo>
                  <a:cubicBezTo>
                    <a:pt x="24" y="221"/>
                    <a:pt x="25" y="221"/>
                    <a:pt x="25" y="221"/>
                  </a:cubicBezTo>
                  <a:cubicBezTo>
                    <a:pt x="25" y="221"/>
                    <a:pt x="25" y="230"/>
                    <a:pt x="26" y="232"/>
                  </a:cubicBezTo>
                  <a:cubicBezTo>
                    <a:pt x="27" y="234"/>
                    <a:pt x="25" y="244"/>
                    <a:pt x="29" y="254"/>
                  </a:cubicBezTo>
                  <a:cubicBezTo>
                    <a:pt x="32" y="265"/>
                    <a:pt x="38" y="282"/>
                    <a:pt x="38" y="290"/>
                  </a:cubicBezTo>
                  <a:cubicBezTo>
                    <a:pt x="38" y="297"/>
                    <a:pt x="35" y="307"/>
                    <a:pt x="32" y="310"/>
                  </a:cubicBezTo>
                  <a:cubicBezTo>
                    <a:pt x="28" y="314"/>
                    <a:pt x="23" y="322"/>
                    <a:pt x="26" y="323"/>
                  </a:cubicBezTo>
                  <a:cubicBezTo>
                    <a:pt x="28" y="325"/>
                    <a:pt x="32" y="325"/>
                    <a:pt x="35" y="324"/>
                  </a:cubicBezTo>
                  <a:cubicBezTo>
                    <a:pt x="37" y="323"/>
                    <a:pt x="39" y="321"/>
                    <a:pt x="39" y="321"/>
                  </a:cubicBezTo>
                  <a:cubicBezTo>
                    <a:pt x="39" y="321"/>
                    <a:pt x="39" y="325"/>
                    <a:pt x="37" y="328"/>
                  </a:cubicBezTo>
                  <a:cubicBezTo>
                    <a:pt x="36" y="331"/>
                    <a:pt x="37" y="344"/>
                    <a:pt x="43" y="344"/>
                  </a:cubicBezTo>
                  <a:cubicBezTo>
                    <a:pt x="43" y="344"/>
                    <a:pt x="44" y="344"/>
                    <a:pt x="44" y="343"/>
                  </a:cubicBezTo>
                  <a:cubicBezTo>
                    <a:pt x="49" y="342"/>
                    <a:pt x="52" y="337"/>
                    <a:pt x="51" y="330"/>
                  </a:cubicBezTo>
                  <a:cubicBezTo>
                    <a:pt x="51" y="322"/>
                    <a:pt x="53" y="320"/>
                    <a:pt x="52" y="315"/>
                  </a:cubicBezTo>
                  <a:cubicBezTo>
                    <a:pt x="50" y="311"/>
                    <a:pt x="52" y="307"/>
                    <a:pt x="54" y="300"/>
                  </a:cubicBezTo>
                  <a:cubicBezTo>
                    <a:pt x="57" y="292"/>
                    <a:pt x="66" y="260"/>
                    <a:pt x="65" y="251"/>
                  </a:cubicBezTo>
                  <a:cubicBezTo>
                    <a:pt x="65" y="243"/>
                    <a:pt x="64" y="236"/>
                    <a:pt x="65" y="230"/>
                  </a:cubicBezTo>
                  <a:cubicBezTo>
                    <a:pt x="66" y="225"/>
                    <a:pt x="66" y="220"/>
                    <a:pt x="66" y="220"/>
                  </a:cubicBezTo>
                  <a:cubicBezTo>
                    <a:pt x="66" y="220"/>
                    <a:pt x="72" y="223"/>
                    <a:pt x="72" y="214"/>
                  </a:cubicBezTo>
                  <a:cubicBezTo>
                    <a:pt x="72" y="206"/>
                    <a:pt x="73" y="183"/>
                    <a:pt x="74" y="176"/>
                  </a:cubicBezTo>
                  <a:cubicBezTo>
                    <a:pt x="74" y="170"/>
                    <a:pt x="73" y="156"/>
                    <a:pt x="73" y="156"/>
                  </a:cubicBezTo>
                  <a:cubicBezTo>
                    <a:pt x="73" y="156"/>
                    <a:pt x="79" y="155"/>
                    <a:pt x="81" y="155"/>
                  </a:cubicBezTo>
                  <a:cubicBezTo>
                    <a:pt x="83" y="154"/>
                    <a:pt x="76" y="142"/>
                    <a:pt x="75" y="137"/>
                  </a:cubicBezTo>
                  <a:cubicBezTo>
                    <a:pt x="73" y="132"/>
                    <a:pt x="74" y="124"/>
                    <a:pt x="74" y="124"/>
                  </a:cubicBezTo>
                  <a:cubicBezTo>
                    <a:pt x="74" y="124"/>
                    <a:pt x="84" y="123"/>
                    <a:pt x="84" y="115"/>
                  </a:cubicBezTo>
                  <a:cubicBezTo>
                    <a:pt x="85" y="106"/>
                    <a:pt x="85" y="94"/>
                    <a:pt x="84" y="89"/>
                  </a:cubicBezTo>
                  <a:cubicBezTo>
                    <a:pt x="83" y="84"/>
                    <a:pt x="83" y="84"/>
                    <a:pt x="82" y="77"/>
                  </a:cubicBezTo>
                  <a:cubicBezTo>
                    <a:pt x="82" y="71"/>
                    <a:pt x="78" y="59"/>
                    <a:pt x="75" y="58"/>
                  </a:cubicBezTo>
                  <a:cubicBezTo>
                    <a:pt x="71" y="58"/>
                    <a:pt x="67" y="55"/>
                    <a:pt x="67" y="55"/>
                  </a:cubicBezTo>
                  <a:cubicBezTo>
                    <a:pt x="67" y="55"/>
                    <a:pt x="70" y="51"/>
                    <a:pt x="66" y="48"/>
                  </a:cubicBezTo>
                  <a:cubicBezTo>
                    <a:pt x="62" y="44"/>
                    <a:pt x="59" y="43"/>
                    <a:pt x="61" y="38"/>
                  </a:cubicBezTo>
                  <a:cubicBezTo>
                    <a:pt x="62" y="37"/>
                    <a:pt x="60" y="35"/>
                    <a:pt x="60" y="34"/>
                  </a:cubicBezTo>
                  <a:cubicBezTo>
                    <a:pt x="60" y="32"/>
                    <a:pt x="62" y="30"/>
                    <a:pt x="61" y="28"/>
                  </a:cubicBezTo>
                  <a:cubicBezTo>
                    <a:pt x="61" y="27"/>
                    <a:pt x="60" y="26"/>
                    <a:pt x="60" y="24"/>
                  </a:cubicBezTo>
                  <a:cubicBezTo>
                    <a:pt x="59" y="23"/>
                    <a:pt x="60" y="21"/>
                    <a:pt x="60" y="19"/>
                  </a:cubicBezTo>
                  <a:cubicBezTo>
                    <a:pt x="59" y="17"/>
                    <a:pt x="59" y="13"/>
                    <a:pt x="58" y="10"/>
                  </a:cubicBezTo>
                  <a:cubicBezTo>
                    <a:pt x="56" y="4"/>
                    <a:pt x="52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1" y="0"/>
                    <a:pt x="36" y="1"/>
                    <a:pt x="33" y="3"/>
                  </a:cubicBezTo>
                  <a:cubicBezTo>
                    <a:pt x="31" y="6"/>
                    <a:pt x="29" y="9"/>
                    <a:pt x="28" y="13"/>
                  </a:cubicBezTo>
                  <a:cubicBezTo>
                    <a:pt x="28" y="16"/>
                    <a:pt x="28" y="18"/>
                    <a:pt x="27" y="19"/>
                  </a:cubicBezTo>
                  <a:cubicBezTo>
                    <a:pt x="27" y="21"/>
                    <a:pt x="26" y="22"/>
                    <a:pt x="26" y="24"/>
                  </a:cubicBezTo>
                  <a:cubicBezTo>
                    <a:pt x="26" y="27"/>
                    <a:pt x="25" y="31"/>
                    <a:pt x="24" y="37"/>
                  </a:cubicBezTo>
                  <a:cubicBezTo>
                    <a:pt x="23" y="43"/>
                    <a:pt x="23" y="47"/>
                    <a:pt x="20" y="51"/>
                  </a:cubicBezTo>
                  <a:cubicBezTo>
                    <a:pt x="17" y="54"/>
                    <a:pt x="18" y="57"/>
                    <a:pt x="18" y="57"/>
                  </a:cubicBezTo>
                  <a:cubicBezTo>
                    <a:pt x="18" y="57"/>
                    <a:pt x="8" y="58"/>
                    <a:pt x="5" y="65"/>
                  </a:cubicBezTo>
                  <a:cubicBezTo>
                    <a:pt x="3" y="71"/>
                    <a:pt x="2" y="83"/>
                    <a:pt x="1" y="90"/>
                  </a:cubicBezTo>
                  <a:cubicBezTo>
                    <a:pt x="0" y="98"/>
                    <a:pt x="1" y="107"/>
                    <a:pt x="4" y="112"/>
                  </a:cubicBezTo>
                  <a:cubicBezTo>
                    <a:pt x="6" y="118"/>
                    <a:pt x="12" y="119"/>
                    <a:pt x="12" y="119"/>
                  </a:cubicBezTo>
                  <a:close/>
                  <a:moveTo>
                    <a:pt x="58" y="102"/>
                  </a:move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1" y="108"/>
                    <a:pt x="61" y="110"/>
                  </a:cubicBezTo>
                  <a:cubicBezTo>
                    <a:pt x="60" y="111"/>
                    <a:pt x="58" y="111"/>
                    <a:pt x="58" y="111"/>
                  </a:cubicBezTo>
                  <a:cubicBezTo>
                    <a:pt x="58" y="111"/>
                    <a:pt x="58" y="109"/>
                    <a:pt x="58" y="106"/>
                  </a:cubicBezTo>
                  <a:cubicBezTo>
                    <a:pt x="57" y="103"/>
                    <a:pt x="58" y="102"/>
                    <a:pt x="58" y="102"/>
                  </a:cubicBezTo>
                  <a:close/>
                  <a:moveTo>
                    <a:pt x="44" y="220"/>
                  </a:moveTo>
                  <a:cubicBezTo>
                    <a:pt x="44" y="220"/>
                    <a:pt x="44" y="223"/>
                    <a:pt x="44" y="226"/>
                  </a:cubicBezTo>
                  <a:cubicBezTo>
                    <a:pt x="45" y="228"/>
                    <a:pt x="45" y="231"/>
                    <a:pt x="46" y="232"/>
                  </a:cubicBezTo>
                  <a:cubicBezTo>
                    <a:pt x="46" y="235"/>
                    <a:pt x="45" y="238"/>
                    <a:pt x="45" y="240"/>
                  </a:cubicBezTo>
                  <a:cubicBezTo>
                    <a:pt x="45" y="242"/>
                    <a:pt x="45" y="245"/>
                    <a:pt x="45" y="245"/>
                  </a:cubicBezTo>
                  <a:cubicBezTo>
                    <a:pt x="45" y="245"/>
                    <a:pt x="45" y="243"/>
                    <a:pt x="44" y="242"/>
                  </a:cubicBezTo>
                  <a:cubicBezTo>
                    <a:pt x="44" y="239"/>
                    <a:pt x="44" y="237"/>
                    <a:pt x="44" y="236"/>
                  </a:cubicBezTo>
                  <a:cubicBezTo>
                    <a:pt x="43" y="233"/>
                    <a:pt x="43" y="228"/>
                    <a:pt x="44" y="220"/>
                  </a:cubicBezTo>
                  <a:close/>
                  <a:moveTo>
                    <a:pt x="36" y="73"/>
                  </a:moveTo>
                  <a:cubicBezTo>
                    <a:pt x="35" y="71"/>
                    <a:pt x="31" y="58"/>
                    <a:pt x="31" y="56"/>
                  </a:cubicBezTo>
                  <a:cubicBezTo>
                    <a:pt x="31" y="53"/>
                    <a:pt x="31" y="51"/>
                    <a:pt x="31" y="49"/>
                  </a:cubicBezTo>
                  <a:cubicBezTo>
                    <a:pt x="34" y="55"/>
                    <a:pt x="38" y="57"/>
                    <a:pt x="37" y="59"/>
                  </a:cubicBezTo>
                  <a:cubicBezTo>
                    <a:pt x="36" y="62"/>
                    <a:pt x="36" y="65"/>
                    <a:pt x="38" y="68"/>
                  </a:cubicBezTo>
                  <a:cubicBezTo>
                    <a:pt x="40" y="72"/>
                    <a:pt x="41" y="80"/>
                    <a:pt x="42" y="76"/>
                  </a:cubicBezTo>
                  <a:cubicBezTo>
                    <a:pt x="43" y="73"/>
                    <a:pt x="45" y="61"/>
                    <a:pt x="45" y="58"/>
                  </a:cubicBezTo>
                  <a:cubicBezTo>
                    <a:pt x="45" y="54"/>
                    <a:pt x="51" y="50"/>
                    <a:pt x="51" y="50"/>
                  </a:cubicBezTo>
                  <a:cubicBezTo>
                    <a:pt x="51" y="56"/>
                    <a:pt x="48" y="67"/>
                    <a:pt x="46" y="74"/>
                  </a:cubicBezTo>
                  <a:cubicBezTo>
                    <a:pt x="44" y="81"/>
                    <a:pt x="41" y="88"/>
                    <a:pt x="41" y="86"/>
                  </a:cubicBezTo>
                  <a:cubicBezTo>
                    <a:pt x="41" y="83"/>
                    <a:pt x="38" y="76"/>
                    <a:pt x="36" y="73"/>
                  </a:cubicBezTo>
                  <a:close/>
                  <a:moveTo>
                    <a:pt x="29" y="120"/>
                  </a:move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3" y="125"/>
                    <a:pt x="33" y="127"/>
                  </a:cubicBezTo>
                  <a:cubicBezTo>
                    <a:pt x="33" y="128"/>
                    <a:pt x="29" y="127"/>
                    <a:pt x="29" y="127"/>
                  </a:cubicBezTo>
                  <a:lnTo>
                    <a:pt x="29" y="1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  <p:grpSp>
          <p:nvGrpSpPr>
            <p:cNvPr id="142" name="กลุ่ม 91"/>
            <p:cNvGrpSpPr/>
            <p:nvPr/>
          </p:nvGrpSpPr>
          <p:grpSpPr>
            <a:xfrm flipH="1">
              <a:off x="17979321" y="2969317"/>
              <a:ext cx="1040516" cy="3583883"/>
              <a:chOff x="6510338" y="4775200"/>
              <a:chExt cx="1568450" cy="5402263"/>
            </a:xfrm>
            <a:solidFill>
              <a:schemeClr val="accent6"/>
            </a:solidFill>
          </p:grpSpPr>
          <p:sp>
            <p:nvSpPr>
              <p:cNvPr id="145" name="Freeform 7"/>
              <p:cNvSpPr>
                <a:spLocks noEditPoints="1"/>
              </p:cNvSpPr>
              <p:nvPr/>
            </p:nvSpPr>
            <p:spPr bwMode="auto">
              <a:xfrm>
                <a:off x="6510338" y="5535613"/>
                <a:ext cx="1568450" cy="4641850"/>
              </a:xfrm>
              <a:custGeom>
                <a:avLst/>
                <a:gdLst>
                  <a:gd name="T0" fmla="*/ 94 w 97"/>
                  <a:gd name="T1" fmla="*/ 14 h 287"/>
                  <a:gd name="T2" fmla="*/ 71 w 97"/>
                  <a:gd name="T3" fmla="*/ 0 h 287"/>
                  <a:gd name="T4" fmla="*/ 70 w 97"/>
                  <a:gd name="T5" fmla="*/ 0 h 287"/>
                  <a:gd name="T6" fmla="*/ 56 w 97"/>
                  <a:gd name="T7" fmla="*/ 11 h 287"/>
                  <a:gd name="T8" fmla="*/ 47 w 97"/>
                  <a:gd name="T9" fmla="*/ 16 h 287"/>
                  <a:gd name="T10" fmla="*/ 46 w 97"/>
                  <a:gd name="T11" fmla="*/ 8 h 287"/>
                  <a:gd name="T12" fmla="*/ 31 w 97"/>
                  <a:gd name="T13" fmla="*/ 15 h 287"/>
                  <a:gd name="T14" fmla="*/ 10 w 97"/>
                  <a:gd name="T15" fmla="*/ 41 h 287"/>
                  <a:gd name="T16" fmla="*/ 18 w 97"/>
                  <a:gd name="T17" fmla="*/ 69 h 287"/>
                  <a:gd name="T18" fmla="*/ 21 w 97"/>
                  <a:gd name="T19" fmla="*/ 97 h 287"/>
                  <a:gd name="T20" fmla="*/ 23 w 97"/>
                  <a:gd name="T21" fmla="*/ 131 h 287"/>
                  <a:gd name="T22" fmla="*/ 33 w 97"/>
                  <a:gd name="T23" fmla="*/ 209 h 287"/>
                  <a:gd name="T24" fmla="*/ 23 w 97"/>
                  <a:gd name="T25" fmla="*/ 249 h 287"/>
                  <a:gd name="T26" fmla="*/ 11 w 97"/>
                  <a:gd name="T27" fmla="*/ 257 h 287"/>
                  <a:gd name="T28" fmla="*/ 40 w 97"/>
                  <a:gd name="T29" fmla="*/ 252 h 287"/>
                  <a:gd name="T30" fmla="*/ 53 w 97"/>
                  <a:gd name="T31" fmla="*/ 251 h 287"/>
                  <a:gd name="T32" fmla="*/ 53 w 97"/>
                  <a:gd name="T33" fmla="*/ 224 h 287"/>
                  <a:gd name="T34" fmla="*/ 55 w 97"/>
                  <a:gd name="T35" fmla="*/ 185 h 287"/>
                  <a:gd name="T36" fmla="*/ 54 w 97"/>
                  <a:gd name="T37" fmla="*/ 158 h 287"/>
                  <a:gd name="T38" fmla="*/ 63 w 97"/>
                  <a:gd name="T39" fmla="*/ 225 h 287"/>
                  <a:gd name="T40" fmla="*/ 71 w 97"/>
                  <a:gd name="T41" fmla="*/ 257 h 287"/>
                  <a:gd name="T42" fmla="*/ 70 w 97"/>
                  <a:gd name="T43" fmla="*/ 287 h 287"/>
                  <a:gd name="T44" fmla="*/ 87 w 97"/>
                  <a:gd name="T45" fmla="*/ 259 h 287"/>
                  <a:gd name="T46" fmla="*/ 89 w 97"/>
                  <a:gd name="T47" fmla="*/ 227 h 287"/>
                  <a:gd name="T48" fmla="*/ 82 w 97"/>
                  <a:gd name="T49" fmla="*/ 154 h 287"/>
                  <a:gd name="T50" fmla="*/ 92 w 97"/>
                  <a:gd name="T51" fmla="*/ 129 h 287"/>
                  <a:gd name="T52" fmla="*/ 83 w 97"/>
                  <a:gd name="T53" fmla="*/ 78 h 287"/>
                  <a:gd name="T54" fmla="*/ 93 w 97"/>
                  <a:gd name="T55" fmla="*/ 38 h 287"/>
                  <a:gd name="T56" fmla="*/ 37 w 97"/>
                  <a:gd name="T57" fmla="*/ 80 h 287"/>
                  <a:gd name="T58" fmla="*/ 39 w 97"/>
                  <a:gd name="T59" fmla="*/ 93 h 287"/>
                  <a:gd name="T60" fmla="*/ 40 w 97"/>
                  <a:gd name="T61" fmla="*/ 54 h 287"/>
                  <a:gd name="T62" fmla="*/ 35 w 97"/>
                  <a:gd name="T63" fmla="*/ 61 h 287"/>
                  <a:gd name="T64" fmla="*/ 39 w 97"/>
                  <a:gd name="T65" fmla="*/ 47 h 287"/>
                  <a:gd name="T66" fmla="*/ 40 w 97"/>
                  <a:gd name="T67" fmla="*/ 5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7" h="287">
                    <a:moveTo>
                      <a:pt x="93" y="38"/>
                    </a:moveTo>
                    <a:cubicBezTo>
                      <a:pt x="95" y="26"/>
                      <a:pt x="97" y="17"/>
                      <a:pt x="94" y="14"/>
                    </a:cubicBezTo>
                    <a:cubicBezTo>
                      <a:pt x="90" y="11"/>
                      <a:pt x="84" y="13"/>
                      <a:pt x="79" y="9"/>
                    </a:cubicBezTo>
                    <a:cubicBezTo>
                      <a:pt x="74" y="5"/>
                      <a:pt x="73" y="0"/>
                      <a:pt x="71" y="0"/>
                    </a:cubicBezTo>
                    <a:cubicBezTo>
                      <a:pt x="71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7" y="3"/>
                      <a:pt x="57" y="14"/>
                      <a:pt x="57" y="14"/>
                    </a:cubicBezTo>
                    <a:cubicBezTo>
                      <a:pt x="57" y="14"/>
                      <a:pt x="57" y="13"/>
                      <a:pt x="56" y="11"/>
                    </a:cubicBezTo>
                    <a:cubicBezTo>
                      <a:pt x="56" y="9"/>
                      <a:pt x="55" y="7"/>
                      <a:pt x="52" y="8"/>
                    </a:cubicBezTo>
                    <a:cubicBezTo>
                      <a:pt x="49" y="8"/>
                      <a:pt x="51" y="13"/>
                      <a:pt x="47" y="16"/>
                    </a:cubicBezTo>
                    <a:cubicBezTo>
                      <a:pt x="47" y="13"/>
                      <a:pt x="47" y="10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5" y="8"/>
                      <a:pt x="45" y="9"/>
                    </a:cubicBezTo>
                    <a:cubicBezTo>
                      <a:pt x="43" y="11"/>
                      <a:pt x="35" y="13"/>
                      <a:pt x="31" y="15"/>
                    </a:cubicBezTo>
                    <a:cubicBezTo>
                      <a:pt x="26" y="16"/>
                      <a:pt x="23" y="19"/>
                      <a:pt x="21" y="24"/>
                    </a:cubicBezTo>
                    <a:cubicBezTo>
                      <a:pt x="18" y="30"/>
                      <a:pt x="15" y="37"/>
                      <a:pt x="10" y="41"/>
                    </a:cubicBezTo>
                    <a:cubicBezTo>
                      <a:pt x="6" y="46"/>
                      <a:pt x="0" y="53"/>
                      <a:pt x="2" y="60"/>
                    </a:cubicBezTo>
                    <a:cubicBezTo>
                      <a:pt x="3" y="67"/>
                      <a:pt x="13" y="72"/>
                      <a:pt x="18" y="69"/>
                    </a:cubicBezTo>
                    <a:cubicBezTo>
                      <a:pt x="24" y="66"/>
                      <a:pt x="26" y="66"/>
                      <a:pt x="26" y="66"/>
                    </a:cubicBezTo>
                    <a:cubicBezTo>
                      <a:pt x="26" y="66"/>
                      <a:pt x="22" y="81"/>
                      <a:pt x="21" y="97"/>
                    </a:cubicBezTo>
                    <a:cubicBezTo>
                      <a:pt x="19" y="112"/>
                      <a:pt x="15" y="127"/>
                      <a:pt x="17" y="128"/>
                    </a:cubicBezTo>
                    <a:cubicBezTo>
                      <a:pt x="20" y="129"/>
                      <a:pt x="23" y="131"/>
                      <a:pt x="23" y="131"/>
                    </a:cubicBezTo>
                    <a:cubicBezTo>
                      <a:pt x="23" y="131"/>
                      <a:pt x="24" y="152"/>
                      <a:pt x="28" y="171"/>
                    </a:cubicBezTo>
                    <a:cubicBezTo>
                      <a:pt x="31" y="190"/>
                      <a:pt x="33" y="198"/>
                      <a:pt x="33" y="209"/>
                    </a:cubicBezTo>
                    <a:cubicBezTo>
                      <a:pt x="34" y="220"/>
                      <a:pt x="35" y="229"/>
                      <a:pt x="34" y="233"/>
                    </a:cubicBezTo>
                    <a:cubicBezTo>
                      <a:pt x="33" y="238"/>
                      <a:pt x="27" y="247"/>
                      <a:pt x="23" y="249"/>
                    </a:cubicBezTo>
                    <a:cubicBezTo>
                      <a:pt x="19" y="251"/>
                      <a:pt x="13" y="251"/>
                      <a:pt x="10" y="252"/>
                    </a:cubicBezTo>
                    <a:cubicBezTo>
                      <a:pt x="7" y="253"/>
                      <a:pt x="5" y="256"/>
                      <a:pt x="11" y="257"/>
                    </a:cubicBezTo>
                    <a:cubicBezTo>
                      <a:pt x="17" y="258"/>
                      <a:pt x="29" y="257"/>
                      <a:pt x="32" y="256"/>
                    </a:cubicBezTo>
                    <a:cubicBezTo>
                      <a:pt x="35" y="255"/>
                      <a:pt x="40" y="252"/>
                      <a:pt x="40" y="252"/>
                    </a:cubicBezTo>
                    <a:cubicBezTo>
                      <a:pt x="40" y="252"/>
                      <a:pt x="38" y="256"/>
                      <a:pt x="45" y="256"/>
                    </a:cubicBezTo>
                    <a:cubicBezTo>
                      <a:pt x="52" y="256"/>
                      <a:pt x="53" y="256"/>
                      <a:pt x="53" y="251"/>
                    </a:cubicBezTo>
                    <a:cubicBezTo>
                      <a:pt x="53" y="247"/>
                      <a:pt x="53" y="242"/>
                      <a:pt x="54" y="239"/>
                    </a:cubicBezTo>
                    <a:cubicBezTo>
                      <a:pt x="55" y="236"/>
                      <a:pt x="50" y="228"/>
                      <a:pt x="53" y="224"/>
                    </a:cubicBezTo>
                    <a:cubicBezTo>
                      <a:pt x="55" y="220"/>
                      <a:pt x="57" y="209"/>
                      <a:pt x="55" y="202"/>
                    </a:cubicBezTo>
                    <a:cubicBezTo>
                      <a:pt x="53" y="196"/>
                      <a:pt x="56" y="190"/>
                      <a:pt x="55" y="185"/>
                    </a:cubicBezTo>
                    <a:cubicBezTo>
                      <a:pt x="54" y="181"/>
                      <a:pt x="54" y="175"/>
                      <a:pt x="54" y="169"/>
                    </a:cubicBezTo>
                    <a:cubicBezTo>
                      <a:pt x="54" y="163"/>
                      <a:pt x="54" y="158"/>
                      <a:pt x="54" y="158"/>
                    </a:cubicBezTo>
                    <a:cubicBezTo>
                      <a:pt x="54" y="158"/>
                      <a:pt x="58" y="182"/>
                      <a:pt x="60" y="189"/>
                    </a:cubicBezTo>
                    <a:cubicBezTo>
                      <a:pt x="61" y="195"/>
                      <a:pt x="63" y="218"/>
                      <a:pt x="63" y="225"/>
                    </a:cubicBezTo>
                    <a:cubicBezTo>
                      <a:pt x="63" y="232"/>
                      <a:pt x="68" y="241"/>
                      <a:pt x="68" y="247"/>
                    </a:cubicBezTo>
                    <a:cubicBezTo>
                      <a:pt x="69" y="253"/>
                      <a:pt x="69" y="257"/>
                      <a:pt x="71" y="257"/>
                    </a:cubicBezTo>
                    <a:cubicBezTo>
                      <a:pt x="72" y="257"/>
                      <a:pt x="69" y="264"/>
                      <a:pt x="68" y="270"/>
                    </a:cubicBezTo>
                    <a:cubicBezTo>
                      <a:pt x="66" y="275"/>
                      <a:pt x="63" y="287"/>
                      <a:pt x="70" y="287"/>
                    </a:cubicBezTo>
                    <a:cubicBezTo>
                      <a:pt x="77" y="287"/>
                      <a:pt x="85" y="284"/>
                      <a:pt x="85" y="276"/>
                    </a:cubicBezTo>
                    <a:cubicBezTo>
                      <a:pt x="86" y="269"/>
                      <a:pt x="85" y="262"/>
                      <a:pt x="87" y="259"/>
                    </a:cubicBezTo>
                    <a:cubicBezTo>
                      <a:pt x="89" y="256"/>
                      <a:pt x="89" y="250"/>
                      <a:pt x="89" y="246"/>
                    </a:cubicBezTo>
                    <a:cubicBezTo>
                      <a:pt x="88" y="242"/>
                      <a:pt x="90" y="235"/>
                      <a:pt x="89" y="227"/>
                    </a:cubicBezTo>
                    <a:cubicBezTo>
                      <a:pt x="88" y="218"/>
                      <a:pt x="88" y="204"/>
                      <a:pt x="86" y="194"/>
                    </a:cubicBezTo>
                    <a:cubicBezTo>
                      <a:pt x="84" y="183"/>
                      <a:pt x="83" y="167"/>
                      <a:pt x="82" y="154"/>
                    </a:cubicBezTo>
                    <a:cubicBezTo>
                      <a:pt x="81" y="141"/>
                      <a:pt x="80" y="135"/>
                      <a:pt x="82" y="133"/>
                    </a:cubicBezTo>
                    <a:cubicBezTo>
                      <a:pt x="83" y="131"/>
                      <a:pt x="90" y="129"/>
                      <a:pt x="92" y="129"/>
                    </a:cubicBezTo>
                    <a:cubicBezTo>
                      <a:pt x="94" y="128"/>
                      <a:pt x="90" y="115"/>
                      <a:pt x="88" y="104"/>
                    </a:cubicBezTo>
                    <a:cubicBezTo>
                      <a:pt x="87" y="93"/>
                      <a:pt x="84" y="86"/>
                      <a:pt x="83" y="78"/>
                    </a:cubicBezTo>
                    <a:cubicBezTo>
                      <a:pt x="81" y="70"/>
                      <a:pt x="81" y="66"/>
                      <a:pt x="84" y="61"/>
                    </a:cubicBezTo>
                    <a:cubicBezTo>
                      <a:pt x="88" y="55"/>
                      <a:pt x="92" y="51"/>
                      <a:pt x="93" y="38"/>
                    </a:cubicBezTo>
                    <a:close/>
                    <a:moveTo>
                      <a:pt x="34" y="92"/>
                    </a:moveTo>
                    <a:cubicBezTo>
                      <a:pt x="34" y="92"/>
                      <a:pt x="35" y="86"/>
                      <a:pt x="37" y="80"/>
                    </a:cubicBezTo>
                    <a:cubicBezTo>
                      <a:pt x="37" y="80"/>
                      <a:pt x="38" y="87"/>
                      <a:pt x="39" y="90"/>
                    </a:cubicBezTo>
                    <a:cubicBezTo>
                      <a:pt x="39" y="92"/>
                      <a:pt x="39" y="93"/>
                      <a:pt x="39" y="93"/>
                    </a:cubicBezTo>
                    <a:lnTo>
                      <a:pt x="34" y="92"/>
                    </a:lnTo>
                    <a:close/>
                    <a:moveTo>
                      <a:pt x="40" y="54"/>
                    </a:moveTo>
                    <a:cubicBezTo>
                      <a:pt x="40" y="58"/>
                      <a:pt x="40" y="60"/>
                      <a:pt x="40" y="6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1"/>
                      <a:pt x="34" y="57"/>
                      <a:pt x="35" y="53"/>
                    </a:cubicBezTo>
                    <a:cubicBezTo>
                      <a:pt x="37" y="49"/>
                      <a:pt x="38" y="48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0" y="50"/>
                      <a:pt x="40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375" tIns="17187" rIns="34375" bIns="17187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519">
                  <a:latin typeface="+mj-lt"/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/>
            </p:nvSpPr>
            <p:spPr bwMode="auto">
              <a:xfrm>
                <a:off x="7140576" y="4775200"/>
                <a:ext cx="566738" cy="873125"/>
              </a:xfrm>
              <a:custGeom>
                <a:avLst/>
                <a:gdLst>
                  <a:gd name="T0" fmla="*/ 1 w 35"/>
                  <a:gd name="T1" fmla="*/ 14 h 54"/>
                  <a:gd name="T2" fmla="*/ 2 w 35"/>
                  <a:gd name="T3" fmla="*/ 19 h 54"/>
                  <a:gd name="T4" fmla="*/ 2 w 35"/>
                  <a:gd name="T5" fmla="*/ 37 h 54"/>
                  <a:gd name="T6" fmla="*/ 6 w 35"/>
                  <a:gd name="T7" fmla="*/ 45 h 54"/>
                  <a:gd name="T8" fmla="*/ 9 w 35"/>
                  <a:gd name="T9" fmla="*/ 50 h 54"/>
                  <a:gd name="T10" fmla="*/ 8 w 35"/>
                  <a:gd name="T11" fmla="*/ 52 h 54"/>
                  <a:gd name="T12" fmla="*/ 13 w 35"/>
                  <a:gd name="T13" fmla="*/ 54 h 54"/>
                  <a:gd name="T14" fmla="*/ 29 w 35"/>
                  <a:gd name="T15" fmla="*/ 44 h 54"/>
                  <a:gd name="T16" fmla="*/ 29 w 35"/>
                  <a:gd name="T17" fmla="*/ 44 h 54"/>
                  <a:gd name="T18" fmla="*/ 29 w 35"/>
                  <a:gd name="T19" fmla="*/ 43 h 54"/>
                  <a:gd name="T20" fmla="*/ 30 w 35"/>
                  <a:gd name="T21" fmla="*/ 38 h 54"/>
                  <a:gd name="T22" fmla="*/ 34 w 35"/>
                  <a:gd name="T23" fmla="*/ 32 h 54"/>
                  <a:gd name="T24" fmla="*/ 35 w 35"/>
                  <a:gd name="T25" fmla="*/ 14 h 54"/>
                  <a:gd name="T26" fmla="*/ 18 w 35"/>
                  <a:gd name="T27" fmla="*/ 1 h 54"/>
                  <a:gd name="T28" fmla="*/ 6 w 35"/>
                  <a:gd name="T29" fmla="*/ 3 h 54"/>
                  <a:gd name="T30" fmla="*/ 1 w 35"/>
                  <a:gd name="T31" fmla="*/ 7 h 54"/>
                  <a:gd name="T32" fmla="*/ 1 w 35"/>
                  <a:gd name="T33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4">
                    <a:moveTo>
                      <a:pt x="1" y="14"/>
                    </a:moveTo>
                    <a:cubicBezTo>
                      <a:pt x="1" y="16"/>
                      <a:pt x="1" y="18"/>
                      <a:pt x="2" y="19"/>
                    </a:cubicBezTo>
                    <a:cubicBezTo>
                      <a:pt x="2" y="23"/>
                      <a:pt x="2" y="35"/>
                      <a:pt x="2" y="37"/>
                    </a:cubicBezTo>
                    <a:cubicBezTo>
                      <a:pt x="3" y="40"/>
                      <a:pt x="4" y="44"/>
                      <a:pt x="6" y="45"/>
                    </a:cubicBezTo>
                    <a:cubicBezTo>
                      <a:pt x="9" y="47"/>
                      <a:pt x="9" y="48"/>
                      <a:pt x="9" y="50"/>
                    </a:cubicBezTo>
                    <a:cubicBezTo>
                      <a:pt x="9" y="51"/>
                      <a:pt x="9" y="52"/>
                      <a:pt x="8" y="52"/>
                    </a:cubicBezTo>
                    <a:cubicBezTo>
                      <a:pt x="10" y="53"/>
                      <a:pt x="12" y="54"/>
                      <a:pt x="13" y="54"/>
                    </a:cubicBezTo>
                    <a:cubicBezTo>
                      <a:pt x="17" y="54"/>
                      <a:pt x="26" y="47"/>
                      <a:pt x="29" y="44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4"/>
                      <a:pt x="29" y="43"/>
                      <a:pt x="29" y="43"/>
                    </a:cubicBezTo>
                    <a:cubicBezTo>
                      <a:pt x="29" y="40"/>
                      <a:pt x="30" y="38"/>
                      <a:pt x="30" y="38"/>
                    </a:cubicBezTo>
                    <a:cubicBezTo>
                      <a:pt x="30" y="38"/>
                      <a:pt x="33" y="35"/>
                      <a:pt x="34" y="32"/>
                    </a:cubicBezTo>
                    <a:cubicBezTo>
                      <a:pt x="35" y="28"/>
                      <a:pt x="35" y="20"/>
                      <a:pt x="35" y="14"/>
                    </a:cubicBezTo>
                    <a:cubicBezTo>
                      <a:pt x="34" y="8"/>
                      <a:pt x="28" y="1"/>
                      <a:pt x="18" y="1"/>
                    </a:cubicBezTo>
                    <a:cubicBezTo>
                      <a:pt x="14" y="0"/>
                      <a:pt x="10" y="1"/>
                      <a:pt x="6" y="3"/>
                    </a:cubicBezTo>
                    <a:cubicBezTo>
                      <a:pt x="5" y="4"/>
                      <a:pt x="2" y="6"/>
                      <a:pt x="1" y="7"/>
                    </a:cubicBezTo>
                    <a:cubicBezTo>
                      <a:pt x="0" y="9"/>
                      <a:pt x="0" y="12"/>
                      <a:pt x="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375" tIns="17187" rIns="34375" bIns="17187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519">
                  <a:latin typeface="+mj-lt"/>
                </a:endParaRPr>
              </a:p>
            </p:txBody>
          </p:sp>
        </p:grpSp>
        <p:sp>
          <p:nvSpPr>
            <p:cNvPr id="143" name="Freeform 10"/>
            <p:cNvSpPr>
              <a:spLocks noEditPoints="1"/>
            </p:cNvSpPr>
            <p:nvPr/>
          </p:nvSpPr>
          <p:spPr bwMode="auto">
            <a:xfrm flipH="1">
              <a:off x="5490770" y="2514600"/>
              <a:ext cx="1641867" cy="3841905"/>
            </a:xfrm>
            <a:custGeom>
              <a:avLst/>
              <a:gdLst>
                <a:gd name="T0" fmla="*/ 6 w 153"/>
                <a:gd name="T1" fmla="*/ 120 h 358"/>
                <a:gd name="T2" fmla="*/ 11 w 153"/>
                <a:gd name="T3" fmla="*/ 132 h 358"/>
                <a:gd name="T4" fmla="*/ 23 w 153"/>
                <a:gd name="T5" fmla="*/ 137 h 358"/>
                <a:gd name="T6" fmla="*/ 44 w 153"/>
                <a:gd name="T7" fmla="*/ 144 h 358"/>
                <a:gd name="T8" fmla="*/ 58 w 153"/>
                <a:gd name="T9" fmla="*/ 150 h 358"/>
                <a:gd name="T10" fmla="*/ 58 w 153"/>
                <a:gd name="T11" fmla="*/ 165 h 358"/>
                <a:gd name="T12" fmla="*/ 52 w 153"/>
                <a:gd name="T13" fmla="*/ 199 h 358"/>
                <a:gd name="T14" fmla="*/ 51 w 153"/>
                <a:gd name="T15" fmla="*/ 209 h 358"/>
                <a:gd name="T16" fmla="*/ 47 w 153"/>
                <a:gd name="T17" fmla="*/ 231 h 358"/>
                <a:gd name="T18" fmla="*/ 45 w 153"/>
                <a:gd name="T19" fmla="*/ 256 h 358"/>
                <a:gd name="T20" fmla="*/ 48 w 153"/>
                <a:gd name="T21" fmla="*/ 297 h 358"/>
                <a:gd name="T22" fmla="*/ 43 w 153"/>
                <a:gd name="T23" fmla="*/ 323 h 358"/>
                <a:gd name="T24" fmla="*/ 23 w 153"/>
                <a:gd name="T25" fmla="*/ 337 h 358"/>
                <a:gd name="T26" fmla="*/ 26 w 153"/>
                <a:gd name="T27" fmla="*/ 344 h 358"/>
                <a:gd name="T28" fmla="*/ 58 w 153"/>
                <a:gd name="T29" fmla="*/ 333 h 358"/>
                <a:gd name="T30" fmla="*/ 72 w 153"/>
                <a:gd name="T31" fmla="*/ 325 h 358"/>
                <a:gd name="T32" fmla="*/ 76 w 153"/>
                <a:gd name="T33" fmla="*/ 255 h 358"/>
                <a:gd name="T34" fmla="*/ 93 w 153"/>
                <a:gd name="T35" fmla="*/ 223 h 358"/>
                <a:gd name="T36" fmla="*/ 96 w 153"/>
                <a:gd name="T37" fmla="*/ 242 h 358"/>
                <a:gd name="T38" fmla="*/ 100 w 153"/>
                <a:gd name="T39" fmla="*/ 263 h 358"/>
                <a:gd name="T40" fmla="*/ 95 w 153"/>
                <a:gd name="T41" fmla="*/ 307 h 358"/>
                <a:gd name="T42" fmla="*/ 97 w 153"/>
                <a:gd name="T43" fmla="*/ 337 h 358"/>
                <a:gd name="T44" fmla="*/ 100 w 153"/>
                <a:gd name="T45" fmla="*/ 357 h 358"/>
                <a:gd name="T46" fmla="*/ 115 w 153"/>
                <a:gd name="T47" fmla="*/ 337 h 358"/>
                <a:gd name="T48" fmla="*/ 121 w 153"/>
                <a:gd name="T49" fmla="*/ 292 h 358"/>
                <a:gd name="T50" fmla="*/ 130 w 153"/>
                <a:gd name="T51" fmla="*/ 208 h 358"/>
                <a:gd name="T52" fmla="*/ 135 w 153"/>
                <a:gd name="T53" fmla="*/ 153 h 358"/>
                <a:gd name="T54" fmla="*/ 152 w 153"/>
                <a:gd name="T55" fmla="*/ 124 h 358"/>
                <a:gd name="T56" fmla="*/ 148 w 153"/>
                <a:gd name="T57" fmla="*/ 76 h 358"/>
                <a:gd name="T58" fmla="*/ 116 w 153"/>
                <a:gd name="T59" fmla="*/ 50 h 358"/>
                <a:gd name="T60" fmla="*/ 109 w 153"/>
                <a:gd name="T61" fmla="*/ 34 h 358"/>
                <a:gd name="T62" fmla="*/ 113 w 153"/>
                <a:gd name="T63" fmla="*/ 22 h 358"/>
                <a:gd name="T64" fmla="*/ 99 w 153"/>
                <a:gd name="T65" fmla="*/ 1 h 358"/>
                <a:gd name="T66" fmla="*/ 82 w 153"/>
                <a:gd name="T67" fmla="*/ 4 h 358"/>
                <a:gd name="T68" fmla="*/ 76 w 153"/>
                <a:gd name="T69" fmla="*/ 24 h 358"/>
                <a:gd name="T70" fmla="*/ 76 w 153"/>
                <a:gd name="T71" fmla="*/ 33 h 358"/>
                <a:gd name="T72" fmla="*/ 82 w 153"/>
                <a:gd name="T73" fmla="*/ 47 h 358"/>
                <a:gd name="T74" fmla="*/ 51 w 153"/>
                <a:gd name="T75" fmla="*/ 63 h 358"/>
                <a:gd name="T76" fmla="*/ 45 w 153"/>
                <a:gd name="T77" fmla="*/ 95 h 358"/>
                <a:gd name="T78" fmla="*/ 41 w 153"/>
                <a:gd name="T79" fmla="*/ 115 h 358"/>
                <a:gd name="T80" fmla="*/ 2 w 153"/>
                <a:gd name="T81" fmla="*/ 113 h 358"/>
                <a:gd name="T82" fmla="*/ 83 w 153"/>
                <a:gd name="T83" fmla="*/ 48 h 358"/>
                <a:gd name="T84" fmla="*/ 101 w 153"/>
                <a:gd name="T85" fmla="*/ 78 h 358"/>
                <a:gd name="T86" fmla="*/ 97 w 153"/>
                <a:gd name="T87" fmla="*/ 60 h 358"/>
                <a:gd name="T88" fmla="*/ 88 w 153"/>
                <a:gd name="T89" fmla="*/ 7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3" h="358">
                  <a:moveTo>
                    <a:pt x="7" y="117"/>
                  </a:moveTo>
                  <a:cubicBezTo>
                    <a:pt x="7" y="117"/>
                    <a:pt x="7" y="118"/>
                    <a:pt x="6" y="118"/>
                  </a:cubicBezTo>
                  <a:cubicBezTo>
                    <a:pt x="6" y="119"/>
                    <a:pt x="6" y="120"/>
                    <a:pt x="6" y="120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5" y="122"/>
                    <a:pt x="6" y="124"/>
                    <a:pt x="10" y="126"/>
                  </a:cubicBezTo>
                  <a:cubicBezTo>
                    <a:pt x="10" y="126"/>
                    <a:pt x="10" y="132"/>
                    <a:pt x="11" y="132"/>
                  </a:cubicBezTo>
                  <a:cubicBezTo>
                    <a:pt x="12" y="133"/>
                    <a:pt x="13" y="133"/>
                    <a:pt x="14" y="134"/>
                  </a:cubicBezTo>
                  <a:cubicBezTo>
                    <a:pt x="16" y="134"/>
                    <a:pt x="15" y="135"/>
                    <a:pt x="16" y="135"/>
                  </a:cubicBezTo>
                  <a:cubicBezTo>
                    <a:pt x="16" y="136"/>
                    <a:pt x="23" y="137"/>
                    <a:pt x="23" y="137"/>
                  </a:cubicBezTo>
                  <a:cubicBezTo>
                    <a:pt x="23" y="137"/>
                    <a:pt x="29" y="153"/>
                    <a:pt x="33" y="153"/>
                  </a:cubicBezTo>
                  <a:cubicBezTo>
                    <a:pt x="33" y="153"/>
                    <a:pt x="42" y="146"/>
                    <a:pt x="42" y="145"/>
                  </a:cubicBezTo>
                  <a:cubicBezTo>
                    <a:pt x="43" y="145"/>
                    <a:pt x="44" y="144"/>
                    <a:pt x="44" y="144"/>
                  </a:cubicBezTo>
                  <a:cubicBezTo>
                    <a:pt x="45" y="144"/>
                    <a:pt x="46" y="143"/>
                    <a:pt x="46" y="143"/>
                  </a:cubicBezTo>
                  <a:cubicBezTo>
                    <a:pt x="58" y="147"/>
                    <a:pt x="58" y="147"/>
                    <a:pt x="58" y="147"/>
                  </a:cubicBezTo>
                  <a:cubicBezTo>
                    <a:pt x="58" y="147"/>
                    <a:pt x="59" y="149"/>
                    <a:pt x="58" y="150"/>
                  </a:cubicBezTo>
                  <a:cubicBezTo>
                    <a:pt x="58" y="151"/>
                    <a:pt x="57" y="154"/>
                    <a:pt x="58" y="156"/>
                  </a:cubicBezTo>
                  <a:cubicBezTo>
                    <a:pt x="58" y="159"/>
                    <a:pt x="57" y="160"/>
                    <a:pt x="56" y="161"/>
                  </a:cubicBezTo>
                  <a:cubicBezTo>
                    <a:pt x="56" y="161"/>
                    <a:pt x="58" y="164"/>
                    <a:pt x="58" y="165"/>
                  </a:cubicBezTo>
                  <a:cubicBezTo>
                    <a:pt x="57" y="166"/>
                    <a:pt x="56" y="174"/>
                    <a:pt x="56" y="174"/>
                  </a:cubicBezTo>
                  <a:cubicBezTo>
                    <a:pt x="56" y="174"/>
                    <a:pt x="53" y="196"/>
                    <a:pt x="53" y="197"/>
                  </a:cubicBezTo>
                  <a:cubicBezTo>
                    <a:pt x="52" y="198"/>
                    <a:pt x="52" y="199"/>
                    <a:pt x="52" y="199"/>
                  </a:cubicBezTo>
                  <a:cubicBezTo>
                    <a:pt x="52" y="199"/>
                    <a:pt x="52" y="203"/>
                    <a:pt x="52" y="203"/>
                  </a:cubicBezTo>
                  <a:cubicBezTo>
                    <a:pt x="53" y="203"/>
                    <a:pt x="52" y="204"/>
                    <a:pt x="52" y="205"/>
                  </a:cubicBezTo>
                  <a:cubicBezTo>
                    <a:pt x="52" y="205"/>
                    <a:pt x="52" y="208"/>
                    <a:pt x="51" y="209"/>
                  </a:cubicBezTo>
                  <a:cubicBezTo>
                    <a:pt x="50" y="210"/>
                    <a:pt x="51" y="211"/>
                    <a:pt x="50" y="212"/>
                  </a:cubicBezTo>
                  <a:cubicBezTo>
                    <a:pt x="49" y="214"/>
                    <a:pt x="48" y="221"/>
                    <a:pt x="48" y="221"/>
                  </a:cubicBezTo>
                  <a:cubicBezTo>
                    <a:pt x="48" y="221"/>
                    <a:pt x="47" y="230"/>
                    <a:pt x="47" y="231"/>
                  </a:cubicBezTo>
                  <a:cubicBezTo>
                    <a:pt x="47" y="232"/>
                    <a:pt x="46" y="238"/>
                    <a:pt x="46" y="238"/>
                  </a:cubicBezTo>
                  <a:cubicBezTo>
                    <a:pt x="46" y="238"/>
                    <a:pt x="45" y="243"/>
                    <a:pt x="44" y="245"/>
                  </a:cubicBezTo>
                  <a:cubicBezTo>
                    <a:pt x="44" y="248"/>
                    <a:pt x="44" y="254"/>
                    <a:pt x="45" y="256"/>
                  </a:cubicBezTo>
                  <a:cubicBezTo>
                    <a:pt x="46" y="257"/>
                    <a:pt x="49" y="280"/>
                    <a:pt x="49" y="283"/>
                  </a:cubicBezTo>
                  <a:cubicBezTo>
                    <a:pt x="48" y="285"/>
                    <a:pt x="49" y="286"/>
                    <a:pt x="49" y="287"/>
                  </a:cubicBezTo>
                  <a:cubicBezTo>
                    <a:pt x="49" y="287"/>
                    <a:pt x="48" y="296"/>
                    <a:pt x="48" y="297"/>
                  </a:cubicBezTo>
                  <a:cubicBezTo>
                    <a:pt x="48" y="298"/>
                    <a:pt x="48" y="304"/>
                    <a:pt x="47" y="305"/>
                  </a:cubicBezTo>
                  <a:cubicBezTo>
                    <a:pt x="47" y="305"/>
                    <a:pt x="46" y="312"/>
                    <a:pt x="47" y="314"/>
                  </a:cubicBezTo>
                  <a:cubicBezTo>
                    <a:pt x="47" y="317"/>
                    <a:pt x="43" y="322"/>
                    <a:pt x="43" y="323"/>
                  </a:cubicBezTo>
                  <a:cubicBezTo>
                    <a:pt x="43" y="324"/>
                    <a:pt x="41" y="325"/>
                    <a:pt x="41" y="326"/>
                  </a:cubicBezTo>
                  <a:cubicBezTo>
                    <a:pt x="41" y="327"/>
                    <a:pt x="33" y="332"/>
                    <a:pt x="32" y="332"/>
                  </a:cubicBezTo>
                  <a:cubicBezTo>
                    <a:pt x="31" y="332"/>
                    <a:pt x="23" y="336"/>
                    <a:pt x="23" y="337"/>
                  </a:cubicBezTo>
                  <a:cubicBezTo>
                    <a:pt x="23" y="338"/>
                    <a:pt x="23" y="338"/>
                    <a:pt x="23" y="338"/>
                  </a:cubicBezTo>
                  <a:cubicBezTo>
                    <a:pt x="23" y="338"/>
                    <a:pt x="21" y="338"/>
                    <a:pt x="21" y="339"/>
                  </a:cubicBezTo>
                  <a:cubicBezTo>
                    <a:pt x="21" y="339"/>
                    <a:pt x="23" y="343"/>
                    <a:pt x="26" y="344"/>
                  </a:cubicBezTo>
                  <a:cubicBezTo>
                    <a:pt x="26" y="344"/>
                    <a:pt x="41" y="343"/>
                    <a:pt x="44" y="342"/>
                  </a:cubicBezTo>
                  <a:cubicBezTo>
                    <a:pt x="47" y="340"/>
                    <a:pt x="50" y="338"/>
                    <a:pt x="50" y="338"/>
                  </a:cubicBezTo>
                  <a:cubicBezTo>
                    <a:pt x="50" y="338"/>
                    <a:pt x="57" y="333"/>
                    <a:pt x="58" y="333"/>
                  </a:cubicBezTo>
                  <a:cubicBezTo>
                    <a:pt x="59" y="335"/>
                    <a:pt x="59" y="335"/>
                    <a:pt x="59" y="335"/>
                  </a:cubicBezTo>
                  <a:cubicBezTo>
                    <a:pt x="59" y="335"/>
                    <a:pt x="72" y="333"/>
                    <a:pt x="73" y="331"/>
                  </a:cubicBezTo>
                  <a:cubicBezTo>
                    <a:pt x="74" y="330"/>
                    <a:pt x="72" y="326"/>
                    <a:pt x="72" y="325"/>
                  </a:cubicBezTo>
                  <a:cubicBezTo>
                    <a:pt x="71" y="324"/>
                    <a:pt x="72" y="324"/>
                    <a:pt x="72" y="324"/>
                  </a:cubicBezTo>
                  <a:cubicBezTo>
                    <a:pt x="72" y="319"/>
                    <a:pt x="72" y="319"/>
                    <a:pt x="72" y="319"/>
                  </a:cubicBezTo>
                  <a:cubicBezTo>
                    <a:pt x="72" y="319"/>
                    <a:pt x="76" y="257"/>
                    <a:pt x="76" y="255"/>
                  </a:cubicBezTo>
                  <a:cubicBezTo>
                    <a:pt x="76" y="255"/>
                    <a:pt x="76" y="254"/>
                    <a:pt x="76" y="252"/>
                  </a:cubicBezTo>
                  <a:cubicBezTo>
                    <a:pt x="77" y="251"/>
                    <a:pt x="90" y="215"/>
                    <a:pt x="90" y="215"/>
                  </a:cubicBezTo>
                  <a:cubicBezTo>
                    <a:pt x="90" y="214"/>
                    <a:pt x="92" y="218"/>
                    <a:pt x="93" y="223"/>
                  </a:cubicBezTo>
                  <a:cubicBezTo>
                    <a:pt x="93" y="223"/>
                    <a:pt x="94" y="229"/>
                    <a:pt x="94" y="230"/>
                  </a:cubicBezTo>
                  <a:cubicBezTo>
                    <a:pt x="93" y="231"/>
                    <a:pt x="94" y="235"/>
                    <a:pt x="95" y="237"/>
                  </a:cubicBezTo>
                  <a:cubicBezTo>
                    <a:pt x="96" y="239"/>
                    <a:pt x="96" y="241"/>
                    <a:pt x="96" y="242"/>
                  </a:cubicBezTo>
                  <a:cubicBezTo>
                    <a:pt x="96" y="242"/>
                    <a:pt x="98" y="249"/>
                    <a:pt x="97" y="249"/>
                  </a:cubicBezTo>
                  <a:cubicBezTo>
                    <a:pt x="97" y="250"/>
                    <a:pt x="97" y="257"/>
                    <a:pt x="97" y="258"/>
                  </a:cubicBezTo>
                  <a:cubicBezTo>
                    <a:pt x="97" y="260"/>
                    <a:pt x="100" y="262"/>
                    <a:pt x="100" y="263"/>
                  </a:cubicBezTo>
                  <a:cubicBezTo>
                    <a:pt x="100" y="264"/>
                    <a:pt x="97" y="282"/>
                    <a:pt x="98" y="286"/>
                  </a:cubicBezTo>
                  <a:cubicBezTo>
                    <a:pt x="98" y="286"/>
                    <a:pt x="96" y="291"/>
                    <a:pt x="96" y="294"/>
                  </a:cubicBezTo>
                  <a:cubicBezTo>
                    <a:pt x="95" y="297"/>
                    <a:pt x="95" y="307"/>
                    <a:pt x="95" y="307"/>
                  </a:cubicBezTo>
                  <a:cubicBezTo>
                    <a:pt x="93" y="323"/>
                    <a:pt x="93" y="323"/>
                    <a:pt x="93" y="323"/>
                  </a:cubicBezTo>
                  <a:cubicBezTo>
                    <a:pt x="93" y="323"/>
                    <a:pt x="92" y="328"/>
                    <a:pt x="93" y="330"/>
                  </a:cubicBezTo>
                  <a:cubicBezTo>
                    <a:pt x="94" y="332"/>
                    <a:pt x="97" y="337"/>
                    <a:pt x="97" y="337"/>
                  </a:cubicBezTo>
                  <a:cubicBezTo>
                    <a:pt x="97" y="337"/>
                    <a:pt x="96" y="344"/>
                    <a:pt x="96" y="344"/>
                  </a:cubicBezTo>
                  <a:cubicBezTo>
                    <a:pt x="96" y="345"/>
                    <a:pt x="95" y="346"/>
                    <a:pt x="95" y="346"/>
                  </a:cubicBezTo>
                  <a:cubicBezTo>
                    <a:pt x="95" y="346"/>
                    <a:pt x="95" y="356"/>
                    <a:pt x="100" y="357"/>
                  </a:cubicBezTo>
                  <a:cubicBezTo>
                    <a:pt x="100" y="357"/>
                    <a:pt x="107" y="358"/>
                    <a:pt x="109" y="357"/>
                  </a:cubicBezTo>
                  <a:cubicBezTo>
                    <a:pt x="112" y="357"/>
                    <a:pt x="117" y="349"/>
                    <a:pt x="116" y="345"/>
                  </a:cubicBezTo>
                  <a:cubicBezTo>
                    <a:pt x="115" y="341"/>
                    <a:pt x="115" y="337"/>
                    <a:pt x="115" y="337"/>
                  </a:cubicBezTo>
                  <a:cubicBezTo>
                    <a:pt x="115" y="337"/>
                    <a:pt x="115" y="336"/>
                    <a:pt x="116" y="336"/>
                  </a:cubicBezTo>
                  <a:cubicBezTo>
                    <a:pt x="116" y="335"/>
                    <a:pt x="117" y="326"/>
                    <a:pt x="119" y="323"/>
                  </a:cubicBezTo>
                  <a:cubicBezTo>
                    <a:pt x="121" y="321"/>
                    <a:pt x="122" y="294"/>
                    <a:pt x="121" y="292"/>
                  </a:cubicBezTo>
                  <a:cubicBezTo>
                    <a:pt x="121" y="290"/>
                    <a:pt x="123" y="269"/>
                    <a:pt x="123" y="267"/>
                  </a:cubicBezTo>
                  <a:cubicBezTo>
                    <a:pt x="123" y="266"/>
                    <a:pt x="124" y="243"/>
                    <a:pt x="124" y="242"/>
                  </a:cubicBezTo>
                  <a:cubicBezTo>
                    <a:pt x="124" y="241"/>
                    <a:pt x="131" y="209"/>
                    <a:pt x="130" y="208"/>
                  </a:cubicBezTo>
                  <a:cubicBezTo>
                    <a:pt x="129" y="208"/>
                    <a:pt x="139" y="206"/>
                    <a:pt x="142" y="202"/>
                  </a:cubicBezTo>
                  <a:cubicBezTo>
                    <a:pt x="142" y="202"/>
                    <a:pt x="138" y="163"/>
                    <a:pt x="137" y="162"/>
                  </a:cubicBezTo>
                  <a:cubicBezTo>
                    <a:pt x="136" y="160"/>
                    <a:pt x="135" y="153"/>
                    <a:pt x="135" y="153"/>
                  </a:cubicBezTo>
                  <a:cubicBezTo>
                    <a:pt x="135" y="153"/>
                    <a:pt x="134" y="148"/>
                    <a:pt x="134" y="148"/>
                  </a:cubicBezTo>
                  <a:cubicBezTo>
                    <a:pt x="135" y="148"/>
                    <a:pt x="151" y="142"/>
                    <a:pt x="153" y="129"/>
                  </a:cubicBezTo>
                  <a:cubicBezTo>
                    <a:pt x="153" y="129"/>
                    <a:pt x="152" y="124"/>
                    <a:pt x="152" y="124"/>
                  </a:cubicBezTo>
                  <a:cubicBezTo>
                    <a:pt x="151" y="124"/>
                    <a:pt x="150" y="98"/>
                    <a:pt x="151" y="97"/>
                  </a:cubicBezTo>
                  <a:cubicBezTo>
                    <a:pt x="151" y="96"/>
                    <a:pt x="150" y="88"/>
                    <a:pt x="150" y="88"/>
                  </a:cubicBezTo>
                  <a:cubicBezTo>
                    <a:pt x="150" y="88"/>
                    <a:pt x="149" y="76"/>
                    <a:pt x="148" y="76"/>
                  </a:cubicBezTo>
                  <a:cubicBezTo>
                    <a:pt x="147" y="75"/>
                    <a:pt x="148" y="68"/>
                    <a:pt x="148" y="67"/>
                  </a:cubicBezTo>
                  <a:cubicBezTo>
                    <a:pt x="148" y="66"/>
                    <a:pt x="147" y="61"/>
                    <a:pt x="139" y="59"/>
                  </a:cubicBezTo>
                  <a:cubicBezTo>
                    <a:pt x="132" y="57"/>
                    <a:pt x="116" y="50"/>
                    <a:pt x="116" y="50"/>
                  </a:cubicBezTo>
                  <a:cubicBezTo>
                    <a:pt x="116" y="50"/>
                    <a:pt x="115" y="48"/>
                    <a:pt x="113" y="48"/>
                  </a:cubicBezTo>
                  <a:cubicBezTo>
                    <a:pt x="111" y="47"/>
                    <a:pt x="109" y="42"/>
                    <a:pt x="107" y="42"/>
                  </a:cubicBezTo>
                  <a:cubicBezTo>
                    <a:pt x="107" y="42"/>
                    <a:pt x="109" y="36"/>
                    <a:pt x="109" y="34"/>
                  </a:cubicBezTo>
                  <a:cubicBezTo>
                    <a:pt x="109" y="34"/>
                    <a:pt x="111" y="33"/>
                    <a:pt x="112" y="32"/>
                  </a:cubicBezTo>
                  <a:cubicBezTo>
                    <a:pt x="112" y="31"/>
                    <a:pt x="113" y="29"/>
                    <a:pt x="112" y="28"/>
                  </a:cubicBezTo>
                  <a:cubicBezTo>
                    <a:pt x="112" y="27"/>
                    <a:pt x="114" y="24"/>
                    <a:pt x="113" y="22"/>
                  </a:cubicBezTo>
                  <a:cubicBezTo>
                    <a:pt x="113" y="22"/>
                    <a:pt x="114" y="19"/>
                    <a:pt x="110" y="20"/>
                  </a:cubicBezTo>
                  <a:cubicBezTo>
                    <a:pt x="110" y="20"/>
                    <a:pt x="110" y="5"/>
                    <a:pt x="102" y="2"/>
                  </a:cubicBezTo>
                  <a:cubicBezTo>
                    <a:pt x="102" y="2"/>
                    <a:pt x="101" y="1"/>
                    <a:pt x="99" y="1"/>
                  </a:cubicBezTo>
                  <a:cubicBezTo>
                    <a:pt x="97" y="0"/>
                    <a:pt x="96" y="1"/>
                    <a:pt x="95" y="1"/>
                  </a:cubicBezTo>
                  <a:cubicBezTo>
                    <a:pt x="94" y="0"/>
                    <a:pt x="90" y="0"/>
                    <a:pt x="89" y="0"/>
                  </a:cubicBezTo>
                  <a:cubicBezTo>
                    <a:pt x="88" y="1"/>
                    <a:pt x="83" y="4"/>
                    <a:pt x="82" y="4"/>
                  </a:cubicBezTo>
                  <a:cubicBezTo>
                    <a:pt x="82" y="4"/>
                    <a:pt x="77" y="8"/>
                    <a:pt x="77" y="10"/>
                  </a:cubicBezTo>
                  <a:cubicBezTo>
                    <a:pt x="77" y="12"/>
                    <a:pt x="75" y="16"/>
                    <a:pt x="77" y="20"/>
                  </a:cubicBezTo>
                  <a:cubicBezTo>
                    <a:pt x="78" y="24"/>
                    <a:pt x="76" y="24"/>
                    <a:pt x="76" y="24"/>
                  </a:cubicBezTo>
                  <a:cubicBezTo>
                    <a:pt x="76" y="24"/>
                    <a:pt x="75" y="23"/>
                    <a:pt x="75" y="23"/>
                  </a:cubicBezTo>
                  <a:cubicBezTo>
                    <a:pt x="74" y="24"/>
                    <a:pt x="74" y="29"/>
                    <a:pt x="75" y="29"/>
                  </a:cubicBezTo>
                  <a:cubicBezTo>
                    <a:pt x="75" y="30"/>
                    <a:pt x="76" y="33"/>
                    <a:pt x="76" y="33"/>
                  </a:cubicBezTo>
                  <a:cubicBezTo>
                    <a:pt x="76" y="33"/>
                    <a:pt x="77" y="35"/>
                    <a:pt x="79" y="36"/>
                  </a:cubicBezTo>
                  <a:cubicBezTo>
                    <a:pt x="79" y="36"/>
                    <a:pt x="81" y="44"/>
                    <a:pt x="83" y="44"/>
                  </a:cubicBezTo>
                  <a:cubicBezTo>
                    <a:pt x="83" y="44"/>
                    <a:pt x="83" y="47"/>
                    <a:pt x="82" y="47"/>
                  </a:cubicBezTo>
                  <a:cubicBezTo>
                    <a:pt x="82" y="48"/>
                    <a:pt x="77" y="51"/>
                    <a:pt x="77" y="51"/>
                  </a:cubicBezTo>
                  <a:cubicBezTo>
                    <a:pt x="77" y="51"/>
                    <a:pt x="61" y="58"/>
                    <a:pt x="60" y="58"/>
                  </a:cubicBezTo>
                  <a:cubicBezTo>
                    <a:pt x="59" y="58"/>
                    <a:pt x="51" y="63"/>
                    <a:pt x="51" y="63"/>
                  </a:cubicBezTo>
                  <a:cubicBezTo>
                    <a:pt x="51" y="64"/>
                    <a:pt x="47" y="66"/>
                    <a:pt x="48" y="69"/>
                  </a:cubicBezTo>
                  <a:cubicBezTo>
                    <a:pt x="48" y="73"/>
                    <a:pt x="46" y="82"/>
                    <a:pt x="46" y="82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5" y="95"/>
                    <a:pt x="44" y="100"/>
                    <a:pt x="45" y="102"/>
                  </a:cubicBezTo>
                  <a:cubicBezTo>
                    <a:pt x="45" y="104"/>
                    <a:pt x="43" y="108"/>
                    <a:pt x="42" y="109"/>
                  </a:cubicBezTo>
                  <a:cubicBezTo>
                    <a:pt x="42" y="110"/>
                    <a:pt x="41" y="115"/>
                    <a:pt x="41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0" y="117"/>
                    <a:pt x="4" y="108"/>
                    <a:pt x="2" y="109"/>
                  </a:cubicBezTo>
                  <a:cubicBezTo>
                    <a:pt x="0" y="110"/>
                    <a:pt x="1" y="112"/>
                    <a:pt x="2" y="113"/>
                  </a:cubicBezTo>
                  <a:cubicBezTo>
                    <a:pt x="3" y="114"/>
                    <a:pt x="7" y="117"/>
                    <a:pt x="7" y="117"/>
                  </a:cubicBezTo>
                  <a:close/>
                  <a:moveTo>
                    <a:pt x="80" y="52"/>
                  </a:moveTo>
                  <a:cubicBezTo>
                    <a:pt x="83" y="48"/>
                    <a:pt x="83" y="48"/>
                    <a:pt x="83" y="48"/>
                  </a:cubicBezTo>
                  <a:cubicBezTo>
                    <a:pt x="83" y="48"/>
                    <a:pt x="86" y="53"/>
                    <a:pt x="93" y="55"/>
                  </a:cubicBezTo>
                  <a:cubicBezTo>
                    <a:pt x="98" y="59"/>
                    <a:pt x="110" y="45"/>
                    <a:pt x="110" y="45"/>
                  </a:cubicBezTo>
                  <a:cubicBezTo>
                    <a:pt x="111" y="49"/>
                    <a:pt x="106" y="65"/>
                    <a:pt x="101" y="78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7" y="66"/>
                    <a:pt x="99" y="67"/>
                    <a:pt x="100" y="66"/>
                  </a:cubicBezTo>
                  <a:cubicBezTo>
                    <a:pt x="101" y="64"/>
                    <a:pt x="98" y="60"/>
                    <a:pt x="97" y="60"/>
                  </a:cubicBezTo>
                  <a:cubicBezTo>
                    <a:pt x="96" y="60"/>
                    <a:pt x="93" y="60"/>
                    <a:pt x="92" y="63"/>
                  </a:cubicBezTo>
                  <a:cubicBezTo>
                    <a:pt x="92" y="66"/>
                    <a:pt x="94" y="66"/>
                    <a:pt x="94" y="66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4" y="64"/>
                    <a:pt x="80" y="52"/>
                    <a:pt x="80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  <p:sp>
          <p:nvSpPr>
            <p:cNvPr id="144" name="Freeform 11"/>
            <p:cNvSpPr>
              <a:spLocks noEditPoints="1"/>
            </p:cNvSpPr>
            <p:nvPr/>
          </p:nvSpPr>
          <p:spPr bwMode="auto">
            <a:xfrm flipH="1">
              <a:off x="13685837" y="2709868"/>
              <a:ext cx="1191117" cy="3767132"/>
            </a:xfrm>
            <a:custGeom>
              <a:avLst/>
              <a:gdLst>
                <a:gd name="T0" fmla="*/ 16 w 111"/>
                <a:gd name="T1" fmla="*/ 182 h 351"/>
                <a:gd name="T2" fmla="*/ 14 w 111"/>
                <a:gd name="T3" fmla="*/ 246 h 351"/>
                <a:gd name="T4" fmla="*/ 8 w 111"/>
                <a:gd name="T5" fmla="*/ 308 h 351"/>
                <a:gd name="T6" fmla="*/ 10 w 111"/>
                <a:gd name="T7" fmla="*/ 328 h 351"/>
                <a:gd name="T8" fmla="*/ 24 w 111"/>
                <a:gd name="T9" fmla="*/ 348 h 351"/>
                <a:gd name="T10" fmla="*/ 34 w 111"/>
                <a:gd name="T11" fmla="*/ 323 h 351"/>
                <a:gd name="T12" fmla="*/ 37 w 111"/>
                <a:gd name="T13" fmla="*/ 255 h 351"/>
                <a:gd name="T14" fmla="*/ 56 w 111"/>
                <a:gd name="T15" fmla="*/ 192 h 351"/>
                <a:gd name="T16" fmla="*/ 67 w 111"/>
                <a:gd name="T17" fmla="*/ 261 h 351"/>
                <a:gd name="T18" fmla="*/ 71 w 111"/>
                <a:gd name="T19" fmla="*/ 311 h 351"/>
                <a:gd name="T20" fmla="*/ 70 w 111"/>
                <a:gd name="T21" fmla="*/ 333 h 351"/>
                <a:gd name="T22" fmla="*/ 87 w 111"/>
                <a:gd name="T23" fmla="*/ 342 h 351"/>
                <a:gd name="T24" fmla="*/ 104 w 111"/>
                <a:gd name="T25" fmla="*/ 336 h 351"/>
                <a:gd name="T26" fmla="*/ 89 w 111"/>
                <a:gd name="T27" fmla="*/ 311 h 351"/>
                <a:gd name="T28" fmla="*/ 90 w 111"/>
                <a:gd name="T29" fmla="*/ 268 h 351"/>
                <a:gd name="T30" fmla="*/ 95 w 111"/>
                <a:gd name="T31" fmla="*/ 181 h 351"/>
                <a:gd name="T32" fmla="*/ 85 w 111"/>
                <a:gd name="T33" fmla="*/ 117 h 351"/>
                <a:gd name="T34" fmla="*/ 100 w 111"/>
                <a:gd name="T35" fmla="*/ 98 h 351"/>
                <a:gd name="T36" fmla="*/ 92 w 111"/>
                <a:gd name="T37" fmla="*/ 60 h 351"/>
                <a:gd name="T38" fmla="*/ 62 w 111"/>
                <a:gd name="T39" fmla="*/ 42 h 351"/>
                <a:gd name="T40" fmla="*/ 69 w 111"/>
                <a:gd name="T41" fmla="*/ 27 h 351"/>
                <a:gd name="T42" fmla="*/ 74 w 111"/>
                <a:gd name="T43" fmla="*/ 11 h 351"/>
                <a:gd name="T44" fmla="*/ 53 w 111"/>
                <a:gd name="T45" fmla="*/ 2 h 351"/>
                <a:gd name="T46" fmla="*/ 41 w 111"/>
                <a:gd name="T47" fmla="*/ 18 h 351"/>
                <a:gd name="T48" fmla="*/ 39 w 111"/>
                <a:gd name="T49" fmla="*/ 37 h 351"/>
                <a:gd name="T50" fmla="*/ 61 w 111"/>
                <a:gd name="T51" fmla="*/ 44 h 351"/>
                <a:gd name="T52" fmla="*/ 57 w 111"/>
                <a:gd name="T53" fmla="*/ 53 h 351"/>
                <a:gd name="T54" fmla="*/ 48 w 111"/>
                <a:gd name="T55" fmla="*/ 53 h 351"/>
                <a:gd name="T56" fmla="*/ 53 w 111"/>
                <a:gd name="T57" fmla="*/ 71 h 351"/>
                <a:gd name="T58" fmla="*/ 36 w 111"/>
                <a:gd name="T59" fmla="*/ 43 h 351"/>
                <a:gd name="T60" fmla="*/ 5 w 111"/>
                <a:gd name="T61" fmla="*/ 67 h 351"/>
                <a:gd name="T62" fmla="*/ 16 w 111"/>
                <a:gd name="T63" fmla="*/ 112 h 351"/>
                <a:gd name="T64" fmla="*/ 40 w 111"/>
                <a:gd name="T65" fmla="*/ 95 h 351"/>
                <a:gd name="T66" fmla="*/ 49 w 111"/>
                <a:gd name="T67" fmla="*/ 86 h 351"/>
                <a:gd name="T68" fmla="*/ 40 w 111"/>
                <a:gd name="T69" fmla="*/ 9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1" h="351">
                  <a:moveTo>
                    <a:pt x="3" y="177"/>
                  </a:moveTo>
                  <a:cubicBezTo>
                    <a:pt x="5" y="180"/>
                    <a:pt x="16" y="182"/>
                    <a:pt x="16" y="182"/>
                  </a:cubicBezTo>
                  <a:cubicBezTo>
                    <a:pt x="16" y="182"/>
                    <a:pt x="16" y="224"/>
                    <a:pt x="16" y="225"/>
                  </a:cubicBezTo>
                  <a:cubicBezTo>
                    <a:pt x="15" y="227"/>
                    <a:pt x="17" y="238"/>
                    <a:pt x="14" y="246"/>
                  </a:cubicBezTo>
                  <a:cubicBezTo>
                    <a:pt x="11" y="254"/>
                    <a:pt x="7" y="296"/>
                    <a:pt x="7" y="296"/>
                  </a:cubicBezTo>
                  <a:cubicBezTo>
                    <a:pt x="7" y="296"/>
                    <a:pt x="7" y="306"/>
                    <a:pt x="8" y="308"/>
                  </a:cubicBezTo>
                  <a:cubicBezTo>
                    <a:pt x="10" y="311"/>
                    <a:pt x="10" y="315"/>
                    <a:pt x="8" y="317"/>
                  </a:cubicBezTo>
                  <a:cubicBezTo>
                    <a:pt x="5" y="319"/>
                    <a:pt x="10" y="328"/>
                    <a:pt x="10" y="328"/>
                  </a:cubicBezTo>
                  <a:cubicBezTo>
                    <a:pt x="10" y="328"/>
                    <a:pt x="1" y="346"/>
                    <a:pt x="6" y="348"/>
                  </a:cubicBezTo>
                  <a:cubicBezTo>
                    <a:pt x="11" y="351"/>
                    <a:pt x="20" y="351"/>
                    <a:pt x="24" y="348"/>
                  </a:cubicBezTo>
                  <a:cubicBezTo>
                    <a:pt x="26" y="345"/>
                    <a:pt x="25" y="329"/>
                    <a:pt x="25" y="329"/>
                  </a:cubicBezTo>
                  <a:cubicBezTo>
                    <a:pt x="25" y="329"/>
                    <a:pt x="33" y="326"/>
                    <a:pt x="34" y="323"/>
                  </a:cubicBezTo>
                  <a:cubicBezTo>
                    <a:pt x="35" y="321"/>
                    <a:pt x="37" y="318"/>
                    <a:pt x="32" y="307"/>
                  </a:cubicBezTo>
                  <a:cubicBezTo>
                    <a:pt x="28" y="291"/>
                    <a:pt x="37" y="255"/>
                    <a:pt x="37" y="255"/>
                  </a:cubicBezTo>
                  <a:cubicBezTo>
                    <a:pt x="37" y="255"/>
                    <a:pt x="47" y="217"/>
                    <a:pt x="48" y="217"/>
                  </a:cubicBezTo>
                  <a:cubicBezTo>
                    <a:pt x="50" y="216"/>
                    <a:pt x="56" y="192"/>
                    <a:pt x="56" y="192"/>
                  </a:cubicBezTo>
                  <a:cubicBezTo>
                    <a:pt x="56" y="192"/>
                    <a:pt x="57" y="194"/>
                    <a:pt x="63" y="223"/>
                  </a:cubicBezTo>
                  <a:cubicBezTo>
                    <a:pt x="69" y="252"/>
                    <a:pt x="67" y="261"/>
                    <a:pt x="67" y="261"/>
                  </a:cubicBezTo>
                  <a:cubicBezTo>
                    <a:pt x="68" y="302"/>
                    <a:pt x="68" y="302"/>
                    <a:pt x="68" y="302"/>
                  </a:cubicBezTo>
                  <a:cubicBezTo>
                    <a:pt x="68" y="302"/>
                    <a:pt x="69" y="310"/>
                    <a:pt x="71" y="311"/>
                  </a:cubicBezTo>
                  <a:cubicBezTo>
                    <a:pt x="72" y="312"/>
                    <a:pt x="67" y="319"/>
                    <a:pt x="70" y="322"/>
                  </a:cubicBezTo>
                  <a:cubicBezTo>
                    <a:pt x="71" y="326"/>
                    <a:pt x="70" y="333"/>
                    <a:pt x="70" y="333"/>
                  </a:cubicBezTo>
                  <a:cubicBezTo>
                    <a:pt x="70" y="333"/>
                    <a:pt x="78" y="338"/>
                    <a:pt x="80" y="336"/>
                  </a:cubicBezTo>
                  <a:cubicBezTo>
                    <a:pt x="82" y="335"/>
                    <a:pt x="87" y="342"/>
                    <a:pt x="87" y="342"/>
                  </a:cubicBezTo>
                  <a:cubicBezTo>
                    <a:pt x="87" y="342"/>
                    <a:pt x="106" y="347"/>
                    <a:pt x="108" y="344"/>
                  </a:cubicBezTo>
                  <a:cubicBezTo>
                    <a:pt x="111" y="341"/>
                    <a:pt x="104" y="336"/>
                    <a:pt x="104" y="336"/>
                  </a:cubicBezTo>
                  <a:cubicBezTo>
                    <a:pt x="94" y="324"/>
                    <a:pt x="94" y="324"/>
                    <a:pt x="94" y="324"/>
                  </a:cubicBezTo>
                  <a:cubicBezTo>
                    <a:pt x="94" y="324"/>
                    <a:pt x="101" y="317"/>
                    <a:pt x="89" y="311"/>
                  </a:cubicBezTo>
                  <a:cubicBezTo>
                    <a:pt x="91" y="292"/>
                    <a:pt x="91" y="292"/>
                    <a:pt x="91" y="292"/>
                  </a:cubicBezTo>
                  <a:cubicBezTo>
                    <a:pt x="91" y="292"/>
                    <a:pt x="92" y="278"/>
                    <a:pt x="90" y="268"/>
                  </a:cubicBezTo>
                  <a:cubicBezTo>
                    <a:pt x="88" y="258"/>
                    <a:pt x="95" y="208"/>
                    <a:pt x="95" y="208"/>
                  </a:cubicBezTo>
                  <a:cubicBezTo>
                    <a:pt x="95" y="208"/>
                    <a:pt x="98" y="185"/>
                    <a:pt x="95" y="181"/>
                  </a:cubicBezTo>
                  <a:cubicBezTo>
                    <a:pt x="98" y="179"/>
                    <a:pt x="89" y="125"/>
                    <a:pt x="89" y="125"/>
                  </a:cubicBezTo>
                  <a:cubicBezTo>
                    <a:pt x="85" y="117"/>
                    <a:pt x="85" y="117"/>
                    <a:pt x="85" y="117"/>
                  </a:cubicBezTo>
                  <a:cubicBezTo>
                    <a:pt x="85" y="117"/>
                    <a:pt x="96" y="116"/>
                    <a:pt x="97" y="110"/>
                  </a:cubicBezTo>
                  <a:cubicBezTo>
                    <a:pt x="98" y="104"/>
                    <a:pt x="100" y="103"/>
                    <a:pt x="100" y="98"/>
                  </a:cubicBezTo>
                  <a:cubicBezTo>
                    <a:pt x="99" y="94"/>
                    <a:pt x="97" y="82"/>
                    <a:pt x="96" y="79"/>
                  </a:cubicBezTo>
                  <a:cubicBezTo>
                    <a:pt x="95" y="75"/>
                    <a:pt x="92" y="60"/>
                    <a:pt x="92" y="60"/>
                  </a:cubicBezTo>
                  <a:cubicBezTo>
                    <a:pt x="92" y="60"/>
                    <a:pt x="89" y="55"/>
                    <a:pt x="83" y="55"/>
                  </a:cubicBezTo>
                  <a:cubicBezTo>
                    <a:pt x="78" y="55"/>
                    <a:pt x="63" y="48"/>
                    <a:pt x="62" y="42"/>
                  </a:cubicBezTo>
                  <a:cubicBezTo>
                    <a:pt x="62" y="42"/>
                    <a:pt x="65" y="39"/>
                    <a:pt x="67" y="34"/>
                  </a:cubicBezTo>
                  <a:cubicBezTo>
                    <a:pt x="67" y="32"/>
                    <a:pt x="69" y="29"/>
                    <a:pt x="69" y="27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67" y="0"/>
                    <a:pt x="53" y="2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5" y="2"/>
                    <a:pt x="41" y="12"/>
                    <a:pt x="41" y="18"/>
                  </a:cubicBezTo>
                  <a:cubicBezTo>
                    <a:pt x="34" y="18"/>
                    <a:pt x="41" y="30"/>
                    <a:pt x="41" y="30"/>
                  </a:cubicBezTo>
                  <a:cubicBezTo>
                    <a:pt x="41" y="30"/>
                    <a:pt x="40" y="33"/>
                    <a:pt x="39" y="37"/>
                  </a:cubicBezTo>
                  <a:cubicBezTo>
                    <a:pt x="40" y="38"/>
                    <a:pt x="43" y="45"/>
                    <a:pt x="50" y="47"/>
                  </a:cubicBezTo>
                  <a:cubicBezTo>
                    <a:pt x="58" y="50"/>
                    <a:pt x="61" y="44"/>
                    <a:pt x="61" y="44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56" y="56"/>
                    <a:pt x="57" y="53"/>
                  </a:cubicBezTo>
                  <a:cubicBezTo>
                    <a:pt x="59" y="50"/>
                    <a:pt x="54" y="50"/>
                    <a:pt x="52" y="50"/>
                  </a:cubicBezTo>
                  <a:cubicBezTo>
                    <a:pt x="50" y="50"/>
                    <a:pt x="48" y="53"/>
                    <a:pt x="48" y="53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3" y="74"/>
                    <a:pt x="53" y="71"/>
                  </a:cubicBezTo>
                  <a:cubicBezTo>
                    <a:pt x="53" y="68"/>
                    <a:pt x="40" y="48"/>
                    <a:pt x="37" y="42"/>
                  </a:cubicBezTo>
                  <a:cubicBezTo>
                    <a:pt x="37" y="43"/>
                    <a:pt x="36" y="43"/>
                    <a:pt x="36" y="43"/>
                  </a:cubicBezTo>
                  <a:cubicBezTo>
                    <a:pt x="34" y="46"/>
                    <a:pt x="17" y="49"/>
                    <a:pt x="17" y="49"/>
                  </a:cubicBezTo>
                  <a:cubicBezTo>
                    <a:pt x="17" y="49"/>
                    <a:pt x="0" y="48"/>
                    <a:pt x="5" y="67"/>
                  </a:cubicBezTo>
                  <a:cubicBezTo>
                    <a:pt x="7" y="82"/>
                    <a:pt x="9" y="95"/>
                    <a:pt x="9" y="95"/>
                  </a:cubicBezTo>
                  <a:cubicBezTo>
                    <a:pt x="9" y="95"/>
                    <a:pt x="13" y="112"/>
                    <a:pt x="16" y="112"/>
                  </a:cubicBezTo>
                  <a:cubicBezTo>
                    <a:pt x="20" y="113"/>
                    <a:pt x="3" y="172"/>
                    <a:pt x="3" y="177"/>
                  </a:cubicBezTo>
                  <a:close/>
                  <a:moveTo>
                    <a:pt x="40" y="95"/>
                  </a:moveTo>
                  <a:cubicBezTo>
                    <a:pt x="40" y="95"/>
                    <a:pt x="45" y="87"/>
                    <a:pt x="44" y="85"/>
                  </a:cubicBezTo>
                  <a:cubicBezTo>
                    <a:pt x="47" y="86"/>
                    <a:pt x="49" y="86"/>
                    <a:pt x="49" y="86"/>
                  </a:cubicBezTo>
                  <a:cubicBezTo>
                    <a:pt x="49" y="99"/>
                    <a:pt x="49" y="99"/>
                    <a:pt x="49" y="99"/>
                  </a:cubicBezTo>
                  <a:lnTo>
                    <a:pt x="40" y="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-1831" y="2378076"/>
            <a:ext cx="9145832" cy="1450476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ОРГАНИЗАЦИЯ РАБОТЫ</a:t>
            </a:r>
            <a:b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ПО СОБЛЮДЕНИЮ АНТИКОРРУПЦИОННОГО ЗАКОНОДАТЕЛЬСТВА</a:t>
            </a:r>
            <a:b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НА ПРИМЕРЕ УПРАВЛЕНИЯ ФЕДЕРАЛЬНОГО КАЗНАЧЕЙСТВА</a:t>
            </a:r>
            <a:b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ПО САРАТОВСКОЙ ОБЛАСТИ</a:t>
            </a:r>
            <a:endParaRPr lang="id-ID" sz="2300" b="1" dirty="0">
              <a:solidFill>
                <a:schemeClr val="accent5">
                  <a:lumMod val="7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grpSp>
        <p:nvGrpSpPr>
          <p:cNvPr id="76" name="Group 1"/>
          <p:cNvGrpSpPr/>
          <p:nvPr/>
        </p:nvGrpSpPr>
        <p:grpSpPr>
          <a:xfrm>
            <a:off x="3674996" y="1979940"/>
            <a:ext cx="1677696" cy="110530"/>
            <a:chOff x="10866255" y="8448874"/>
            <a:chExt cx="2738812" cy="73150"/>
          </a:xfrm>
        </p:grpSpPr>
        <p:sp>
          <p:nvSpPr>
            <p:cNvPr id="92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93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94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95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96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97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pic>
        <p:nvPicPr>
          <p:cNvPr id="134" name="Picture 7" descr="Z:\KURNOSOVA\неееет\1\гер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71" y="235120"/>
            <a:ext cx="1142061" cy="114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Текст 8"/>
          <p:cNvSpPr txBox="1">
            <a:spLocks/>
          </p:cNvSpPr>
          <p:nvPr/>
        </p:nvSpPr>
        <p:spPr>
          <a:xfrm>
            <a:off x="3084028" y="1385987"/>
            <a:ext cx="2858790" cy="459631"/>
          </a:xfrm>
          <a:prstGeom prst="rect">
            <a:avLst/>
          </a:prstGeom>
        </p:spPr>
        <p:txBody>
          <a:bodyPr vert="horz" lIns="34291" tIns="17145" rIns="34291" bIns="17145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100"/>
              </a:lnSpc>
            </a:pP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dobe Arabic" panose="02040503050201020203" pitchFamily="18" charset="-78"/>
              </a:rPr>
              <a:t>Управление Федерального казначейства</a:t>
            </a:r>
            <a:b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dobe Arabic" panose="02040503050201020203" pitchFamily="18" charset="-78"/>
              </a:rPr>
            </a:b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dobe Arabic" panose="02040503050201020203" pitchFamily="18" charset="-78"/>
              </a:rPr>
              <a:t>по Саратовской области</a:t>
            </a:r>
          </a:p>
        </p:txBody>
      </p:sp>
      <p:sp>
        <p:nvSpPr>
          <p:cNvPr id="66" name="Rectangle 55"/>
          <p:cNvSpPr>
            <a:spLocks noChangeArrowheads="1"/>
          </p:cNvSpPr>
          <p:nvPr/>
        </p:nvSpPr>
        <p:spPr bwMode="auto">
          <a:xfrm>
            <a:off x="6418424" y="4695740"/>
            <a:ext cx="2375149" cy="861774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ru-RU" sz="1400" dirty="0">
                <a:solidFill>
                  <a:schemeClr val="accent5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Calibri" panose="020F0502020204030204" pitchFamily="34" charset="0"/>
              </a:rPr>
              <a:t>Руководитель Управления</a:t>
            </a:r>
            <a:r>
              <a:rPr lang="en-US" altLang="ru-RU" sz="1400" dirty="0">
                <a:solidFill>
                  <a:schemeClr val="accent5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400" dirty="0">
                <a:solidFill>
                  <a:schemeClr val="accent5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Calibri" panose="020F0502020204030204" pitchFamily="34" charset="0"/>
              </a:rPr>
              <a:t>Федерального казначейства </a:t>
            </a:r>
          </a:p>
          <a:p>
            <a:pPr>
              <a:lnSpc>
                <a:spcPts val="1500"/>
              </a:lnSpc>
            </a:pPr>
            <a:r>
              <a:rPr lang="ru-RU" altLang="ru-RU" sz="1400" dirty="0">
                <a:solidFill>
                  <a:schemeClr val="accent5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Calibri" panose="020F0502020204030204" pitchFamily="34" charset="0"/>
              </a:rPr>
              <a:t>по Саратовской области</a:t>
            </a:r>
          </a:p>
          <a:p>
            <a:pPr>
              <a:lnSpc>
                <a:spcPts val="1500"/>
              </a:lnSpc>
            </a:pPr>
            <a:r>
              <a:rPr lang="ru-RU" altLang="ru-RU" sz="1400" dirty="0">
                <a:solidFill>
                  <a:schemeClr val="accent5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Calibri" panose="020F0502020204030204" pitchFamily="34" charset="0"/>
              </a:rPr>
              <a:t>В.А. Мартьянова</a:t>
            </a:r>
            <a:endParaRPr lang="en-US" altLang="ru-RU" sz="1400" dirty="0">
              <a:solidFill>
                <a:schemeClr val="accent5">
                  <a:lumMod val="50000"/>
                </a:schemeClr>
              </a:solidFill>
              <a:latin typeface="+mj-lt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45"/>
          <p:cNvSpPr/>
          <p:nvPr/>
        </p:nvSpPr>
        <p:spPr>
          <a:xfrm rot="5400000">
            <a:off x="6035972" y="5095024"/>
            <a:ext cx="756000" cy="295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63"/>
              </a:lnSpc>
            </a:pPr>
            <a:endParaRPr lang="id-ID" sz="1051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868948" y="1728563"/>
            <a:ext cx="1340432" cy="235385"/>
          </a:xfrm>
          <a:prstGeom prst="rect">
            <a:avLst/>
          </a:prstGeom>
        </p:spPr>
        <p:txBody>
          <a:bodyPr vert="horz" lIns="34291" tIns="17145" rIns="34291" bIns="17145" rtlCol="0" anchor="ctr"/>
          <a:lstStyle/>
          <a:p>
            <a:pPr algn="ctr" defTabSz="914400">
              <a:lnSpc>
                <a:spcPts val="1100"/>
              </a:lnSpc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dobe Arabic" panose="02040503050201020203" pitchFamily="18" charset="-78"/>
              </a:rPr>
              <a:t>saratov.roskazna.ru</a:t>
            </a:r>
          </a:p>
        </p:txBody>
      </p:sp>
    </p:spTree>
    <p:extLst>
      <p:ext uri="{BB962C8B-B14F-4D97-AF65-F5344CB8AC3E}">
        <p14:creationId xmlns:p14="http://schemas.microsoft.com/office/powerpoint/2010/main" val="5401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2197560" y="67686"/>
            <a:ext cx="6957783" cy="465591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rPr>
              <a:t>Запрет на получение подарков</a:t>
            </a:r>
            <a:endParaRPr lang="id-ID" sz="2800" b="1" dirty="0">
              <a:solidFill>
                <a:schemeClr val="tx2"/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11" name="Rectangle 231"/>
          <p:cNvSpPr>
            <a:spLocks noChangeArrowheads="1"/>
          </p:cNvSpPr>
          <p:nvPr/>
        </p:nvSpPr>
        <p:spPr bwMode="auto">
          <a:xfrm>
            <a:off x="4" y="3962400"/>
            <a:ext cx="9155339" cy="199717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endParaRPr lang="th-TH" sz="2800"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632209" y="3429002"/>
            <a:ext cx="2239688" cy="2534295"/>
            <a:chOff x="15542230" y="6649871"/>
            <a:chExt cx="6327247" cy="7159527"/>
          </a:xfrm>
        </p:grpSpPr>
        <p:sp>
          <p:nvSpPr>
            <p:cNvPr id="32" name="Freeform 384"/>
            <p:cNvSpPr>
              <a:spLocks/>
            </p:cNvSpPr>
            <p:nvPr/>
          </p:nvSpPr>
          <p:spPr bwMode="auto">
            <a:xfrm>
              <a:off x="17273001" y="6763364"/>
              <a:ext cx="3376422" cy="5476046"/>
            </a:xfrm>
            <a:custGeom>
              <a:avLst/>
              <a:gdLst>
                <a:gd name="T0" fmla="*/ 0 w 714"/>
                <a:gd name="T1" fmla="*/ 13 h 1158"/>
                <a:gd name="T2" fmla="*/ 714 w 714"/>
                <a:gd name="T3" fmla="*/ 0 h 1158"/>
                <a:gd name="T4" fmla="*/ 702 w 714"/>
                <a:gd name="T5" fmla="*/ 1152 h 1158"/>
                <a:gd name="T6" fmla="*/ 30 w 714"/>
                <a:gd name="T7" fmla="*/ 1158 h 1158"/>
                <a:gd name="T8" fmla="*/ 0 w 714"/>
                <a:gd name="T9" fmla="*/ 13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4" h="1158">
                  <a:moveTo>
                    <a:pt x="0" y="13"/>
                  </a:moveTo>
                  <a:lnTo>
                    <a:pt x="714" y="0"/>
                  </a:lnTo>
                  <a:lnTo>
                    <a:pt x="702" y="1152"/>
                  </a:lnTo>
                  <a:lnTo>
                    <a:pt x="30" y="115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33" name="Freeform 385"/>
            <p:cNvSpPr>
              <a:spLocks/>
            </p:cNvSpPr>
            <p:nvPr/>
          </p:nvSpPr>
          <p:spPr bwMode="auto">
            <a:xfrm>
              <a:off x="19174012" y="6649871"/>
              <a:ext cx="368854" cy="5646286"/>
            </a:xfrm>
            <a:custGeom>
              <a:avLst/>
              <a:gdLst>
                <a:gd name="T0" fmla="*/ 78 w 78"/>
                <a:gd name="T1" fmla="*/ 1194 h 1194"/>
                <a:gd name="T2" fmla="*/ 12 w 78"/>
                <a:gd name="T3" fmla="*/ 1194 h 1194"/>
                <a:gd name="T4" fmla="*/ 0 w 78"/>
                <a:gd name="T5" fmla="*/ 0 h 1194"/>
                <a:gd name="T6" fmla="*/ 66 w 78"/>
                <a:gd name="T7" fmla="*/ 0 h 1194"/>
                <a:gd name="T8" fmla="*/ 78 w 78"/>
                <a:gd name="T9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94">
                  <a:moveTo>
                    <a:pt x="78" y="1194"/>
                  </a:moveTo>
                  <a:lnTo>
                    <a:pt x="12" y="1194"/>
                  </a:lnTo>
                  <a:lnTo>
                    <a:pt x="0" y="0"/>
                  </a:lnTo>
                  <a:lnTo>
                    <a:pt x="66" y="0"/>
                  </a:lnTo>
                  <a:lnTo>
                    <a:pt x="78" y="1194"/>
                  </a:lnTo>
                  <a:close/>
                </a:path>
              </a:pathLst>
            </a:custGeom>
            <a:solidFill>
              <a:srgbClr val="F2F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35" name="Freeform 386"/>
            <p:cNvSpPr>
              <a:spLocks/>
            </p:cNvSpPr>
            <p:nvPr/>
          </p:nvSpPr>
          <p:spPr bwMode="auto">
            <a:xfrm>
              <a:off x="17273001" y="8730579"/>
              <a:ext cx="3433168" cy="345209"/>
            </a:xfrm>
            <a:custGeom>
              <a:avLst/>
              <a:gdLst>
                <a:gd name="T0" fmla="*/ 726 w 726"/>
                <a:gd name="T1" fmla="*/ 0 h 73"/>
                <a:gd name="T2" fmla="*/ 726 w 726"/>
                <a:gd name="T3" fmla="*/ 67 h 73"/>
                <a:gd name="T4" fmla="*/ 0 w 726"/>
                <a:gd name="T5" fmla="*/ 73 h 73"/>
                <a:gd name="T6" fmla="*/ 0 w 726"/>
                <a:gd name="T7" fmla="*/ 13 h 73"/>
                <a:gd name="T8" fmla="*/ 726 w 726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6" h="73">
                  <a:moveTo>
                    <a:pt x="726" y="0"/>
                  </a:moveTo>
                  <a:lnTo>
                    <a:pt x="726" y="67"/>
                  </a:lnTo>
                  <a:lnTo>
                    <a:pt x="0" y="73"/>
                  </a:lnTo>
                  <a:lnTo>
                    <a:pt x="0" y="13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44" name="Freeform 387"/>
            <p:cNvSpPr>
              <a:spLocks noEditPoints="1"/>
            </p:cNvSpPr>
            <p:nvPr/>
          </p:nvSpPr>
          <p:spPr bwMode="auto">
            <a:xfrm>
              <a:off x="17840468" y="7335560"/>
              <a:ext cx="3035943" cy="3021758"/>
            </a:xfrm>
            <a:custGeom>
              <a:avLst/>
              <a:gdLst>
                <a:gd name="T0" fmla="*/ 63 w 107"/>
                <a:gd name="T1" fmla="*/ 55 h 106"/>
                <a:gd name="T2" fmla="*/ 63 w 107"/>
                <a:gd name="T3" fmla="*/ 55 h 106"/>
                <a:gd name="T4" fmla="*/ 85 w 107"/>
                <a:gd name="T5" fmla="*/ 18 h 106"/>
                <a:gd name="T6" fmla="*/ 54 w 107"/>
                <a:gd name="T7" fmla="*/ 46 h 106"/>
                <a:gd name="T8" fmla="*/ 53 w 107"/>
                <a:gd name="T9" fmla="*/ 46 h 106"/>
                <a:gd name="T10" fmla="*/ 53 w 107"/>
                <a:gd name="T11" fmla="*/ 46 h 106"/>
                <a:gd name="T12" fmla="*/ 22 w 107"/>
                <a:gd name="T13" fmla="*/ 19 h 106"/>
                <a:gd name="T14" fmla="*/ 44 w 107"/>
                <a:gd name="T15" fmla="*/ 55 h 106"/>
                <a:gd name="T16" fmla="*/ 44 w 107"/>
                <a:gd name="T17" fmla="*/ 55 h 106"/>
                <a:gd name="T18" fmla="*/ 46 w 107"/>
                <a:gd name="T19" fmla="*/ 61 h 106"/>
                <a:gd name="T20" fmla="*/ 11 w 107"/>
                <a:gd name="T21" fmla="*/ 90 h 106"/>
                <a:gd name="T22" fmla="*/ 18 w 107"/>
                <a:gd name="T23" fmla="*/ 106 h 106"/>
                <a:gd name="T24" fmla="*/ 51 w 107"/>
                <a:gd name="T25" fmla="*/ 64 h 106"/>
                <a:gd name="T26" fmla="*/ 54 w 107"/>
                <a:gd name="T27" fmla="*/ 65 h 106"/>
                <a:gd name="T28" fmla="*/ 55 w 107"/>
                <a:gd name="T29" fmla="*/ 64 h 106"/>
                <a:gd name="T30" fmla="*/ 88 w 107"/>
                <a:gd name="T31" fmla="*/ 105 h 106"/>
                <a:gd name="T32" fmla="*/ 95 w 107"/>
                <a:gd name="T33" fmla="*/ 89 h 106"/>
                <a:gd name="T34" fmla="*/ 60 w 107"/>
                <a:gd name="T35" fmla="*/ 62 h 106"/>
                <a:gd name="T36" fmla="*/ 63 w 107"/>
                <a:gd name="T37" fmla="*/ 55 h 106"/>
                <a:gd name="T38" fmla="*/ 78 w 107"/>
                <a:gd name="T39" fmla="*/ 27 h 106"/>
                <a:gd name="T40" fmla="*/ 63 w 107"/>
                <a:gd name="T41" fmla="*/ 54 h 106"/>
                <a:gd name="T42" fmla="*/ 56 w 107"/>
                <a:gd name="T43" fmla="*/ 46 h 106"/>
                <a:gd name="T44" fmla="*/ 78 w 107"/>
                <a:gd name="T45" fmla="*/ 27 h 106"/>
                <a:gd name="T46" fmla="*/ 29 w 107"/>
                <a:gd name="T47" fmla="*/ 28 h 106"/>
                <a:gd name="T48" fmla="*/ 51 w 107"/>
                <a:gd name="T49" fmla="*/ 46 h 106"/>
                <a:gd name="T50" fmla="*/ 44 w 107"/>
                <a:gd name="T51" fmla="*/ 54 h 106"/>
                <a:gd name="T52" fmla="*/ 29 w 107"/>
                <a:gd name="T53" fmla="*/ 2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7" h="106">
                  <a:moveTo>
                    <a:pt x="63" y="55"/>
                  </a:moveTo>
                  <a:cubicBezTo>
                    <a:pt x="63" y="55"/>
                    <a:pt x="63" y="55"/>
                    <a:pt x="63" y="55"/>
                  </a:cubicBezTo>
                  <a:cubicBezTo>
                    <a:pt x="94" y="53"/>
                    <a:pt x="107" y="38"/>
                    <a:pt x="85" y="18"/>
                  </a:cubicBezTo>
                  <a:cubicBezTo>
                    <a:pt x="64" y="0"/>
                    <a:pt x="57" y="30"/>
                    <a:pt x="54" y="46"/>
                  </a:cubicBezTo>
                  <a:cubicBezTo>
                    <a:pt x="54" y="46"/>
                    <a:pt x="54" y="46"/>
                    <a:pt x="53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0" y="30"/>
                    <a:pt x="42" y="0"/>
                    <a:pt x="22" y="19"/>
                  </a:cubicBezTo>
                  <a:cubicBezTo>
                    <a:pt x="0" y="39"/>
                    <a:pt x="13" y="54"/>
                    <a:pt x="44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7"/>
                    <a:pt x="45" y="59"/>
                    <a:pt x="46" y="61"/>
                  </a:cubicBezTo>
                  <a:cubicBezTo>
                    <a:pt x="28" y="84"/>
                    <a:pt x="11" y="90"/>
                    <a:pt x="11" y="90"/>
                  </a:cubicBezTo>
                  <a:cubicBezTo>
                    <a:pt x="20" y="99"/>
                    <a:pt x="18" y="106"/>
                    <a:pt x="18" y="106"/>
                  </a:cubicBezTo>
                  <a:cubicBezTo>
                    <a:pt x="38" y="106"/>
                    <a:pt x="47" y="80"/>
                    <a:pt x="51" y="64"/>
                  </a:cubicBezTo>
                  <a:cubicBezTo>
                    <a:pt x="52" y="64"/>
                    <a:pt x="53" y="65"/>
                    <a:pt x="54" y="65"/>
                  </a:cubicBezTo>
                  <a:cubicBezTo>
                    <a:pt x="54" y="65"/>
                    <a:pt x="55" y="64"/>
                    <a:pt x="55" y="64"/>
                  </a:cubicBezTo>
                  <a:cubicBezTo>
                    <a:pt x="59" y="80"/>
                    <a:pt x="69" y="105"/>
                    <a:pt x="88" y="105"/>
                  </a:cubicBezTo>
                  <a:cubicBezTo>
                    <a:pt x="88" y="105"/>
                    <a:pt x="86" y="98"/>
                    <a:pt x="95" y="89"/>
                  </a:cubicBezTo>
                  <a:cubicBezTo>
                    <a:pt x="95" y="89"/>
                    <a:pt x="79" y="83"/>
                    <a:pt x="60" y="62"/>
                  </a:cubicBezTo>
                  <a:cubicBezTo>
                    <a:pt x="62" y="60"/>
                    <a:pt x="63" y="58"/>
                    <a:pt x="63" y="55"/>
                  </a:cubicBezTo>
                  <a:close/>
                  <a:moveTo>
                    <a:pt x="78" y="27"/>
                  </a:moveTo>
                  <a:cubicBezTo>
                    <a:pt x="93" y="41"/>
                    <a:pt x="85" y="52"/>
                    <a:pt x="63" y="54"/>
                  </a:cubicBezTo>
                  <a:cubicBezTo>
                    <a:pt x="62" y="50"/>
                    <a:pt x="59" y="47"/>
                    <a:pt x="56" y="46"/>
                  </a:cubicBezTo>
                  <a:cubicBezTo>
                    <a:pt x="57" y="34"/>
                    <a:pt x="63" y="15"/>
                    <a:pt x="78" y="27"/>
                  </a:cubicBezTo>
                  <a:close/>
                  <a:moveTo>
                    <a:pt x="29" y="28"/>
                  </a:moveTo>
                  <a:cubicBezTo>
                    <a:pt x="43" y="15"/>
                    <a:pt x="49" y="34"/>
                    <a:pt x="51" y="46"/>
                  </a:cubicBezTo>
                  <a:cubicBezTo>
                    <a:pt x="47" y="47"/>
                    <a:pt x="44" y="50"/>
                    <a:pt x="44" y="54"/>
                  </a:cubicBezTo>
                  <a:cubicBezTo>
                    <a:pt x="22" y="53"/>
                    <a:pt x="14" y="42"/>
                    <a:pt x="29" y="28"/>
                  </a:cubicBez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45" name="Freeform 388"/>
            <p:cNvSpPr>
              <a:spLocks/>
            </p:cNvSpPr>
            <p:nvPr/>
          </p:nvSpPr>
          <p:spPr bwMode="auto">
            <a:xfrm>
              <a:off x="20422438" y="10872764"/>
              <a:ext cx="1276799" cy="1026170"/>
            </a:xfrm>
            <a:custGeom>
              <a:avLst/>
              <a:gdLst>
                <a:gd name="T0" fmla="*/ 0 w 45"/>
                <a:gd name="T1" fmla="*/ 32 h 36"/>
                <a:gd name="T2" fmla="*/ 1 w 45"/>
                <a:gd name="T3" fmla="*/ 28 h 36"/>
                <a:gd name="T4" fmla="*/ 4 w 45"/>
                <a:gd name="T5" fmla="*/ 25 h 36"/>
                <a:gd name="T6" fmla="*/ 38 w 45"/>
                <a:gd name="T7" fmla="*/ 2 h 36"/>
                <a:gd name="T8" fmla="*/ 39 w 45"/>
                <a:gd name="T9" fmla="*/ 0 h 36"/>
                <a:gd name="T10" fmla="*/ 41 w 45"/>
                <a:gd name="T11" fmla="*/ 4 h 36"/>
                <a:gd name="T12" fmla="*/ 0 w 45"/>
                <a:gd name="T13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6">
                  <a:moveTo>
                    <a:pt x="0" y="32"/>
                  </a:moveTo>
                  <a:cubicBezTo>
                    <a:pt x="1" y="31"/>
                    <a:pt x="0" y="29"/>
                    <a:pt x="1" y="28"/>
                  </a:cubicBezTo>
                  <a:cubicBezTo>
                    <a:pt x="1" y="26"/>
                    <a:pt x="4" y="26"/>
                    <a:pt x="4" y="25"/>
                  </a:cubicBezTo>
                  <a:cubicBezTo>
                    <a:pt x="19" y="24"/>
                    <a:pt x="36" y="14"/>
                    <a:pt x="38" y="2"/>
                  </a:cubicBezTo>
                  <a:cubicBezTo>
                    <a:pt x="38" y="2"/>
                    <a:pt x="39" y="0"/>
                    <a:pt x="39" y="0"/>
                  </a:cubicBezTo>
                  <a:cubicBezTo>
                    <a:pt x="39" y="1"/>
                    <a:pt x="40" y="3"/>
                    <a:pt x="41" y="4"/>
                  </a:cubicBezTo>
                  <a:cubicBezTo>
                    <a:pt x="45" y="20"/>
                    <a:pt x="19" y="36"/>
                    <a:pt x="0" y="32"/>
                  </a:cubicBezTo>
                  <a:close/>
                </a:path>
              </a:pathLst>
            </a:custGeom>
            <a:solidFill>
              <a:srgbClr val="BD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46" name="Freeform 389"/>
            <p:cNvSpPr>
              <a:spLocks/>
            </p:cNvSpPr>
            <p:nvPr/>
          </p:nvSpPr>
          <p:spPr bwMode="auto">
            <a:xfrm>
              <a:off x="20280571" y="10414061"/>
              <a:ext cx="1305172" cy="1371377"/>
            </a:xfrm>
            <a:custGeom>
              <a:avLst/>
              <a:gdLst>
                <a:gd name="T0" fmla="*/ 9 w 46"/>
                <a:gd name="T1" fmla="*/ 41 h 48"/>
                <a:gd name="T2" fmla="*/ 5 w 46"/>
                <a:gd name="T3" fmla="*/ 48 h 48"/>
                <a:gd name="T4" fmla="*/ 0 w 46"/>
                <a:gd name="T5" fmla="*/ 46 h 48"/>
                <a:gd name="T6" fmla="*/ 2 w 46"/>
                <a:gd name="T7" fmla="*/ 40 h 48"/>
                <a:gd name="T8" fmla="*/ 43 w 46"/>
                <a:gd name="T9" fmla="*/ 14 h 48"/>
                <a:gd name="T10" fmla="*/ 45 w 46"/>
                <a:gd name="T11" fmla="*/ 17 h 48"/>
                <a:gd name="T12" fmla="*/ 46 w 46"/>
                <a:gd name="T13" fmla="*/ 20 h 48"/>
                <a:gd name="T14" fmla="*/ 43 w 46"/>
                <a:gd name="T15" fmla="*/ 18 h 48"/>
                <a:gd name="T16" fmla="*/ 9 w 46"/>
                <a:gd name="T17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8">
                  <a:moveTo>
                    <a:pt x="9" y="41"/>
                  </a:moveTo>
                  <a:cubicBezTo>
                    <a:pt x="8" y="43"/>
                    <a:pt x="6" y="46"/>
                    <a:pt x="5" y="48"/>
                  </a:cubicBezTo>
                  <a:cubicBezTo>
                    <a:pt x="3" y="48"/>
                    <a:pt x="1" y="47"/>
                    <a:pt x="0" y="46"/>
                  </a:cubicBezTo>
                  <a:cubicBezTo>
                    <a:pt x="0" y="44"/>
                    <a:pt x="1" y="42"/>
                    <a:pt x="2" y="40"/>
                  </a:cubicBezTo>
                  <a:cubicBezTo>
                    <a:pt x="10" y="19"/>
                    <a:pt x="34" y="0"/>
                    <a:pt x="43" y="14"/>
                  </a:cubicBezTo>
                  <a:cubicBezTo>
                    <a:pt x="44" y="15"/>
                    <a:pt x="44" y="16"/>
                    <a:pt x="45" y="17"/>
                  </a:cubicBezTo>
                  <a:cubicBezTo>
                    <a:pt x="45" y="18"/>
                    <a:pt x="45" y="19"/>
                    <a:pt x="46" y="20"/>
                  </a:cubicBezTo>
                  <a:cubicBezTo>
                    <a:pt x="45" y="19"/>
                    <a:pt x="44" y="18"/>
                    <a:pt x="43" y="18"/>
                  </a:cubicBezTo>
                  <a:cubicBezTo>
                    <a:pt x="34" y="14"/>
                    <a:pt x="18" y="26"/>
                    <a:pt x="9" y="4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47" name="Freeform 390"/>
            <p:cNvSpPr>
              <a:spLocks/>
            </p:cNvSpPr>
            <p:nvPr/>
          </p:nvSpPr>
          <p:spPr bwMode="auto">
            <a:xfrm>
              <a:off x="19088892" y="10901137"/>
              <a:ext cx="1276799" cy="1026170"/>
            </a:xfrm>
            <a:custGeom>
              <a:avLst/>
              <a:gdLst>
                <a:gd name="T0" fmla="*/ 45 w 45"/>
                <a:gd name="T1" fmla="*/ 32 h 36"/>
                <a:gd name="T2" fmla="*/ 44 w 45"/>
                <a:gd name="T3" fmla="*/ 27 h 36"/>
                <a:gd name="T4" fmla="*/ 41 w 45"/>
                <a:gd name="T5" fmla="*/ 24 h 36"/>
                <a:gd name="T6" fmla="*/ 7 w 45"/>
                <a:gd name="T7" fmla="*/ 2 h 36"/>
                <a:gd name="T8" fmla="*/ 6 w 45"/>
                <a:gd name="T9" fmla="*/ 0 h 36"/>
                <a:gd name="T10" fmla="*/ 4 w 45"/>
                <a:gd name="T11" fmla="*/ 4 h 36"/>
                <a:gd name="T12" fmla="*/ 45 w 45"/>
                <a:gd name="T13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6">
                  <a:moveTo>
                    <a:pt x="45" y="32"/>
                  </a:moveTo>
                  <a:cubicBezTo>
                    <a:pt x="44" y="31"/>
                    <a:pt x="45" y="29"/>
                    <a:pt x="44" y="27"/>
                  </a:cubicBezTo>
                  <a:cubicBezTo>
                    <a:pt x="44" y="26"/>
                    <a:pt x="41" y="25"/>
                    <a:pt x="41" y="24"/>
                  </a:cubicBezTo>
                  <a:cubicBezTo>
                    <a:pt x="26" y="24"/>
                    <a:pt x="9" y="14"/>
                    <a:pt x="7" y="2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5" y="1"/>
                    <a:pt x="5" y="3"/>
                    <a:pt x="4" y="4"/>
                  </a:cubicBezTo>
                  <a:cubicBezTo>
                    <a:pt x="0" y="20"/>
                    <a:pt x="26" y="36"/>
                    <a:pt x="45" y="32"/>
                  </a:cubicBezTo>
                  <a:close/>
                </a:path>
              </a:pathLst>
            </a:custGeom>
            <a:solidFill>
              <a:srgbClr val="BD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48" name="Freeform 391"/>
            <p:cNvSpPr>
              <a:spLocks/>
            </p:cNvSpPr>
            <p:nvPr/>
          </p:nvSpPr>
          <p:spPr bwMode="auto">
            <a:xfrm>
              <a:off x="19202385" y="10442434"/>
              <a:ext cx="1305172" cy="1371377"/>
            </a:xfrm>
            <a:custGeom>
              <a:avLst/>
              <a:gdLst>
                <a:gd name="T0" fmla="*/ 37 w 46"/>
                <a:gd name="T1" fmla="*/ 40 h 48"/>
                <a:gd name="T2" fmla="*/ 41 w 46"/>
                <a:gd name="T3" fmla="*/ 48 h 48"/>
                <a:gd name="T4" fmla="*/ 46 w 46"/>
                <a:gd name="T5" fmla="*/ 46 h 48"/>
                <a:gd name="T6" fmla="*/ 44 w 46"/>
                <a:gd name="T7" fmla="*/ 39 h 48"/>
                <a:gd name="T8" fmla="*/ 2 w 46"/>
                <a:gd name="T9" fmla="*/ 14 h 48"/>
                <a:gd name="T10" fmla="*/ 1 w 46"/>
                <a:gd name="T11" fmla="*/ 17 h 48"/>
                <a:gd name="T12" fmla="*/ 0 w 46"/>
                <a:gd name="T13" fmla="*/ 20 h 48"/>
                <a:gd name="T14" fmla="*/ 3 w 46"/>
                <a:gd name="T15" fmla="*/ 18 h 48"/>
                <a:gd name="T16" fmla="*/ 37 w 46"/>
                <a:gd name="T17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8">
                  <a:moveTo>
                    <a:pt x="37" y="40"/>
                  </a:moveTo>
                  <a:cubicBezTo>
                    <a:pt x="38" y="43"/>
                    <a:pt x="40" y="45"/>
                    <a:pt x="41" y="48"/>
                  </a:cubicBezTo>
                  <a:cubicBezTo>
                    <a:pt x="43" y="48"/>
                    <a:pt x="45" y="47"/>
                    <a:pt x="46" y="46"/>
                  </a:cubicBezTo>
                  <a:cubicBezTo>
                    <a:pt x="46" y="44"/>
                    <a:pt x="45" y="41"/>
                    <a:pt x="44" y="39"/>
                  </a:cubicBezTo>
                  <a:cubicBezTo>
                    <a:pt x="36" y="19"/>
                    <a:pt x="11" y="0"/>
                    <a:pt x="2" y="14"/>
                  </a:cubicBezTo>
                  <a:cubicBezTo>
                    <a:pt x="2" y="15"/>
                    <a:pt x="1" y="16"/>
                    <a:pt x="1" y="17"/>
                  </a:cubicBezTo>
                  <a:cubicBezTo>
                    <a:pt x="1" y="18"/>
                    <a:pt x="0" y="19"/>
                    <a:pt x="0" y="20"/>
                  </a:cubicBezTo>
                  <a:cubicBezTo>
                    <a:pt x="1" y="19"/>
                    <a:pt x="2" y="18"/>
                    <a:pt x="3" y="18"/>
                  </a:cubicBezTo>
                  <a:cubicBezTo>
                    <a:pt x="12" y="14"/>
                    <a:pt x="28" y="26"/>
                    <a:pt x="37" y="4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49" name="Freeform 392"/>
            <p:cNvSpPr>
              <a:spLocks/>
            </p:cNvSpPr>
            <p:nvPr/>
          </p:nvSpPr>
          <p:spPr bwMode="auto">
            <a:xfrm>
              <a:off x="19798224" y="11842183"/>
              <a:ext cx="2014504" cy="1967215"/>
            </a:xfrm>
            <a:custGeom>
              <a:avLst/>
              <a:gdLst>
                <a:gd name="T0" fmla="*/ 0 w 426"/>
                <a:gd name="T1" fmla="*/ 54 h 416"/>
                <a:gd name="T2" fmla="*/ 54 w 426"/>
                <a:gd name="T3" fmla="*/ 0 h 416"/>
                <a:gd name="T4" fmla="*/ 426 w 426"/>
                <a:gd name="T5" fmla="*/ 0 h 416"/>
                <a:gd name="T6" fmla="*/ 426 w 426"/>
                <a:gd name="T7" fmla="*/ 416 h 416"/>
                <a:gd name="T8" fmla="*/ 126 w 426"/>
                <a:gd name="T9" fmla="*/ 416 h 416"/>
                <a:gd name="T10" fmla="*/ 0 w 426"/>
                <a:gd name="T11" fmla="*/ 54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416">
                  <a:moveTo>
                    <a:pt x="0" y="54"/>
                  </a:moveTo>
                  <a:lnTo>
                    <a:pt x="54" y="0"/>
                  </a:lnTo>
                  <a:lnTo>
                    <a:pt x="426" y="0"/>
                  </a:lnTo>
                  <a:lnTo>
                    <a:pt x="426" y="416"/>
                  </a:lnTo>
                  <a:lnTo>
                    <a:pt x="126" y="416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0" name="Rectangle 393"/>
            <p:cNvSpPr>
              <a:spLocks noChangeArrowheads="1"/>
            </p:cNvSpPr>
            <p:nvPr/>
          </p:nvSpPr>
          <p:spPr bwMode="auto">
            <a:xfrm>
              <a:off x="18720040" y="11842183"/>
              <a:ext cx="1759144" cy="19672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1" name="Freeform 394"/>
            <p:cNvSpPr>
              <a:spLocks/>
            </p:cNvSpPr>
            <p:nvPr/>
          </p:nvSpPr>
          <p:spPr bwMode="auto">
            <a:xfrm>
              <a:off x="19854971" y="12239410"/>
              <a:ext cx="1957758" cy="85120"/>
            </a:xfrm>
            <a:custGeom>
              <a:avLst/>
              <a:gdLst>
                <a:gd name="T0" fmla="*/ 414 w 414"/>
                <a:gd name="T1" fmla="*/ 0 h 18"/>
                <a:gd name="T2" fmla="*/ 414 w 414"/>
                <a:gd name="T3" fmla="*/ 18 h 18"/>
                <a:gd name="T4" fmla="*/ 6 w 414"/>
                <a:gd name="T5" fmla="*/ 18 h 18"/>
                <a:gd name="T6" fmla="*/ 0 w 414"/>
                <a:gd name="T7" fmla="*/ 0 h 18"/>
                <a:gd name="T8" fmla="*/ 414 w 41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18">
                  <a:moveTo>
                    <a:pt x="414" y="0"/>
                  </a:moveTo>
                  <a:lnTo>
                    <a:pt x="414" y="18"/>
                  </a:lnTo>
                  <a:lnTo>
                    <a:pt x="6" y="18"/>
                  </a:lnTo>
                  <a:lnTo>
                    <a:pt x="0" y="0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2" name="Rectangle 395"/>
            <p:cNvSpPr>
              <a:spLocks noChangeArrowheads="1"/>
            </p:cNvSpPr>
            <p:nvPr/>
          </p:nvSpPr>
          <p:spPr bwMode="auto">
            <a:xfrm>
              <a:off x="18720040" y="12239410"/>
              <a:ext cx="1759144" cy="85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3" name="Rectangle 396"/>
            <p:cNvSpPr>
              <a:spLocks noChangeArrowheads="1"/>
            </p:cNvSpPr>
            <p:nvPr/>
          </p:nvSpPr>
          <p:spPr bwMode="auto">
            <a:xfrm>
              <a:off x="18720040" y="12641366"/>
              <a:ext cx="3092690" cy="312107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4" name="Rectangle 397"/>
            <p:cNvSpPr>
              <a:spLocks noChangeArrowheads="1"/>
            </p:cNvSpPr>
            <p:nvPr/>
          </p:nvSpPr>
          <p:spPr bwMode="auto">
            <a:xfrm>
              <a:off x="20479184" y="12641366"/>
              <a:ext cx="1333546" cy="312107"/>
            </a:xfrm>
            <a:prstGeom prst="rect">
              <a:avLst/>
            </a:prstGeom>
            <a:solidFill>
              <a:srgbClr val="BD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5" name="Rectangle 398"/>
            <p:cNvSpPr>
              <a:spLocks noChangeArrowheads="1"/>
            </p:cNvSpPr>
            <p:nvPr/>
          </p:nvSpPr>
          <p:spPr bwMode="auto">
            <a:xfrm>
              <a:off x="18663294" y="11757063"/>
              <a:ext cx="3206183" cy="48234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6" name="Rectangle 399"/>
            <p:cNvSpPr>
              <a:spLocks noChangeArrowheads="1"/>
            </p:cNvSpPr>
            <p:nvPr/>
          </p:nvSpPr>
          <p:spPr bwMode="auto">
            <a:xfrm>
              <a:off x="20535931" y="11757063"/>
              <a:ext cx="1333546" cy="48234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7" name="Rectangle 400"/>
            <p:cNvSpPr>
              <a:spLocks noChangeArrowheads="1"/>
            </p:cNvSpPr>
            <p:nvPr/>
          </p:nvSpPr>
          <p:spPr bwMode="auto">
            <a:xfrm>
              <a:off x="21046650" y="11757063"/>
              <a:ext cx="340480" cy="2052335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8" name="Freeform 401"/>
            <p:cNvSpPr>
              <a:spLocks/>
            </p:cNvSpPr>
            <p:nvPr/>
          </p:nvSpPr>
          <p:spPr bwMode="auto">
            <a:xfrm>
              <a:off x="17528361" y="10555928"/>
              <a:ext cx="1418666" cy="1144390"/>
            </a:xfrm>
            <a:custGeom>
              <a:avLst/>
              <a:gdLst>
                <a:gd name="T0" fmla="*/ 0 w 50"/>
                <a:gd name="T1" fmla="*/ 36 h 40"/>
                <a:gd name="T2" fmla="*/ 0 w 50"/>
                <a:gd name="T3" fmla="*/ 31 h 40"/>
                <a:gd name="T4" fmla="*/ 4 w 50"/>
                <a:gd name="T5" fmla="*/ 27 h 40"/>
                <a:gd name="T6" fmla="*/ 42 w 50"/>
                <a:gd name="T7" fmla="*/ 2 h 40"/>
                <a:gd name="T8" fmla="*/ 43 w 50"/>
                <a:gd name="T9" fmla="*/ 1 h 40"/>
                <a:gd name="T10" fmla="*/ 45 w 50"/>
                <a:gd name="T11" fmla="*/ 4 h 40"/>
                <a:gd name="T12" fmla="*/ 0 w 50"/>
                <a:gd name="T13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0" y="36"/>
                  </a:moveTo>
                  <a:cubicBezTo>
                    <a:pt x="1" y="34"/>
                    <a:pt x="0" y="32"/>
                    <a:pt x="0" y="31"/>
                  </a:cubicBezTo>
                  <a:cubicBezTo>
                    <a:pt x="1" y="29"/>
                    <a:pt x="3" y="29"/>
                    <a:pt x="4" y="27"/>
                  </a:cubicBezTo>
                  <a:cubicBezTo>
                    <a:pt x="21" y="27"/>
                    <a:pt x="39" y="16"/>
                    <a:pt x="42" y="2"/>
                  </a:cubicBezTo>
                  <a:cubicBezTo>
                    <a:pt x="43" y="3"/>
                    <a:pt x="43" y="0"/>
                    <a:pt x="43" y="1"/>
                  </a:cubicBezTo>
                  <a:cubicBezTo>
                    <a:pt x="44" y="1"/>
                    <a:pt x="45" y="4"/>
                    <a:pt x="45" y="4"/>
                  </a:cubicBezTo>
                  <a:cubicBezTo>
                    <a:pt x="50" y="23"/>
                    <a:pt x="21" y="40"/>
                    <a:pt x="0" y="36"/>
                  </a:cubicBezTo>
                  <a:close/>
                </a:path>
              </a:pathLst>
            </a:custGeom>
            <a:solidFill>
              <a:srgbClr val="C2C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59" name="Freeform 402"/>
            <p:cNvSpPr>
              <a:spLocks/>
            </p:cNvSpPr>
            <p:nvPr/>
          </p:nvSpPr>
          <p:spPr bwMode="auto">
            <a:xfrm>
              <a:off x="17329748" y="10073581"/>
              <a:ext cx="1475411" cy="1508515"/>
            </a:xfrm>
            <a:custGeom>
              <a:avLst/>
              <a:gdLst>
                <a:gd name="T0" fmla="*/ 11 w 52"/>
                <a:gd name="T1" fmla="*/ 44 h 53"/>
                <a:gd name="T2" fmla="*/ 7 w 52"/>
                <a:gd name="T3" fmla="*/ 53 h 53"/>
                <a:gd name="T4" fmla="*/ 0 w 52"/>
                <a:gd name="T5" fmla="*/ 51 h 53"/>
                <a:gd name="T6" fmla="*/ 3 w 52"/>
                <a:gd name="T7" fmla="*/ 43 h 53"/>
                <a:gd name="T8" fmla="*/ 50 w 52"/>
                <a:gd name="T9" fmla="*/ 16 h 53"/>
                <a:gd name="T10" fmla="*/ 51 w 52"/>
                <a:gd name="T11" fmla="*/ 18 h 53"/>
                <a:gd name="T12" fmla="*/ 52 w 52"/>
                <a:gd name="T13" fmla="*/ 21 h 53"/>
                <a:gd name="T14" fmla="*/ 49 w 52"/>
                <a:gd name="T15" fmla="*/ 19 h 53"/>
                <a:gd name="T16" fmla="*/ 11 w 52"/>
                <a:gd name="T17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3">
                  <a:moveTo>
                    <a:pt x="11" y="44"/>
                  </a:moveTo>
                  <a:cubicBezTo>
                    <a:pt x="10" y="47"/>
                    <a:pt x="8" y="50"/>
                    <a:pt x="7" y="53"/>
                  </a:cubicBezTo>
                  <a:cubicBezTo>
                    <a:pt x="5" y="52"/>
                    <a:pt x="3" y="52"/>
                    <a:pt x="0" y="51"/>
                  </a:cubicBezTo>
                  <a:cubicBezTo>
                    <a:pt x="1" y="48"/>
                    <a:pt x="2" y="46"/>
                    <a:pt x="3" y="43"/>
                  </a:cubicBezTo>
                  <a:cubicBezTo>
                    <a:pt x="12" y="21"/>
                    <a:pt x="39" y="0"/>
                    <a:pt x="50" y="16"/>
                  </a:cubicBezTo>
                  <a:cubicBezTo>
                    <a:pt x="50" y="16"/>
                    <a:pt x="51" y="17"/>
                    <a:pt x="51" y="18"/>
                  </a:cubicBezTo>
                  <a:cubicBezTo>
                    <a:pt x="52" y="19"/>
                    <a:pt x="52" y="20"/>
                    <a:pt x="52" y="21"/>
                  </a:cubicBezTo>
                  <a:cubicBezTo>
                    <a:pt x="51" y="20"/>
                    <a:pt x="50" y="20"/>
                    <a:pt x="49" y="19"/>
                  </a:cubicBezTo>
                  <a:cubicBezTo>
                    <a:pt x="39" y="15"/>
                    <a:pt x="21" y="28"/>
                    <a:pt x="11" y="44"/>
                  </a:cubicBez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0" name="Freeform 403"/>
            <p:cNvSpPr>
              <a:spLocks/>
            </p:cNvSpPr>
            <p:nvPr/>
          </p:nvSpPr>
          <p:spPr bwMode="auto">
            <a:xfrm>
              <a:off x="16024575" y="10612675"/>
              <a:ext cx="1418666" cy="1116017"/>
            </a:xfrm>
            <a:custGeom>
              <a:avLst/>
              <a:gdLst>
                <a:gd name="T0" fmla="*/ 50 w 50"/>
                <a:gd name="T1" fmla="*/ 35 h 39"/>
                <a:gd name="T2" fmla="*/ 49 w 50"/>
                <a:gd name="T3" fmla="*/ 29 h 39"/>
                <a:gd name="T4" fmla="*/ 45 w 50"/>
                <a:gd name="T5" fmla="*/ 26 h 39"/>
                <a:gd name="T6" fmla="*/ 7 w 50"/>
                <a:gd name="T7" fmla="*/ 2 h 39"/>
                <a:gd name="T8" fmla="*/ 6 w 50"/>
                <a:gd name="T9" fmla="*/ 0 h 39"/>
                <a:gd name="T10" fmla="*/ 4 w 50"/>
                <a:gd name="T11" fmla="*/ 3 h 39"/>
                <a:gd name="T12" fmla="*/ 50 w 50"/>
                <a:gd name="T13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9">
                  <a:moveTo>
                    <a:pt x="50" y="35"/>
                  </a:moveTo>
                  <a:cubicBezTo>
                    <a:pt x="49" y="33"/>
                    <a:pt x="50" y="31"/>
                    <a:pt x="49" y="29"/>
                  </a:cubicBezTo>
                  <a:cubicBezTo>
                    <a:pt x="49" y="28"/>
                    <a:pt x="46" y="27"/>
                    <a:pt x="45" y="26"/>
                  </a:cubicBezTo>
                  <a:cubicBezTo>
                    <a:pt x="29" y="26"/>
                    <a:pt x="10" y="15"/>
                    <a:pt x="7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6" y="0"/>
                    <a:pt x="5" y="3"/>
                    <a:pt x="4" y="3"/>
                  </a:cubicBezTo>
                  <a:cubicBezTo>
                    <a:pt x="0" y="22"/>
                    <a:pt x="29" y="39"/>
                    <a:pt x="50" y="35"/>
                  </a:cubicBezTo>
                  <a:close/>
                </a:path>
              </a:pathLst>
            </a:custGeom>
            <a:solidFill>
              <a:srgbClr val="C2C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1" name="Freeform 404"/>
            <p:cNvSpPr>
              <a:spLocks/>
            </p:cNvSpPr>
            <p:nvPr/>
          </p:nvSpPr>
          <p:spPr bwMode="auto">
            <a:xfrm>
              <a:off x="16138069" y="10101954"/>
              <a:ext cx="1475411" cy="1508515"/>
            </a:xfrm>
            <a:custGeom>
              <a:avLst/>
              <a:gdLst>
                <a:gd name="T0" fmla="*/ 41 w 52"/>
                <a:gd name="T1" fmla="*/ 44 h 53"/>
                <a:gd name="T2" fmla="*/ 46 w 52"/>
                <a:gd name="T3" fmla="*/ 53 h 53"/>
                <a:gd name="T4" fmla="*/ 52 w 52"/>
                <a:gd name="T5" fmla="*/ 50 h 53"/>
                <a:gd name="T6" fmla="*/ 50 w 52"/>
                <a:gd name="T7" fmla="*/ 43 h 53"/>
                <a:gd name="T8" fmla="*/ 3 w 52"/>
                <a:gd name="T9" fmla="*/ 16 h 53"/>
                <a:gd name="T10" fmla="*/ 1 w 52"/>
                <a:gd name="T11" fmla="*/ 18 h 53"/>
                <a:gd name="T12" fmla="*/ 0 w 52"/>
                <a:gd name="T13" fmla="*/ 21 h 53"/>
                <a:gd name="T14" fmla="*/ 3 w 52"/>
                <a:gd name="T15" fmla="*/ 20 h 53"/>
                <a:gd name="T16" fmla="*/ 41 w 52"/>
                <a:gd name="T17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3">
                  <a:moveTo>
                    <a:pt x="41" y="44"/>
                  </a:moveTo>
                  <a:cubicBezTo>
                    <a:pt x="43" y="47"/>
                    <a:pt x="45" y="50"/>
                    <a:pt x="46" y="53"/>
                  </a:cubicBezTo>
                  <a:cubicBezTo>
                    <a:pt x="48" y="52"/>
                    <a:pt x="50" y="51"/>
                    <a:pt x="52" y="50"/>
                  </a:cubicBezTo>
                  <a:cubicBezTo>
                    <a:pt x="52" y="48"/>
                    <a:pt x="51" y="45"/>
                    <a:pt x="50" y="43"/>
                  </a:cubicBezTo>
                  <a:cubicBezTo>
                    <a:pt x="40" y="21"/>
                    <a:pt x="13" y="0"/>
                    <a:pt x="3" y="16"/>
                  </a:cubicBezTo>
                  <a:cubicBezTo>
                    <a:pt x="2" y="17"/>
                    <a:pt x="2" y="17"/>
                    <a:pt x="1" y="18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1" y="21"/>
                    <a:pt x="2" y="20"/>
                    <a:pt x="3" y="20"/>
                  </a:cubicBezTo>
                  <a:cubicBezTo>
                    <a:pt x="14" y="15"/>
                    <a:pt x="32" y="28"/>
                    <a:pt x="41" y="44"/>
                  </a:cubicBez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2" name="Freeform 405"/>
            <p:cNvSpPr>
              <a:spLocks/>
            </p:cNvSpPr>
            <p:nvPr/>
          </p:nvSpPr>
          <p:spPr bwMode="auto">
            <a:xfrm>
              <a:off x="16819029" y="11643569"/>
              <a:ext cx="2269865" cy="2137455"/>
            </a:xfrm>
            <a:custGeom>
              <a:avLst/>
              <a:gdLst>
                <a:gd name="T0" fmla="*/ 0 w 480"/>
                <a:gd name="T1" fmla="*/ 54 h 452"/>
                <a:gd name="T2" fmla="*/ 60 w 480"/>
                <a:gd name="T3" fmla="*/ 0 h 452"/>
                <a:gd name="T4" fmla="*/ 480 w 480"/>
                <a:gd name="T5" fmla="*/ 0 h 452"/>
                <a:gd name="T6" fmla="*/ 480 w 480"/>
                <a:gd name="T7" fmla="*/ 452 h 452"/>
                <a:gd name="T8" fmla="*/ 138 w 480"/>
                <a:gd name="T9" fmla="*/ 452 h 452"/>
                <a:gd name="T10" fmla="*/ 0 w 480"/>
                <a:gd name="T11" fmla="*/ 5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452">
                  <a:moveTo>
                    <a:pt x="0" y="54"/>
                  </a:moveTo>
                  <a:lnTo>
                    <a:pt x="60" y="0"/>
                  </a:lnTo>
                  <a:lnTo>
                    <a:pt x="480" y="0"/>
                  </a:lnTo>
                  <a:lnTo>
                    <a:pt x="480" y="452"/>
                  </a:lnTo>
                  <a:lnTo>
                    <a:pt x="138" y="452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E663E"/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3" name="Rectangle 406"/>
            <p:cNvSpPr>
              <a:spLocks noChangeArrowheads="1"/>
            </p:cNvSpPr>
            <p:nvPr/>
          </p:nvSpPr>
          <p:spPr bwMode="auto">
            <a:xfrm>
              <a:off x="15627350" y="11643569"/>
              <a:ext cx="1957758" cy="213745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4" name="Freeform 408"/>
            <p:cNvSpPr>
              <a:spLocks/>
            </p:cNvSpPr>
            <p:nvPr/>
          </p:nvSpPr>
          <p:spPr bwMode="auto">
            <a:xfrm>
              <a:off x="16875776" y="12069170"/>
              <a:ext cx="2213118" cy="85120"/>
            </a:xfrm>
            <a:custGeom>
              <a:avLst/>
              <a:gdLst>
                <a:gd name="T0" fmla="*/ 468 w 468"/>
                <a:gd name="T1" fmla="*/ 0 h 18"/>
                <a:gd name="T2" fmla="*/ 468 w 468"/>
                <a:gd name="T3" fmla="*/ 18 h 18"/>
                <a:gd name="T4" fmla="*/ 6 w 468"/>
                <a:gd name="T5" fmla="*/ 18 h 18"/>
                <a:gd name="T6" fmla="*/ 0 w 468"/>
                <a:gd name="T7" fmla="*/ 0 h 18"/>
                <a:gd name="T8" fmla="*/ 468 w 46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18">
                  <a:moveTo>
                    <a:pt x="468" y="0"/>
                  </a:moveTo>
                  <a:lnTo>
                    <a:pt x="468" y="18"/>
                  </a:lnTo>
                  <a:lnTo>
                    <a:pt x="6" y="18"/>
                  </a:lnTo>
                  <a:lnTo>
                    <a:pt x="0" y="0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5" name="Rectangle 409"/>
            <p:cNvSpPr>
              <a:spLocks noChangeArrowheads="1"/>
            </p:cNvSpPr>
            <p:nvPr/>
          </p:nvSpPr>
          <p:spPr bwMode="auto">
            <a:xfrm>
              <a:off x="15627350" y="12069170"/>
              <a:ext cx="1957758" cy="851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6" name="Rectangle 410"/>
            <p:cNvSpPr>
              <a:spLocks noChangeArrowheads="1"/>
            </p:cNvSpPr>
            <p:nvPr/>
          </p:nvSpPr>
          <p:spPr bwMode="auto">
            <a:xfrm>
              <a:off x="15627350" y="12523143"/>
              <a:ext cx="3461542" cy="345209"/>
            </a:xfrm>
            <a:prstGeom prst="rect">
              <a:avLst/>
            </a:prstGeom>
            <a:solidFill>
              <a:srgbClr val="E8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7" name="Rectangle 411"/>
            <p:cNvSpPr>
              <a:spLocks noChangeArrowheads="1"/>
            </p:cNvSpPr>
            <p:nvPr/>
          </p:nvSpPr>
          <p:spPr bwMode="auto">
            <a:xfrm>
              <a:off x="17585108" y="12523143"/>
              <a:ext cx="1503784" cy="345209"/>
            </a:xfrm>
            <a:prstGeom prst="rect">
              <a:avLst/>
            </a:prstGeom>
            <a:solidFill>
              <a:srgbClr val="C2C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8" name="Rectangle 412"/>
            <p:cNvSpPr>
              <a:spLocks noChangeArrowheads="1"/>
            </p:cNvSpPr>
            <p:nvPr/>
          </p:nvSpPr>
          <p:spPr bwMode="auto">
            <a:xfrm>
              <a:off x="15542230" y="11525349"/>
              <a:ext cx="3603408" cy="54382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69" name="Rectangle 413"/>
            <p:cNvSpPr>
              <a:spLocks noChangeArrowheads="1"/>
            </p:cNvSpPr>
            <p:nvPr/>
          </p:nvSpPr>
          <p:spPr bwMode="auto">
            <a:xfrm>
              <a:off x="17641855" y="11525349"/>
              <a:ext cx="1503784" cy="543823"/>
            </a:xfrm>
            <a:prstGeom prst="rect">
              <a:avLst/>
            </a:prstGeom>
            <a:solidFill>
              <a:srgbClr val="6E663E"/>
            </a:solidFill>
            <a:ln>
              <a:noFill/>
            </a:ln>
            <a:extLst/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  <p:sp>
          <p:nvSpPr>
            <p:cNvPr id="70" name="Rectangle 414"/>
            <p:cNvSpPr>
              <a:spLocks noChangeArrowheads="1"/>
            </p:cNvSpPr>
            <p:nvPr/>
          </p:nvSpPr>
          <p:spPr bwMode="auto">
            <a:xfrm>
              <a:off x="18209320" y="11525349"/>
              <a:ext cx="368854" cy="2255678"/>
            </a:xfrm>
            <a:prstGeom prst="rect">
              <a:avLst/>
            </a:prstGeom>
            <a:solidFill>
              <a:srgbClr val="E8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800">
                <a:latin typeface="+mj-lt"/>
              </a:endParaRPr>
            </a:p>
          </p:txBody>
        </p:sp>
      </p:grpSp>
      <p:sp>
        <p:nvSpPr>
          <p:cNvPr id="194" name="Прямоугольник 193"/>
          <p:cNvSpPr/>
          <p:nvPr/>
        </p:nvSpPr>
        <p:spPr>
          <a:xfrm>
            <a:off x="242503" y="4050697"/>
            <a:ext cx="599833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</a:rPr>
              <a:t>Ознакомление сотрудников под роспись о запрете</a:t>
            </a:r>
            <a:endParaRPr lang="en-US" sz="1900" b="1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3" y="1503091"/>
            <a:ext cx="1953101" cy="1381034"/>
          </a:xfrm>
          <a:prstGeom prst="rect">
            <a:avLst/>
          </a:prstGeom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22" y="1503091"/>
            <a:ext cx="1974698" cy="1396779"/>
          </a:xfrm>
          <a:prstGeom prst="rect">
            <a:avLst/>
          </a:prstGeom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</p:pic>
      <p:sp>
        <p:nvSpPr>
          <p:cNvPr id="196" name="Прямоугольник 195"/>
          <p:cNvSpPr/>
          <p:nvPr/>
        </p:nvSpPr>
        <p:spPr>
          <a:xfrm>
            <a:off x="247650" y="4376038"/>
            <a:ext cx="743006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</a:rPr>
              <a:t>Размещение информации на стендах</a:t>
            </a:r>
            <a:endParaRPr lang="en-US" sz="1900" b="1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247650" y="4737430"/>
            <a:ext cx="743006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</a:rPr>
              <a:t>Установка ящика жалоб и предложений</a:t>
            </a:r>
            <a:endParaRPr lang="en-US" sz="1900" b="1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198" name="Прямоугольник 197"/>
          <p:cNvSpPr/>
          <p:nvPr/>
        </p:nvSpPr>
        <p:spPr>
          <a:xfrm>
            <a:off x="247650" y="5102170"/>
            <a:ext cx="743006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</a:rPr>
              <a:t>Реализация на сайте возможности обращения</a:t>
            </a:r>
            <a:endParaRPr lang="en-US" sz="1900" b="1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76" name="Round Same Side Corner Rectangle 58"/>
          <p:cNvSpPr/>
          <p:nvPr/>
        </p:nvSpPr>
        <p:spPr>
          <a:xfrm rot="10800000" flipH="1">
            <a:off x="190501" y="4161061"/>
            <a:ext cx="44392" cy="15587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8" name="Round Same Side Corner Rectangle 58"/>
          <p:cNvSpPr/>
          <p:nvPr/>
        </p:nvSpPr>
        <p:spPr>
          <a:xfrm rot="10800000" flipH="1">
            <a:off x="190503" y="4473057"/>
            <a:ext cx="44392" cy="15587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9" name="Round Same Side Corner Rectangle 58"/>
          <p:cNvSpPr/>
          <p:nvPr/>
        </p:nvSpPr>
        <p:spPr>
          <a:xfrm rot="10800000" flipH="1">
            <a:off x="193733" y="4835007"/>
            <a:ext cx="44392" cy="15587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Round Same Side Corner Rectangle 58"/>
          <p:cNvSpPr/>
          <p:nvPr/>
        </p:nvSpPr>
        <p:spPr>
          <a:xfrm rot="10800000" flipH="1">
            <a:off x="190501" y="5212533"/>
            <a:ext cx="44392" cy="15587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22" y="1503091"/>
            <a:ext cx="1955574" cy="1376725"/>
          </a:xfrm>
          <a:prstGeom prst="rect">
            <a:avLst/>
          </a:prstGeom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22" y="1503090"/>
            <a:ext cx="1972195" cy="138842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21" y="3541316"/>
            <a:ext cx="2192689" cy="2361137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247648" y="5450874"/>
            <a:ext cx="743006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</a:rPr>
              <a:t>Функционирование </a:t>
            </a:r>
            <a:r>
              <a:rPr lang="ru-RU" sz="1900" b="1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</a:rPr>
              <a:t>телефона доверия</a:t>
            </a:r>
            <a:endParaRPr lang="en-US" sz="1900" b="1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74" name="Round Same Side Corner Rectangle 58"/>
          <p:cNvSpPr/>
          <p:nvPr/>
        </p:nvSpPr>
        <p:spPr>
          <a:xfrm rot="10800000" flipH="1">
            <a:off x="190500" y="5561237"/>
            <a:ext cx="44392" cy="15587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1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5" name="Group 1"/>
          <p:cNvGrpSpPr/>
          <p:nvPr/>
        </p:nvGrpSpPr>
        <p:grpSpPr>
          <a:xfrm>
            <a:off x="5025797" y="533400"/>
            <a:ext cx="1375003" cy="90588"/>
            <a:chOff x="10866255" y="8448874"/>
            <a:chExt cx="2738812" cy="73150"/>
          </a:xfrm>
        </p:grpSpPr>
        <p:sp>
          <p:nvSpPr>
            <p:cNvPr id="81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82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83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84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85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86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87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1050" b="1" dirty="0" smtClean="0">
                <a:solidFill>
                  <a:schemeClr val="bg1"/>
                </a:solidFill>
                <a:latin typeface="+mj-lt"/>
              </a:rPr>
              <a:t>0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9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81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สี่เหลี่ยมผืนผ้ามุมมน 516"/>
          <p:cNvSpPr/>
          <p:nvPr/>
        </p:nvSpPr>
        <p:spPr>
          <a:xfrm rot="5400000">
            <a:off x="4581003" y="1295256"/>
            <a:ext cx="802685" cy="4208508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43">
              <a:latin typeface="+mj-lt"/>
            </a:endParaRPr>
          </a:p>
        </p:txBody>
      </p:sp>
      <p:sp>
        <p:nvSpPr>
          <p:cNvPr id="113" name="สี่เหลี่ยมผืนผ้ามุมมน 516"/>
          <p:cNvSpPr/>
          <p:nvPr/>
        </p:nvSpPr>
        <p:spPr>
          <a:xfrm rot="5400000">
            <a:off x="3637257" y="188830"/>
            <a:ext cx="802684" cy="3962401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43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4560" y="194938"/>
            <a:ext cx="6889439" cy="304906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>
            <a:defPPr>
              <a:defRPr lang="th-TH"/>
            </a:defPPr>
            <a:lvl1pPr algn="ctr">
              <a:lnSpc>
                <a:spcPts val="2000"/>
              </a:lnSpc>
              <a:defRPr sz="2300" b="1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defRPr>
            </a:lvl1pPr>
          </a:lstStyle>
          <a:p>
            <a:r>
              <a:rPr lang="ru-RU" dirty="0"/>
              <a:t>Иные мероприятия по профилактике коррупции</a:t>
            </a:r>
            <a:endParaRPr lang="id-ID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200025" y="4806935"/>
            <a:ext cx="8742987" cy="975651"/>
            <a:chOff x="0" y="5358444"/>
            <a:chExt cx="9150519" cy="1021128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733595" y="5370254"/>
              <a:ext cx="7229058" cy="1009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51"/>
                </a:lnSpc>
              </a:pPr>
              <a:r>
                <a:rPr lang="ru-RU" sz="21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Автоматизировать</a:t>
              </a:r>
              <a:br>
                <a:rPr lang="ru-RU" sz="21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</a:br>
              <a:r>
                <a:rPr lang="ru-RU" sz="21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процесс контроля наличия возбужденных ФССП</a:t>
              </a:r>
              <a:br>
                <a:rPr lang="ru-RU" sz="21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</a:br>
              <a:r>
                <a:rPr lang="ru-RU" sz="21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исполнительных производств</a:t>
              </a:r>
              <a:br>
                <a:rPr lang="ru-RU" sz="21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</a:br>
              <a:r>
                <a:rPr lang="ru-RU" sz="2100" b="1" dirty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в отношении сотрудников и кандидатов</a:t>
              </a:r>
            </a:p>
          </p:txBody>
        </p:sp>
        <p:cxnSp>
          <p:nvCxnSpPr>
            <p:cNvPr id="46" name="Straight Connector 176"/>
            <p:cNvCxnSpPr/>
            <p:nvPr/>
          </p:nvCxnSpPr>
          <p:spPr>
            <a:xfrm>
              <a:off x="0" y="5358444"/>
              <a:ext cx="9141893" cy="0"/>
            </a:xfrm>
            <a:prstGeom prst="line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176"/>
            <p:cNvCxnSpPr/>
            <p:nvPr/>
          </p:nvCxnSpPr>
          <p:spPr>
            <a:xfrm>
              <a:off x="0" y="6376265"/>
              <a:ext cx="9150519" cy="0"/>
            </a:xfrm>
            <a:prstGeom prst="line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0" name="Группа 49"/>
          <p:cNvGrpSpPr/>
          <p:nvPr/>
        </p:nvGrpSpPr>
        <p:grpSpPr>
          <a:xfrm>
            <a:off x="370925" y="4673601"/>
            <a:ext cx="1563527" cy="1176383"/>
            <a:chOff x="2667000" y="3693191"/>
            <a:chExt cx="1862341" cy="1401207"/>
          </a:xfrm>
        </p:grpSpPr>
        <p:grpSp>
          <p:nvGrpSpPr>
            <p:cNvPr id="51" name="Group 12"/>
            <p:cNvGrpSpPr/>
            <p:nvPr/>
          </p:nvGrpSpPr>
          <p:grpSpPr>
            <a:xfrm flipH="1">
              <a:off x="2667000" y="3693191"/>
              <a:ext cx="1862341" cy="1401207"/>
              <a:chOff x="3275012" y="2168525"/>
              <a:chExt cx="3154363" cy="2373313"/>
            </a:xfrm>
          </p:grpSpPr>
          <p:sp>
            <p:nvSpPr>
              <p:cNvPr id="54" name="Freeform 5"/>
              <p:cNvSpPr>
                <a:spLocks/>
              </p:cNvSpPr>
              <p:nvPr/>
            </p:nvSpPr>
            <p:spPr bwMode="auto">
              <a:xfrm>
                <a:off x="3275012" y="2443163"/>
                <a:ext cx="3122613" cy="2098675"/>
              </a:xfrm>
              <a:custGeom>
                <a:avLst/>
                <a:gdLst/>
                <a:ahLst/>
                <a:cxnLst>
                  <a:cxn ang="0">
                    <a:pos x="1380" y="721"/>
                  </a:cxn>
                  <a:cxn ang="0">
                    <a:pos x="1375" y="732"/>
                  </a:cxn>
                  <a:cxn ang="0">
                    <a:pos x="1339" y="790"/>
                  </a:cxn>
                  <a:cxn ang="0">
                    <a:pos x="1319" y="816"/>
                  </a:cxn>
                  <a:cxn ang="0">
                    <a:pos x="1303" y="834"/>
                  </a:cxn>
                  <a:cxn ang="0">
                    <a:pos x="1238" y="889"/>
                  </a:cxn>
                  <a:cxn ang="0">
                    <a:pos x="1223" y="899"/>
                  </a:cxn>
                  <a:cxn ang="0">
                    <a:pos x="1080" y="921"/>
                  </a:cxn>
                  <a:cxn ang="0">
                    <a:pos x="1044" y="916"/>
                  </a:cxn>
                  <a:cxn ang="0">
                    <a:pos x="786" y="819"/>
                  </a:cxn>
                  <a:cxn ang="0">
                    <a:pos x="416" y="587"/>
                  </a:cxn>
                  <a:cxn ang="0">
                    <a:pos x="269" y="477"/>
                  </a:cxn>
                  <a:cxn ang="0">
                    <a:pos x="219" y="437"/>
                  </a:cxn>
                  <a:cxn ang="0">
                    <a:pos x="203" y="425"/>
                  </a:cxn>
                  <a:cxn ang="0">
                    <a:pos x="203" y="426"/>
                  </a:cxn>
                  <a:cxn ang="0">
                    <a:pos x="106" y="540"/>
                  </a:cxn>
                  <a:cxn ang="0">
                    <a:pos x="0" y="0"/>
                  </a:cxn>
                  <a:cxn ang="0">
                    <a:pos x="563" y="0"/>
                  </a:cxn>
                  <a:cxn ang="0">
                    <a:pos x="489" y="89"/>
                  </a:cxn>
                  <a:cxn ang="0">
                    <a:pos x="465" y="117"/>
                  </a:cxn>
                  <a:cxn ang="0">
                    <a:pos x="480" y="130"/>
                  </a:cxn>
                  <a:cxn ang="0">
                    <a:pos x="638" y="280"/>
                  </a:cxn>
                  <a:cxn ang="0">
                    <a:pos x="1028" y="602"/>
                  </a:cxn>
                  <a:cxn ang="0">
                    <a:pos x="1045" y="615"/>
                  </a:cxn>
                  <a:cxn ang="0">
                    <a:pos x="1080" y="639"/>
                  </a:cxn>
                  <a:cxn ang="0">
                    <a:pos x="1195" y="708"/>
                  </a:cxn>
                  <a:cxn ang="0">
                    <a:pos x="1250" y="733"/>
                  </a:cxn>
                  <a:cxn ang="0">
                    <a:pos x="1303" y="746"/>
                  </a:cxn>
                  <a:cxn ang="0">
                    <a:pos x="1315" y="748"/>
                  </a:cxn>
                  <a:cxn ang="0">
                    <a:pos x="1342" y="746"/>
                  </a:cxn>
                  <a:cxn ang="0">
                    <a:pos x="1370" y="732"/>
                  </a:cxn>
                  <a:cxn ang="0">
                    <a:pos x="1380" y="721"/>
                  </a:cxn>
                </a:cxnLst>
                <a:rect l="0" t="0" r="r" b="b"/>
                <a:pathLst>
                  <a:path w="1380" h="926">
                    <a:moveTo>
                      <a:pt x="1380" y="721"/>
                    </a:moveTo>
                    <a:cubicBezTo>
                      <a:pt x="1379" y="724"/>
                      <a:pt x="1377" y="728"/>
                      <a:pt x="1375" y="732"/>
                    </a:cubicBezTo>
                    <a:cubicBezTo>
                      <a:pt x="1364" y="752"/>
                      <a:pt x="1352" y="772"/>
                      <a:pt x="1339" y="790"/>
                    </a:cubicBezTo>
                    <a:cubicBezTo>
                      <a:pt x="1333" y="799"/>
                      <a:pt x="1326" y="807"/>
                      <a:pt x="1319" y="816"/>
                    </a:cubicBezTo>
                    <a:cubicBezTo>
                      <a:pt x="1314" y="822"/>
                      <a:pt x="1308" y="828"/>
                      <a:pt x="1303" y="834"/>
                    </a:cubicBezTo>
                    <a:cubicBezTo>
                      <a:pt x="1283" y="854"/>
                      <a:pt x="1261" y="873"/>
                      <a:pt x="1238" y="889"/>
                    </a:cubicBezTo>
                    <a:cubicBezTo>
                      <a:pt x="1233" y="893"/>
                      <a:pt x="1228" y="896"/>
                      <a:pt x="1223" y="899"/>
                    </a:cubicBezTo>
                    <a:cubicBezTo>
                      <a:pt x="1185" y="919"/>
                      <a:pt x="1137" y="926"/>
                      <a:pt x="1080" y="921"/>
                    </a:cubicBezTo>
                    <a:cubicBezTo>
                      <a:pt x="1068" y="920"/>
                      <a:pt x="1056" y="918"/>
                      <a:pt x="1044" y="916"/>
                    </a:cubicBezTo>
                    <a:cubicBezTo>
                      <a:pt x="971" y="903"/>
                      <a:pt x="884" y="871"/>
                      <a:pt x="786" y="819"/>
                    </a:cubicBezTo>
                    <a:cubicBezTo>
                      <a:pt x="416" y="587"/>
                      <a:pt x="416" y="587"/>
                      <a:pt x="416" y="587"/>
                    </a:cubicBezTo>
                    <a:cubicBezTo>
                      <a:pt x="269" y="477"/>
                      <a:pt x="269" y="477"/>
                      <a:pt x="269" y="477"/>
                    </a:cubicBezTo>
                    <a:cubicBezTo>
                      <a:pt x="253" y="464"/>
                      <a:pt x="236" y="451"/>
                      <a:pt x="219" y="437"/>
                    </a:cubicBezTo>
                    <a:cubicBezTo>
                      <a:pt x="213" y="433"/>
                      <a:pt x="208" y="429"/>
                      <a:pt x="203" y="425"/>
                    </a:cubicBezTo>
                    <a:cubicBezTo>
                      <a:pt x="203" y="426"/>
                      <a:pt x="203" y="426"/>
                      <a:pt x="203" y="426"/>
                    </a:cubicBezTo>
                    <a:cubicBezTo>
                      <a:pt x="106" y="540"/>
                      <a:pt x="106" y="540"/>
                      <a:pt x="106" y="54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3" y="0"/>
                      <a:pt x="563" y="0"/>
                      <a:pt x="563" y="0"/>
                    </a:cubicBezTo>
                    <a:cubicBezTo>
                      <a:pt x="489" y="89"/>
                      <a:pt x="489" y="89"/>
                      <a:pt x="489" y="89"/>
                    </a:cubicBezTo>
                    <a:cubicBezTo>
                      <a:pt x="465" y="117"/>
                      <a:pt x="465" y="117"/>
                      <a:pt x="465" y="117"/>
                    </a:cubicBezTo>
                    <a:cubicBezTo>
                      <a:pt x="470" y="121"/>
                      <a:pt x="474" y="125"/>
                      <a:pt x="480" y="130"/>
                    </a:cubicBezTo>
                    <a:cubicBezTo>
                      <a:pt x="535" y="183"/>
                      <a:pt x="588" y="233"/>
                      <a:pt x="638" y="280"/>
                    </a:cubicBezTo>
                    <a:cubicBezTo>
                      <a:pt x="1028" y="602"/>
                      <a:pt x="1028" y="602"/>
                      <a:pt x="1028" y="602"/>
                    </a:cubicBezTo>
                    <a:cubicBezTo>
                      <a:pt x="1045" y="615"/>
                      <a:pt x="1045" y="615"/>
                      <a:pt x="1045" y="615"/>
                    </a:cubicBezTo>
                    <a:cubicBezTo>
                      <a:pt x="1057" y="623"/>
                      <a:pt x="1069" y="631"/>
                      <a:pt x="1080" y="639"/>
                    </a:cubicBezTo>
                    <a:cubicBezTo>
                      <a:pt x="1123" y="668"/>
                      <a:pt x="1161" y="691"/>
                      <a:pt x="1195" y="708"/>
                    </a:cubicBezTo>
                    <a:cubicBezTo>
                      <a:pt x="1215" y="718"/>
                      <a:pt x="1233" y="726"/>
                      <a:pt x="1250" y="733"/>
                    </a:cubicBezTo>
                    <a:cubicBezTo>
                      <a:pt x="1269" y="740"/>
                      <a:pt x="1287" y="744"/>
                      <a:pt x="1303" y="746"/>
                    </a:cubicBezTo>
                    <a:cubicBezTo>
                      <a:pt x="1307" y="747"/>
                      <a:pt x="1311" y="747"/>
                      <a:pt x="1315" y="748"/>
                    </a:cubicBezTo>
                    <a:cubicBezTo>
                      <a:pt x="1325" y="748"/>
                      <a:pt x="1334" y="747"/>
                      <a:pt x="1342" y="746"/>
                    </a:cubicBezTo>
                    <a:cubicBezTo>
                      <a:pt x="1353" y="743"/>
                      <a:pt x="1362" y="739"/>
                      <a:pt x="1370" y="732"/>
                    </a:cubicBezTo>
                    <a:cubicBezTo>
                      <a:pt x="1374" y="729"/>
                      <a:pt x="1377" y="725"/>
                      <a:pt x="1380" y="72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4291" tIns="17145" rIns="34291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4848225" y="2198688"/>
                <a:ext cx="1541463" cy="1885950"/>
              </a:xfrm>
              <a:custGeom>
                <a:avLst/>
                <a:gdLst/>
                <a:ahLst/>
                <a:cxnLst>
                  <a:cxn ang="0">
                    <a:pos x="558" y="810"/>
                  </a:cxn>
                  <a:cxn ang="0">
                    <a:pos x="514" y="661"/>
                  </a:cxn>
                  <a:cxn ang="0">
                    <a:pos x="500" y="634"/>
                  </a:cxn>
                  <a:cxn ang="0">
                    <a:pos x="24" y="26"/>
                  </a:cxn>
                  <a:cxn ang="0">
                    <a:pos x="0" y="0"/>
                  </a:cxn>
                  <a:cxn ang="0">
                    <a:pos x="30" y="26"/>
                  </a:cxn>
                  <a:cxn ang="0">
                    <a:pos x="545" y="530"/>
                  </a:cxn>
                  <a:cxn ang="0">
                    <a:pos x="608" y="613"/>
                  </a:cxn>
                  <a:cxn ang="0">
                    <a:pos x="638" y="661"/>
                  </a:cxn>
                  <a:cxn ang="0">
                    <a:pos x="650" y="682"/>
                  </a:cxn>
                  <a:cxn ang="0">
                    <a:pos x="675" y="745"/>
                  </a:cxn>
                  <a:cxn ang="0">
                    <a:pos x="679" y="788"/>
                  </a:cxn>
                  <a:cxn ang="0">
                    <a:pos x="666" y="818"/>
                  </a:cxn>
                  <a:cxn ang="0">
                    <a:pos x="638" y="832"/>
                  </a:cxn>
                  <a:cxn ang="0">
                    <a:pos x="620" y="831"/>
                  </a:cxn>
                  <a:cxn ang="0">
                    <a:pos x="608" y="829"/>
                  </a:cxn>
                  <a:cxn ang="0">
                    <a:pos x="598" y="826"/>
                  </a:cxn>
                  <a:cxn ang="0">
                    <a:pos x="558" y="810"/>
                  </a:cxn>
                </a:cxnLst>
                <a:rect l="0" t="0" r="r" b="b"/>
                <a:pathLst>
                  <a:path w="681" h="832">
                    <a:moveTo>
                      <a:pt x="558" y="810"/>
                    </a:moveTo>
                    <a:cubicBezTo>
                      <a:pt x="558" y="770"/>
                      <a:pt x="543" y="721"/>
                      <a:pt x="514" y="661"/>
                    </a:cubicBezTo>
                    <a:cubicBezTo>
                      <a:pt x="510" y="652"/>
                      <a:pt x="505" y="643"/>
                      <a:pt x="500" y="634"/>
                    </a:cubicBezTo>
                    <a:cubicBezTo>
                      <a:pt x="422" y="486"/>
                      <a:pt x="263" y="284"/>
                      <a:pt x="24" y="26"/>
                    </a:cubicBezTo>
                    <a:cubicBezTo>
                      <a:pt x="16" y="17"/>
                      <a:pt x="8" y="9"/>
                      <a:pt x="0" y="0"/>
                    </a:cubicBezTo>
                    <a:cubicBezTo>
                      <a:pt x="10" y="9"/>
                      <a:pt x="20" y="17"/>
                      <a:pt x="30" y="26"/>
                    </a:cubicBezTo>
                    <a:cubicBezTo>
                      <a:pt x="266" y="231"/>
                      <a:pt x="437" y="399"/>
                      <a:pt x="545" y="530"/>
                    </a:cubicBezTo>
                    <a:cubicBezTo>
                      <a:pt x="569" y="559"/>
                      <a:pt x="590" y="587"/>
                      <a:pt x="608" y="613"/>
                    </a:cubicBezTo>
                    <a:cubicBezTo>
                      <a:pt x="619" y="630"/>
                      <a:pt x="630" y="646"/>
                      <a:pt x="638" y="661"/>
                    </a:cubicBezTo>
                    <a:cubicBezTo>
                      <a:pt x="643" y="668"/>
                      <a:pt x="646" y="675"/>
                      <a:pt x="650" y="682"/>
                    </a:cubicBezTo>
                    <a:cubicBezTo>
                      <a:pt x="662" y="705"/>
                      <a:pt x="670" y="726"/>
                      <a:pt x="675" y="745"/>
                    </a:cubicBezTo>
                    <a:cubicBezTo>
                      <a:pt x="680" y="763"/>
                      <a:pt x="681" y="777"/>
                      <a:pt x="679" y="788"/>
                    </a:cubicBezTo>
                    <a:cubicBezTo>
                      <a:pt x="676" y="799"/>
                      <a:pt x="672" y="809"/>
                      <a:pt x="666" y="818"/>
                    </a:cubicBezTo>
                    <a:cubicBezTo>
                      <a:pt x="660" y="827"/>
                      <a:pt x="651" y="832"/>
                      <a:pt x="638" y="832"/>
                    </a:cubicBezTo>
                    <a:cubicBezTo>
                      <a:pt x="632" y="832"/>
                      <a:pt x="626" y="832"/>
                      <a:pt x="620" y="831"/>
                    </a:cubicBezTo>
                    <a:cubicBezTo>
                      <a:pt x="616" y="831"/>
                      <a:pt x="612" y="830"/>
                      <a:pt x="608" y="829"/>
                    </a:cubicBezTo>
                    <a:cubicBezTo>
                      <a:pt x="604" y="828"/>
                      <a:pt x="601" y="827"/>
                      <a:pt x="598" y="826"/>
                    </a:cubicBezTo>
                    <a:cubicBezTo>
                      <a:pt x="584" y="821"/>
                      <a:pt x="571" y="816"/>
                      <a:pt x="558" y="81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4291" tIns="17145" rIns="34291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7"/>
              <p:cNvSpPr>
                <a:spLocks noEditPoints="1"/>
              </p:cNvSpPr>
              <p:nvPr/>
            </p:nvSpPr>
            <p:spPr bwMode="auto">
              <a:xfrm>
                <a:off x="3275012" y="2168525"/>
                <a:ext cx="3154363" cy="1970088"/>
              </a:xfrm>
              <a:custGeom>
                <a:avLst/>
                <a:gdLst/>
                <a:ahLst/>
                <a:cxnLst>
                  <a:cxn ang="0">
                    <a:pos x="0" y="121"/>
                  </a:cxn>
                  <a:cxn ang="0">
                    <a:pos x="19" y="106"/>
                  </a:cxn>
                  <a:cxn ang="0">
                    <a:pos x="547" y="106"/>
                  </a:cxn>
                  <a:cxn ang="0">
                    <a:pos x="563" y="121"/>
                  </a:cxn>
                  <a:cxn ang="0">
                    <a:pos x="0" y="121"/>
                  </a:cxn>
                  <a:cxn ang="0">
                    <a:pos x="1380" y="842"/>
                  </a:cxn>
                  <a:cxn ang="0">
                    <a:pos x="1370" y="853"/>
                  </a:cxn>
                  <a:cxn ang="0">
                    <a:pos x="1342" y="867"/>
                  </a:cxn>
                  <a:cxn ang="0">
                    <a:pos x="1315" y="869"/>
                  </a:cxn>
                  <a:cxn ang="0">
                    <a:pos x="1303" y="867"/>
                  </a:cxn>
                  <a:cxn ang="0">
                    <a:pos x="1250" y="854"/>
                  </a:cxn>
                  <a:cxn ang="0">
                    <a:pos x="1195" y="829"/>
                  </a:cxn>
                  <a:cxn ang="0">
                    <a:pos x="1080" y="760"/>
                  </a:cxn>
                  <a:cxn ang="0">
                    <a:pos x="1045" y="736"/>
                  </a:cxn>
                  <a:cxn ang="0">
                    <a:pos x="1028" y="723"/>
                  </a:cxn>
                  <a:cxn ang="0">
                    <a:pos x="638" y="401"/>
                  </a:cxn>
                  <a:cxn ang="0">
                    <a:pos x="480" y="251"/>
                  </a:cxn>
                  <a:cxn ang="0">
                    <a:pos x="465" y="238"/>
                  </a:cxn>
                  <a:cxn ang="0">
                    <a:pos x="489" y="210"/>
                  </a:cxn>
                  <a:cxn ang="0">
                    <a:pos x="1044" y="691"/>
                  </a:cxn>
                  <a:cxn ang="0">
                    <a:pos x="1119" y="745"/>
                  </a:cxn>
                  <a:cxn ang="0">
                    <a:pos x="1195" y="793"/>
                  </a:cxn>
                  <a:cxn ang="0">
                    <a:pos x="1235" y="814"/>
                  </a:cxn>
                  <a:cxn ang="0">
                    <a:pos x="1253" y="823"/>
                  </a:cxn>
                  <a:cxn ang="0">
                    <a:pos x="1293" y="839"/>
                  </a:cxn>
                  <a:cxn ang="0">
                    <a:pos x="1303" y="842"/>
                  </a:cxn>
                  <a:cxn ang="0">
                    <a:pos x="1315" y="844"/>
                  </a:cxn>
                  <a:cxn ang="0">
                    <a:pos x="1333" y="845"/>
                  </a:cxn>
                  <a:cxn ang="0">
                    <a:pos x="1361" y="831"/>
                  </a:cxn>
                  <a:cxn ang="0">
                    <a:pos x="1374" y="801"/>
                  </a:cxn>
                  <a:cxn ang="0">
                    <a:pos x="1370" y="758"/>
                  </a:cxn>
                  <a:cxn ang="0">
                    <a:pos x="1345" y="695"/>
                  </a:cxn>
                  <a:cxn ang="0">
                    <a:pos x="1333" y="674"/>
                  </a:cxn>
                  <a:cxn ang="0">
                    <a:pos x="1303" y="626"/>
                  </a:cxn>
                  <a:cxn ang="0">
                    <a:pos x="1240" y="543"/>
                  </a:cxn>
                  <a:cxn ang="0">
                    <a:pos x="725" y="39"/>
                  </a:cxn>
                  <a:cxn ang="0">
                    <a:pos x="695" y="13"/>
                  </a:cxn>
                  <a:cxn ang="0">
                    <a:pos x="682" y="0"/>
                  </a:cxn>
                  <a:cxn ang="0">
                    <a:pos x="728" y="39"/>
                  </a:cxn>
                  <a:cxn ang="0">
                    <a:pos x="945" y="234"/>
                  </a:cxn>
                  <a:cxn ang="0">
                    <a:pos x="1247" y="543"/>
                  </a:cxn>
                  <a:cxn ang="0">
                    <a:pos x="1303" y="613"/>
                  </a:cxn>
                  <a:cxn ang="0">
                    <a:pos x="1344" y="674"/>
                  </a:cxn>
                  <a:cxn ang="0">
                    <a:pos x="1356" y="695"/>
                  </a:cxn>
                  <a:cxn ang="0">
                    <a:pos x="1384" y="758"/>
                  </a:cxn>
                  <a:cxn ang="0">
                    <a:pos x="1392" y="793"/>
                  </a:cxn>
                  <a:cxn ang="0">
                    <a:pos x="1392" y="792"/>
                  </a:cxn>
                  <a:cxn ang="0">
                    <a:pos x="1380" y="842"/>
                  </a:cxn>
                </a:cxnLst>
                <a:rect l="0" t="0" r="r" b="b"/>
                <a:pathLst>
                  <a:path w="1394" h="869">
                    <a:moveTo>
                      <a:pt x="0" y="121"/>
                    </a:moveTo>
                    <a:cubicBezTo>
                      <a:pt x="19" y="106"/>
                      <a:pt x="19" y="106"/>
                      <a:pt x="19" y="106"/>
                    </a:cubicBezTo>
                    <a:cubicBezTo>
                      <a:pt x="547" y="106"/>
                      <a:pt x="547" y="106"/>
                      <a:pt x="547" y="106"/>
                    </a:cubicBezTo>
                    <a:cubicBezTo>
                      <a:pt x="563" y="121"/>
                      <a:pt x="563" y="121"/>
                      <a:pt x="563" y="121"/>
                    </a:cubicBezTo>
                    <a:lnTo>
                      <a:pt x="0" y="121"/>
                    </a:lnTo>
                    <a:close/>
                    <a:moveTo>
                      <a:pt x="1380" y="842"/>
                    </a:moveTo>
                    <a:cubicBezTo>
                      <a:pt x="1377" y="846"/>
                      <a:pt x="1374" y="850"/>
                      <a:pt x="1370" y="853"/>
                    </a:cubicBezTo>
                    <a:cubicBezTo>
                      <a:pt x="1362" y="860"/>
                      <a:pt x="1353" y="864"/>
                      <a:pt x="1342" y="867"/>
                    </a:cubicBezTo>
                    <a:cubicBezTo>
                      <a:pt x="1334" y="868"/>
                      <a:pt x="1325" y="869"/>
                      <a:pt x="1315" y="869"/>
                    </a:cubicBezTo>
                    <a:cubicBezTo>
                      <a:pt x="1311" y="868"/>
                      <a:pt x="1307" y="868"/>
                      <a:pt x="1303" y="867"/>
                    </a:cubicBezTo>
                    <a:cubicBezTo>
                      <a:pt x="1287" y="865"/>
                      <a:pt x="1269" y="861"/>
                      <a:pt x="1250" y="854"/>
                    </a:cubicBezTo>
                    <a:cubicBezTo>
                      <a:pt x="1233" y="847"/>
                      <a:pt x="1215" y="839"/>
                      <a:pt x="1195" y="829"/>
                    </a:cubicBezTo>
                    <a:cubicBezTo>
                      <a:pt x="1161" y="812"/>
                      <a:pt x="1123" y="789"/>
                      <a:pt x="1080" y="760"/>
                    </a:cubicBezTo>
                    <a:cubicBezTo>
                      <a:pt x="1069" y="752"/>
                      <a:pt x="1057" y="744"/>
                      <a:pt x="1045" y="736"/>
                    </a:cubicBezTo>
                    <a:cubicBezTo>
                      <a:pt x="1028" y="723"/>
                      <a:pt x="1028" y="723"/>
                      <a:pt x="1028" y="723"/>
                    </a:cubicBezTo>
                    <a:cubicBezTo>
                      <a:pt x="638" y="401"/>
                      <a:pt x="638" y="401"/>
                      <a:pt x="638" y="401"/>
                    </a:cubicBezTo>
                    <a:cubicBezTo>
                      <a:pt x="588" y="354"/>
                      <a:pt x="535" y="304"/>
                      <a:pt x="480" y="251"/>
                    </a:cubicBezTo>
                    <a:cubicBezTo>
                      <a:pt x="474" y="246"/>
                      <a:pt x="470" y="242"/>
                      <a:pt x="465" y="238"/>
                    </a:cubicBezTo>
                    <a:cubicBezTo>
                      <a:pt x="489" y="210"/>
                      <a:pt x="489" y="210"/>
                      <a:pt x="489" y="210"/>
                    </a:cubicBezTo>
                    <a:cubicBezTo>
                      <a:pt x="716" y="425"/>
                      <a:pt x="901" y="585"/>
                      <a:pt x="1044" y="691"/>
                    </a:cubicBezTo>
                    <a:cubicBezTo>
                      <a:pt x="1071" y="711"/>
                      <a:pt x="1095" y="729"/>
                      <a:pt x="1119" y="745"/>
                    </a:cubicBezTo>
                    <a:cubicBezTo>
                      <a:pt x="1146" y="763"/>
                      <a:pt x="1172" y="779"/>
                      <a:pt x="1195" y="793"/>
                    </a:cubicBezTo>
                    <a:cubicBezTo>
                      <a:pt x="1209" y="801"/>
                      <a:pt x="1223" y="808"/>
                      <a:pt x="1235" y="814"/>
                    </a:cubicBezTo>
                    <a:cubicBezTo>
                      <a:pt x="1241" y="817"/>
                      <a:pt x="1247" y="820"/>
                      <a:pt x="1253" y="823"/>
                    </a:cubicBezTo>
                    <a:cubicBezTo>
                      <a:pt x="1266" y="829"/>
                      <a:pt x="1279" y="834"/>
                      <a:pt x="1293" y="839"/>
                    </a:cubicBezTo>
                    <a:cubicBezTo>
                      <a:pt x="1296" y="840"/>
                      <a:pt x="1299" y="841"/>
                      <a:pt x="1303" y="842"/>
                    </a:cubicBezTo>
                    <a:cubicBezTo>
                      <a:pt x="1307" y="843"/>
                      <a:pt x="1311" y="844"/>
                      <a:pt x="1315" y="844"/>
                    </a:cubicBezTo>
                    <a:cubicBezTo>
                      <a:pt x="1321" y="845"/>
                      <a:pt x="1327" y="845"/>
                      <a:pt x="1333" y="845"/>
                    </a:cubicBezTo>
                    <a:cubicBezTo>
                      <a:pt x="1346" y="845"/>
                      <a:pt x="1355" y="840"/>
                      <a:pt x="1361" y="831"/>
                    </a:cubicBezTo>
                    <a:cubicBezTo>
                      <a:pt x="1367" y="822"/>
                      <a:pt x="1371" y="812"/>
                      <a:pt x="1374" y="801"/>
                    </a:cubicBezTo>
                    <a:cubicBezTo>
                      <a:pt x="1376" y="790"/>
                      <a:pt x="1375" y="776"/>
                      <a:pt x="1370" y="758"/>
                    </a:cubicBezTo>
                    <a:cubicBezTo>
                      <a:pt x="1365" y="739"/>
                      <a:pt x="1357" y="718"/>
                      <a:pt x="1345" y="695"/>
                    </a:cubicBezTo>
                    <a:cubicBezTo>
                      <a:pt x="1341" y="688"/>
                      <a:pt x="1338" y="681"/>
                      <a:pt x="1333" y="674"/>
                    </a:cubicBezTo>
                    <a:cubicBezTo>
                      <a:pt x="1325" y="659"/>
                      <a:pt x="1314" y="643"/>
                      <a:pt x="1303" y="626"/>
                    </a:cubicBezTo>
                    <a:cubicBezTo>
                      <a:pt x="1285" y="600"/>
                      <a:pt x="1264" y="572"/>
                      <a:pt x="1240" y="543"/>
                    </a:cubicBezTo>
                    <a:cubicBezTo>
                      <a:pt x="1132" y="412"/>
                      <a:pt x="961" y="244"/>
                      <a:pt x="725" y="39"/>
                    </a:cubicBezTo>
                    <a:cubicBezTo>
                      <a:pt x="715" y="30"/>
                      <a:pt x="705" y="22"/>
                      <a:pt x="695" y="13"/>
                    </a:cubicBezTo>
                    <a:cubicBezTo>
                      <a:pt x="691" y="9"/>
                      <a:pt x="686" y="4"/>
                      <a:pt x="682" y="0"/>
                    </a:cubicBezTo>
                    <a:cubicBezTo>
                      <a:pt x="698" y="13"/>
                      <a:pt x="713" y="26"/>
                      <a:pt x="728" y="39"/>
                    </a:cubicBezTo>
                    <a:cubicBezTo>
                      <a:pt x="808" y="108"/>
                      <a:pt x="880" y="173"/>
                      <a:pt x="945" y="234"/>
                    </a:cubicBezTo>
                    <a:cubicBezTo>
                      <a:pt x="1073" y="353"/>
                      <a:pt x="1174" y="456"/>
                      <a:pt x="1247" y="543"/>
                    </a:cubicBezTo>
                    <a:cubicBezTo>
                      <a:pt x="1268" y="568"/>
                      <a:pt x="1286" y="591"/>
                      <a:pt x="1303" y="613"/>
                    </a:cubicBezTo>
                    <a:cubicBezTo>
                      <a:pt x="1318" y="635"/>
                      <a:pt x="1332" y="655"/>
                      <a:pt x="1344" y="674"/>
                    </a:cubicBezTo>
                    <a:cubicBezTo>
                      <a:pt x="1348" y="681"/>
                      <a:pt x="1352" y="688"/>
                      <a:pt x="1356" y="695"/>
                    </a:cubicBezTo>
                    <a:cubicBezTo>
                      <a:pt x="1368" y="718"/>
                      <a:pt x="1378" y="739"/>
                      <a:pt x="1384" y="758"/>
                    </a:cubicBezTo>
                    <a:cubicBezTo>
                      <a:pt x="1388" y="772"/>
                      <a:pt x="1391" y="783"/>
                      <a:pt x="1392" y="793"/>
                    </a:cubicBezTo>
                    <a:cubicBezTo>
                      <a:pt x="1392" y="792"/>
                      <a:pt x="1392" y="792"/>
                      <a:pt x="1392" y="792"/>
                    </a:cubicBezTo>
                    <a:cubicBezTo>
                      <a:pt x="1394" y="808"/>
                      <a:pt x="1390" y="825"/>
                      <a:pt x="1380" y="842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4291" tIns="17145" rIns="34291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3" name="Text Placeholder 3"/>
            <p:cNvSpPr txBox="1">
              <a:spLocks/>
            </p:cNvSpPr>
            <p:nvPr/>
          </p:nvSpPr>
          <p:spPr>
            <a:xfrm rot="19435394" flipH="1">
              <a:off x="2933277" y="4468152"/>
              <a:ext cx="1306308" cy="256619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342899">
                <a:spcBef>
                  <a:spcPct val="20000"/>
                </a:spcBef>
                <a:defRPr/>
              </a:pPr>
              <a:r>
                <a:rPr lang="ru-RU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Предложение</a:t>
              </a:r>
              <a:endParaRPr lang="en-US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92" name="Freeform 11"/>
          <p:cNvSpPr>
            <a:spLocks noEditPoints="1"/>
          </p:cNvSpPr>
          <p:nvPr/>
        </p:nvSpPr>
        <p:spPr bwMode="auto">
          <a:xfrm>
            <a:off x="914400" y="1647374"/>
            <a:ext cx="585163" cy="1850687"/>
          </a:xfrm>
          <a:custGeom>
            <a:avLst/>
            <a:gdLst>
              <a:gd name="T0" fmla="*/ 16 w 111"/>
              <a:gd name="T1" fmla="*/ 182 h 351"/>
              <a:gd name="T2" fmla="*/ 14 w 111"/>
              <a:gd name="T3" fmla="*/ 246 h 351"/>
              <a:gd name="T4" fmla="*/ 8 w 111"/>
              <a:gd name="T5" fmla="*/ 308 h 351"/>
              <a:gd name="T6" fmla="*/ 10 w 111"/>
              <a:gd name="T7" fmla="*/ 328 h 351"/>
              <a:gd name="T8" fmla="*/ 24 w 111"/>
              <a:gd name="T9" fmla="*/ 348 h 351"/>
              <a:gd name="T10" fmla="*/ 34 w 111"/>
              <a:gd name="T11" fmla="*/ 323 h 351"/>
              <a:gd name="T12" fmla="*/ 37 w 111"/>
              <a:gd name="T13" fmla="*/ 255 h 351"/>
              <a:gd name="T14" fmla="*/ 56 w 111"/>
              <a:gd name="T15" fmla="*/ 192 h 351"/>
              <a:gd name="T16" fmla="*/ 67 w 111"/>
              <a:gd name="T17" fmla="*/ 261 h 351"/>
              <a:gd name="T18" fmla="*/ 71 w 111"/>
              <a:gd name="T19" fmla="*/ 311 h 351"/>
              <a:gd name="T20" fmla="*/ 70 w 111"/>
              <a:gd name="T21" fmla="*/ 333 h 351"/>
              <a:gd name="T22" fmla="*/ 87 w 111"/>
              <a:gd name="T23" fmla="*/ 342 h 351"/>
              <a:gd name="T24" fmla="*/ 104 w 111"/>
              <a:gd name="T25" fmla="*/ 336 h 351"/>
              <a:gd name="T26" fmla="*/ 89 w 111"/>
              <a:gd name="T27" fmla="*/ 311 h 351"/>
              <a:gd name="T28" fmla="*/ 90 w 111"/>
              <a:gd name="T29" fmla="*/ 268 h 351"/>
              <a:gd name="T30" fmla="*/ 95 w 111"/>
              <a:gd name="T31" fmla="*/ 181 h 351"/>
              <a:gd name="T32" fmla="*/ 85 w 111"/>
              <a:gd name="T33" fmla="*/ 117 h 351"/>
              <a:gd name="T34" fmla="*/ 100 w 111"/>
              <a:gd name="T35" fmla="*/ 98 h 351"/>
              <a:gd name="T36" fmla="*/ 92 w 111"/>
              <a:gd name="T37" fmla="*/ 60 h 351"/>
              <a:gd name="T38" fmla="*/ 62 w 111"/>
              <a:gd name="T39" fmla="*/ 42 h 351"/>
              <a:gd name="T40" fmla="*/ 69 w 111"/>
              <a:gd name="T41" fmla="*/ 27 h 351"/>
              <a:gd name="T42" fmla="*/ 74 w 111"/>
              <a:gd name="T43" fmla="*/ 11 h 351"/>
              <a:gd name="T44" fmla="*/ 53 w 111"/>
              <a:gd name="T45" fmla="*/ 2 h 351"/>
              <a:gd name="T46" fmla="*/ 41 w 111"/>
              <a:gd name="T47" fmla="*/ 18 h 351"/>
              <a:gd name="T48" fmla="*/ 39 w 111"/>
              <a:gd name="T49" fmla="*/ 37 h 351"/>
              <a:gd name="T50" fmla="*/ 61 w 111"/>
              <a:gd name="T51" fmla="*/ 44 h 351"/>
              <a:gd name="T52" fmla="*/ 57 w 111"/>
              <a:gd name="T53" fmla="*/ 53 h 351"/>
              <a:gd name="T54" fmla="*/ 48 w 111"/>
              <a:gd name="T55" fmla="*/ 53 h 351"/>
              <a:gd name="T56" fmla="*/ 53 w 111"/>
              <a:gd name="T57" fmla="*/ 71 h 351"/>
              <a:gd name="T58" fmla="*/ 36 w 111"/>
              <a:gd name="T59" fmla="*/ 43 h 351"/>
              <a:gd name="T60" fmla="*/ 5 w 111"/>
              <a:gd name="T61" fmla="*/ 67 h 351"/>
              <a:gd name="T62" fmla="*/ 16 w 111"/>
              <a:gd name="T63" fmla="*/ 112 h 351"/>
              <a:gd name="T64" fmla="*/ 40 w 111"/>
              <a:gd name="T65" fmla="*/ 95 h 351"/>
              <a:gd name="T66" fmla="*/ 49 w 111"/>
              <a:gd name="T67" fmla="*/ 86 h 351"/>
              <a:gd name="T68" fmla="*/ 40 w 111"/>
              <a:gd name="T69" fmla="*/ 95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1" h="351">
                <a:moveTo>
                  <a:pt x="3" y="177"/>
                </a:moveTo>
                <a:cubicBezTo>
                  <a:pt x="5" y="180"/>
                  <a:pt x="16" y="182"/>
                  <a:pt x="16" y="182"/>
                </a:cubicBezTo>
                <a:cubicBezTo>
                  <a:pt x="16" y="182"/>
                  <a:pt x="16" y="224"/>
                  <a:pt x="16" y="225"/>
                </a:cubicBezTo>
                <a:cubicBezTo>
                  <a:pt x="15" y="227"/>
                  <a:pt x="17" y="238"/>
                  <a:pt x="14" y="246"/>
                </a:cubicBezTo>
                <a:cubicBezTo>
                  <a:pt x="11" y="254"/>
                  <a:pt x="7" y="296"/>
                  <a:pt x="7" y="296"/>
                </a:cubicBezTo>
                <a:cubicBezTo>
                  <a:pt x="7" y="296"/>
                  <a:pt x="7" y="306"/>
                  <a:pt x="8" y="308"/>
                </a:cubicBezTo>
                <a:cubicBezTo>
                  <a:pt x="10" y="311"/>
                  <a:pt x="10" y="315"/>
                  <a:pt x="8" y="317"/>
                </a:cubicBezTo>
                <a:cubicBezTo>
                  <a:pt x="5" y="319"/>
                  <a:pt x="10" y="328"/>
                  <a:pt x="10" y="328"/>
                </a:cubicBezTo>
                <a:cubicBezTo>
                  <a:pt x="10" y="328"/>
                  <a:pt x="1" y="346"/>
                  <a:pt x="6" y="348"/>
                </a:cubicBezTo>
                <a:cubicBezTo>
                  <a:pt x="11" y="351"/>
                  <a:pt x="20" y="351"/>
                  <a:pt x="24" y="348"/>
                </a:cubicBezTo>
                <a:cubicBezTo>
                  <a:pt x="26" y="345"/>
                  <a:pt x="25" y="329"/>
                  <a:pt x="25" y="329"/>
                </a:cubicBezTo>
                <a:cubicBezTo>
                  <a:pt x="25" y="329"/>
                  <a:pt x="33" y="326"/>
                  <a:pt x="34" y="323"/>
                </a:cubicBezTo>
                <a:cubicBezTo>
                  <a:pt x="35" y="321"/>
                  <a:pt x="37" y="318"/>
                  <a:pt x="32" y="307"/>
                </a:cubicBezTo>
                <a:cubicBezTo>
                  <a:pt x="28" y="291"/>
                  <a:pt x="37" y="255"/>
                  <a:pt x="37" y="255"/>
                </a:cubicBezTo>
                <a:cubicBezTo>
                  <a:pt x="37" y="255"/>
                  <a:pt x="47" y="217"/>
                  <a:pt x="48" y="217"/>
                </a:cubicBezTo>
                <a:cubicBezTo>
                  <a:pt x="50" y="216"/>
                  <a:pt x="56" y="192"/>
                  <a:pt x="56" y="192"/>
                </a:cubicBezTo>
                <a:cubicBezTo>
                  <a:pt x="56" y="192"/>
                  <a:pt x="57" y="194"/>
                  <a:pt x="63" y="223"/>
                </a:cubicBezTo>
                <a:cubicBezTo>
                  <a:pt x="69" y="252"/>
                  <a:pt x="67" y="261"/>
                  <a:pt x="67" y="261"/>
                </a:cubicBezTo>
                <a:cubicBezTo>
                  <a:pt x="68" y="302"/>
                  <a:pt x="68" y="302"/>
                  <a:pt x="68" y="302"/>
                </a:cubicBezTo>
                <a:cubicBezTo>
                  <a:pt x="68" y="302"/>
                  <a:pt x="69" y="310"/>
                  <a:pt x="71" y="311"/>
                </a:cubicBezTo>
                <a:cubicBezTo>
                  <a:pt x="72" y="312"/>
                  <a:pt x="67" y="319"/>
                  <a:pt x="70" y="322"/>
                </a:cubicBezTo>
                <a:cubicBezTo>
                  <a:pt x="71" y="326"/>
                  <a:pt x="70" y="333"/>
                  <a:pt x="70" y="333"/>
                </a:cubicBezTo>
                <a:cubicBezTo>
                  <a:pt x="70" y="333"/>
                  <a:pt x="78" y="338"/>
                  <a:pt x="80" y="336"/>
                </a:cubicBezTo>
                <a:cubicBezTo>
                  <a:pt x="82" y="335"/>
                  <a:pt x="87" y="342"/>
                  <a:pt x="87" y="342"/>
                </a:cubicBezTo>
                <a:cubicBezTo>
                  <a:pt x="87" y="342"/>
                  <a:pt x="106" y="347"/>
                  <a:pt x="108" y="344"/>
                </a:cubicBezTo>
                <a:cubicBezTo>
                  <a:pt x="111" y="341"/>
                  <a:pt x="104" y="336"/>
                  <a:pt x="104" y="336"/>
                </a:cubicBezTo>
                <a:cubicBezTo>
                  <a:pt x="94" y="324"/>
                  <a:pt x="94" y="324"/>
                  <a:pt x="94" y="324"/>
                </a:cubicBezTo>
                <a:cubicBezTo>
                  <a:pt x="94" y="324"/>
                  <a:pt x="101" y="317"/>
                  <a:pt x="89" y="311"/>
                </a:cubicBezTo>
                <a:cubicBezTo>
                  <a:pt x="91" y="292"/>
                  <a:pt x="91" y="292"/>
                  <a:pt x="91" y="292"/>
                </a:cubicBezTo>
                <a:cubicBezTo>
                  <a:pt x="91" y="292"/>
                  <a:pt x="92" y="278"/>
                  <a:pt x="90" y="268"/>
                </a:cubicBezTo>
                <a:cubicBezTo>
                  <a:pt x="88" y="258"/>
                  <a:pt x="95" y="208"/>
                  <a:pt x="95" y="208"/>
                </a:cubicBezTo>
                <a:cubicBezTo>
                  <a:pt x="95" y="208"/>
                  <a:pt x="98" y="185"/>
                  <a:pt x="95" y="181"/>
                </a:cubicBezTo>
                <a:cubicBezTo>
                  <a:pt x="98" y="179"/>
                  <a:pt x="89" y="125"/>
                  <a:pt x="89" y="125"/>
                </a:cubicBezTo>
                <a:cubicBezTo>
                  <a:pt x="85" y="117"/>
                  <a:pt x="85" y="117"/>
                  <a:pt x="85" y="117"/>
                </a:cubicBezTo>
                <a:cubicBezTo>
                  <a:pt x="85" y="117"/>
                  <a:pt x="96" y="116"/>
                  <a:pt x="97" y="110"/>
                </a:cubicBezTo>
                <a:cubicBezTo>
                  <a:pt x="98" y="104"/>
                  <a:pt x="100" y="103"/>
                  <a:pt x="100" y="98"/>
                </a:cubicBezTo>
                <a:cubicBezTo>
                  <a:pt x="99" y="94"/>
                  <a:pt x="97" y="82"/>
                  <a:pt x="96" y="79"/>
                </a:cubicBezTo>
                <a:cubicBezTo>
                  <a:pt x="95" y="75"/>
                  <a:pt x="92" y="60"/>
                  <a:pt x="92" y="60"/>
                </a:cubicBezTo>
                <a:cubicBezTo>
                  <a:pt x="92" y="60"/>
                  <a:pt x="89" y="55"/>
                  <a:pt x="83" y="55"/>
                </a:cubicBezTo>
                <a:cubicBezTo>
                  <a:pt x="78" y="55"/>
                  <a:pt x="63" y="48"/>
                  <a:pt x="62" y="42"/>
                </a:cubicBezTo>
                <a:cubicBezTo>
                  <a:pt x="62" y="42"/>
                  <a:pt x="65" y="39"/>
                  <a:pt x="67" y="34"/>
                </a:cubicBezTo>
                <a:cubicBezTo>
                  <a:pt x="67" y="32"/>
                  <a:pt x="69" y="29"/>
                  <a:pt x="69" y="27"/>
                </a:cubicBezTo>
                <a:cubicBezTo>
                  <a:pt x="74" y="16"/>
                  <a:pt x="74" y="16"/>
                  <a:pt x="74" y="16"/>
                </a:cubicBezTo>
                <a:cubicBezTo>
                  <a:pt x="74" y="11"/>
                  <a:pt x="74" y="11"/>
                  <a:pt x="74" y="11"/>
                </a:cubicBezTo>
                <a:cubicBezTo>
                  <a:pt x="72" y="5"/>
                  <a:pt x="72" y="5"/>
                  <a:pt x="72" y="5"/>
                </a:cubicBezTo>
                <a:cubicBezTo>
                  <a:pt x="67" y="0"/>
                  <a:pt x="53" y="2"/>
                  <a:pt x="53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45" y="2"/>
                  <a:pt x="41" y="12"/>
                  <a:pt x="41" y="18"/>
                </a:cubicBezTo>
                <a:cubicBezTo>
                  <a:pt x="34" y="18"/>
                  <a:pt x="41" y="30"/>
                  <a:pt x="41" y="30"/>
                </a:cubicBezTo>
                <a:cubicBezTo>
                  <a:pt x="41" y="30"/>
                  <a:pt x="40" y="33"/>
                  <a:pt x="39" y="37"/>
                </a:cubicBezTo>
                <a:cubicBezTo>
                  <a:pt x="40" y="38"/>
                  <a:pt x="43" y="45"/>
                  <a:pt x="50" y="47"/>
                </a:cubicBezTo>
                <a:cubicBezTo>
                  <a:pt x="58" y="50"/>
                  <a:pt x="61" y="44"/>
                  <a:pt x="61" y="44"/>
                </a:cubicBezTo>
                <a:cubicBezTo>
                  <a:pt x="61" y="68"/>
                  <a:pt x="61" y="68"/>
                  <a:pt x="61" y="68"/>
                </a:cubicBezTo>
                <a:cubicBezTo>
                  <a:pt x="61" y="68"/>
                  <a:pt x="56" y="56"/>
                  <a:pt x="57" y="53"/>
                </a:cubicBezTo>
                <a:cubicBezTo>
                  <a:pt x="59" y="50"/>
                  <a:pt x="54" y="50"/>
                  <a:pt x="52" y="50"/>
                </a:cubicBezTo>
                <a:cubicBezTo>
                  <a:pt x="50" y="50"/>
                  <a:pt x="48" y="53"/>
                  <a:pt x="48" y="53"/>
                </a:cubicBezTo>
                <a:cubicBezTo>
                  <a:pt x="53" y="57"/>
                  <a:pt x="53" y="57"/>
                  <a:pt x="53" y="57"/>
                </a:cubicBezTo>
                <a:cubicBezTo>
                  <a:pt x="53" y="57"/>
                  <a:pt x="53" y="74"/>
                  <a:pt x="53" y="71"/>
                </a:cubicBezTo>
                <a:cubicBezTo>
                  <a:pt x="53" y="68"/>
                  <a:pt x="40" y="48"/>
                  <a:pt x="37" y="42"/>
                </a:cubicBezTo>
                <a:cubicBezTo>
                  <a:pt x="37" y="43"/>
                  <a:pt x="36" y="43"/>
                  <a:pt x="36" y="43"/>
                </a:cubicBezTo>
                <a:cubicBezTo>
                  <a:pt x="34" y="46"/>
                  <a:pt x="17" y="49"/>
                  <a:pt x="17" y="49"/>
                </a:cubicBezTo>
                <a:cubicBezTo>
                  <a:pt x="17" y="49"/>
                  <a:pt x="0" y="48"/>
                  <a:pt x="5" y="67"/>
                </a:cubicBezTo>
                <a:cubicBezTo>
                  <a:pt x="7" y="82"/>
                  <a:pt x="9" y="95"/>
                  <a:pt x="9" y="95"/>
                </a:cubicBezTo>
                <a:cubicBezTo>
                  <a:pt x="9" y="95"/>
                  <a:pt x="13" y="112"/>
                  <a:pt x="16" y="112"/>
                </a:cubicBezTo>
                <a:cubicBezTo>
                  <a:pt x="20" y="113"/>
                  <a:pt x="3" y="172"/>
                  <a:pt x="3" y="177"/>
                </a:cubicBezTo>
                <a:close/>
                <a:moveTo>
                  <a:pt x="40" y="95"/>
                </a:moveTo>
                <a:cubicBezTo>
                  <a:pt x="40" y="95"/>
                  <a:pt x="45" y="87"/>
                  <a:pt x="44" y="85"/>
                </a:cubicBezTo>
                <a:cubicBezTo>
                  <a:pt x="47" y="86"/>
                  <a:pt x="49" y="86"/>
                  <a:pt x="49" y="86"/>
                </a:cubicBezTo>
                <a:cubicBezTo>
                  <a:pt x="49" y="99"/>
                  <a:pt x="49" y="99"/>
                  <a:pt x="49" y="99"/>
                </a:cubicBezTo>
                <a:lnTo>
                  <a:pt x="40" y="9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sz="600">
              <a:latin typeface="+mj-lt"/>
            </a:endParaRPr>
          </a:p>
        </p:txBody>
      </p:sp>
      <p:sp>
        <p:nvSpPr>
          <p:cNvPr id="99" name="Oval 14"/>
          <p:cNvSpPr>
            <a:spLocks noChangeArrowheads="1"/>
          </p:cNvSpPr>
          <p:nvPr/>
        </p:nvSpPr>
        <p:spPr bwMode="auto">
          <a:xfrm rot="16200000">
            <a:off x="1537865" y="1612902"/>
            <a:ext cx="1075751" cy="107575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sz="600">
              <a:latin typeface="+mj-lt"/>
            </a:endParaRPr>
          </a:p>
        </p:txBody>
      </p:sp>
      <p:sp>
        <p:nvSpPr>
          <p:cNvPr id="100" name="Oval 14"/>
          <p:cNvSpPr>
            <a:spLocks noChangeArrowheads="1"/>
          </p:cNvSpPr>
          <p:nvPr/>
        </p:nvSpPr>
        <p:spPr bwMode="auto">
          <a:xfrm rot="16200000">
            <a:off x="1639868" y="1714906"/>
            <a:ext cx="871741" cy="8717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sz="600">
              <a:latin typeface="+mj-lt"/>
            </a:endParaRPr>
          </a:p>
        </p:txBody>
      </p:sp>
      <p:sp>
        <p:nvSpPr>
          <p:cNvPr id="101" name="Freeform 10"/>
          <p:cNvSpPr>
            <a:spLocks noEditPoints="1"/>
          </p:cNvSpPr>
          <p:nvPr/>
        </p:nvSpPr>
        <p:spPr bwMode="auto">
          <a:xfrm>
            <a:off x="7516148" y="2122108"/>
            <a:ext cx="713452" cy="1824748"/>
          </a:xfrm>
          <a:custGeom>
            <a:avLst/>
            <a:gdLst>
              <a:gd name="T0" fmla="*/ 6 w 153"/>
              <a:gd name="T1" fmla="*/ 120 h 358"/>
              <a:gd name="T2" fmla="*/ 11 w 153"/>
              <a:gd name="T3" fmla="*/ 132 h 358"/>
              <a:gd name="T4" fmla="*/ 23 w 153"/>
              <a:gd name="T5" fmla="*/ 137 h 358"/>
              <a:gd name="T6" fmla="*/ 44 w 153"/>
              <a:gd name="T7" fmla="*/ 144 h 358"/>
              <a:gd name="T8" fmla="*/ 58 w 153"/>
              <a:gd name="T9" fmla="*/ 150 h 358"/>
              <a:gd name="T10" fmla="*/ 58 w 153"/>
              <a:gd name="T11" fmla="*/ 165 h 358"/>
              <a:gd name="T12" fmla="*/ 52 w 153"/>
              <a:gd name="T13" fmla="*/ 199 h 358"/>
              <a:gd name="T14" fmla="*/ 51 w 153"/>
              <a:gd name="T15" fmla="*/ 209 h 358"/>
              <a:gd name="T16" fmla="*/ 47 w 153"/>
              <a:gd name="T17" fmla="*/ 231 h 358"/>
              <a:gd name="T18" fmla="*/ 45 w 153"/>
              <a:gd name="T19" fmla="*/ 256 h 358"/>
              <a:gd name="T20" fmla="*/ 48 w 153"/>
              <a:gd name="T21" fmla="*/ 297 h 358"/>
              <a:gd name="T22" fmla="*/ 43 w 153"/>
              <a:gd name="T23" fmla="*/ 323 h 358"/>
              <a:gd name="T24" fmla="*/ 23 w 153"/>
              <a:gd name="T25" fmla="*/ 337 h 358"/>
              <a:gd name="T26" fmla="*/ 26 w 153"/>
              <a:gd name="T27" fmla="*/ 344 h 358"/>
              <a:gd name="T28" fmla="*/ 58 w 153"/>
              <a:gd name="T29" fmla="*/ 333 h 358"/>
              <a:gd name="T30" fmla="*/ 72 w 153"/>
              <a:gd name="T31" fmla="*/ 325 h 358"/>
              <a:gd name="T32" fmla="*/ 76 w 153"/>
              <a:gd name="T33" fmla="*/ 255 h 358"/>
              <a:gd name="T34" fmla="*/ 93 w 153"/>
              <a:gd name="T35" fmla="*/ 223 h 358"/>
              <a:gd name="T36" fmla="*/ 96 w 153"/>
              <a:gd name="T37" fmla="*/ 242 h 358"/>
              <a:gd name="T38" fmla="*/ 100 w 153"/>
              <a:gd name="T39" fmla="*/ 263 h 358"/>
              <a:gd name="T40" fmla="*/ 95 w 153"/>
              <a:gd name="T41" fmla="*/ 307 h 358"/>
              <a:gd name="T42" fmla="*/ 97 w 153"/>
              <a:gd name="T43" fmla="*/ 337 h 358"/>
              <a:gd name="T44" fmla="*/ 100 w 153"/>
              <a:gd name="T45" fmla="*/ 357 h 358"/>
              <a:gd name="T46" fmla="*/ 115 w 153"/>
              <a:gd name="T47" fmla="*/ 337 h 358"/>
              <a:gd name="T48" fmla="*/ 121 w 153"/>
              <a:gd name="T49" fmla="*/ 292 h 358"/>
              <a:gd name="T50" fmla="*/ 130 w 153"/>
              <a:gd name="T51" fmla="*/ 208 h 358"/>
              <a:gd name="T52" fmla="*/ 135 w 153"/>
              <a:gd name="T53" fmla="*/ 153 h 358"/>
              <a:gd name="T54" fmla="*/ 152 w 153"/>
              <a:gd name="T55" fmla="*/ 124 h 358"/>
              <a:gd name="T56" fmla="*/ 148 w 153"/>
              <a:gd name="T57" fmla="*/ 76 h 358"/>
              <a:gd name="T58" fmla="*/ 116 w 153"/>
              <a:gd name="T59" fmla="*/ 50 h 358"/>
              <a:gd name="T60" fmla="*/ 109 w 153"/>
              <a:gd name="T61" fmla="*/ 34 h 358"/>
              <a:gd name="T62" fmla="*/ 113 w 153"/>
              <a:gd name="T63" fmla="*/ 22 h 358"/>
              <a:gd name="T64" fmla="*/ 99 w 153"/>
              <a:gd name="T65" fmla="*/ 1 h 358"/>
              <a:gd name="T66" fmla="*/ 82 w 153"/>
              <a:gd name="T67" fmla="*/ 4 h 358"/>
              <a:gd name="T68" fmla="*/ 76 w 153"/>
              <a:gd name="T69" fmla="*/ 24 h 358"/>
              <a:gd name="T70" fmla="*/ 76 w 153"/>
              <a:gd name="T71" fmla="*/ 33 h 358"/>
              <a:gd name="T72" fmla="*/ 82 w 153"/>
              <a:gd name="T73" fmla="*/ 47 h 358"/>
              <a:gd name="T74" fmla="*/ 51 w 153"/>
              <a:gd name="T75" fmla="*/ 63 h 358"/>
              <a:gd name="T76" fmla="*/ 45 w 153"/>
              <a:gd name="T77" fmla="*/ 95 h 358"/>
              <a:gd name="T78" fmla="*/ 41 w 153"/>
              <a:gd name="T79" fmla="*/ 115 h 358"/>
              <a:gd name="T80" fmla="*/ 2 w 153"/>
              <a:gd name="T81" fmla="*/ 113 h 358"/>
              <a:gd name="T82" fmla="*/ 83 w 153"/>
              <a:gd name="T83" fmla="*/ 48 h 358"/>
              <a:gd name="T84" fmla="*/ 101 w 153"/>
              <a:gd name="T85" fmla="*/ 78 h 358"/>
              <a:gd name="T86" fmla="*/ 97 w 153"/>
              <a:gd name="T87" fmla="*/ 60 h 358"/>
              <a:gd name="T88" fmla="*/ 88 w 153"/>
              <a:gd name="T89" fmla="*/ 7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3" h="358">
                <a:moveTo>
                  <a:pt x="7" y="117"/>
                </a:moveTo>
                <a:cubicBezTo>
                  <a:pt x="7" y="117"/>
                  <a:pt x="7" y="118"/>
                  <a:pt x="6" y="118"/>
                </a:cubicBezTo>
                <a:cubicBezTo>
                  <a:pt x="6" y="119"/>
                  <a:pt x="6" y="120"/>
                  <a:pt x="6" y="120"/>
                </a:cubicBezTo>
                <a:cubicBezTo>
                  <a:pt x="5" y="122"/>
                  <a:pt x="5" y="122"/>
                  <a:pt x="5" y="122"/>
                </a:cubicBezTo>
                <a:cubicBezTo>
                  <a:pt x="5" y="122"/>
                  <a:pt x="6" y="124"/>
                  <a:pt x="10" y="126"/>
                </a:cubicBezTo>
                <a:cubicBezTo>
                  <a:pt x="10" y="126"/>
                  <a:pt x="10" y="132"/>
                  <a:pt x="11" y="132"/>
                </a:cubicBezTo>
                <a:cubicBezTo>
                  <a:pt x="12" y="133"/>
                  <a:pt x="13" y="133"/>
                  <a:pt x="14" y="134"/>
                </a:cubicBezTo>
                <a:cubicBezTo>
                  <a:pt x="16" y="134"/>
                  <a:pt x="15" y="135"/>
                  <a:pt x="16" y="135"/>
                </a:cubicBezTo>
                <a:cubicBezTo>
                  <a:pt x="16" y="136"/>
                  <a:pt x="23" y="137"/>
                  <a:pt x="23" y="137"/>
                </a:cubicBezTo>
                <a:cubicBezTo>
                  <a:pt x="23" y="137"/>
                  <a:pt x="29" y="153"/>
                  <a:pt x="33" y="153"/>
                </a:cubicBezTo>
                <a:cubicBezTo>
                  <a:pt x="33" y="153"/>
                  <a:pt x="42" y="146"/>
                  <a:pt x="42" y="145"/>
                </a:cubicBezTo>
                <a:cubicBezTo>
                  <a:pt x="43" y="145"/>
                  <a:pt x="44" y="144"/>
                  <a:pt x="44" y="144"/>
                </a:cubicBezTo>
                <a:cubicBezTo>
                  <a:pt x="45" y="144"/>
                  <a:pt x="46" y="143"/>
                  <a:pt x="46" y="143"/>
                </a:cubicBezTo>
                <a:cubicBezTo>
                  <a:pt x="58" y="147"/>
                  <a:pt x="58" y="147"/>
                  <a:pt x="58" y="147"/>
                </a:cubicBezTo>
                <a:cubicBezTo>
                  <a:pt x="58" y="147"/>
                  <a:pt x="59" y="149"/>
                  <a:pt x="58" y="150"/>
                </a:cubicBezTo>
                <a:cubicBezTo>
                  <a:pt x="58" y="151"/>
                  <a:pt x="57" y="154"/>
                  <a:pt x="58" y="156"/>
                </a:cubicBezTo>
                <a:cubicBezTo>
                  <a:pt x="58" y="159"/>
                  <a:pt x="57" y="160"/>
                  <a:pt x="56" y="161"/>
                </a:cubicBezTo>
                <a:cubicBezTo>
                  <a:pt x="56" y="161"/>
                  <a:pt x="58" y="164"/>
                  <a:pt x="58" y="165"/>
                </a:cubicBezTo>
                <a:cubicBezTo>
                  <a:pt x="57" y="166"/>
                  <a:pt x="56" y="174"/>
                  <a:pt x="56" y="174"/>
                </a:cubicBezTo>
                <a:cubicBezTo>
                  <a:pt x="56" y="174"/>
                  <a:pt x="53" y="196"/>
                  <a:pt x="53" y="197"/>
                </a:cubicBezTo>
                <a:cubicBezTo>
                  <a:pt x="52" y="198"/>
                  <a:pt x="52" y="199"/>
                  <a:pt x="52" y="199"/>
                </a:cubicBezTo>
                <a:cubicBezTo>
                  <a:pt x="52" y="199"/>
                  <a:pt x="52" y="203"/>
                  <a:pt x="52" y="203"/>
                </a:cubicBezTo>
                <a:cubicBezTo>
                  <a:pt x="53" y="203"/>
                  <a:pt x="52" y="204"/>
                  <a:pt x="52" y="205"/>
                </a:cubicBezTo>
                <a:cubicBezTo>
                  <a:pt x="52" y="205"/>
                  <a:pt x="52" y="208"/>
                  <a:pt x="51" y="209"/>
                </a:cubicBezTo>
                <a:cubicBezTo>
                  <a:pt x="50" y="210"/>
                  <a:pt x="51" y="211"/>
                  <a:pt x="50" y="212"/>
                </a:cubicBezTo>
                <a:cubicBezTo>
                  <a:pt x="49" y="214"/>
                  <a:pt x="48" y="221"/>
                  <a:pt x="48" y="221"/>
                </a:cubicBezTo>
                <a:cubicBezTo>
                  <a:pt x="48" y="221"/>
                  <a:pt x="47" y="230"/>
                  <a:pt x="47" y="231"/>
                </a:cubicBezTo>
                <a:cubicBezTo>
                  <a:pt x="47" y="232"/>
                  <a:pt x="46" y="238"/>
                  <a:pt x="46" y="238"/>
                </a:cubicBezTo>
                <a:cubicBezTo>
                  <a:pt x="46" y="238"/>
                  <a:pt x="45" y="243"/>
                  <a:pt x="44" y="245"/>
                </a:cubicBezTo>
                <a:cubicBezTo>
                  <a:pt x="44" y="248"/>
                  <a:pt x="44" y="254"/>
                  <a:pt x="45" y="256"/>
                </a:cubicBezTo>
                <a:cubicBezTo>
                  <a:pt x="46" y="257"/>
                  <a:pt x="49" y="280"/>
                  <a:pt x="49" y="283"/>
                </a:cubicBezTo>
                <a:cubicBezTo>
                  <a:pt x="48" y="285"/>
                  <a:pt x="49" y="286"/>
                  <a:pt x="49" y="287"/>
                </a:cubicBezTo>
                <a:cubicBezTo>
                  <a:pt x="49" y="287"/>
                  <a:pt x="48" y="296"/>
                  <a:pt x="48" y="297"/>
                </a:cubicBezTo>
                <a:cubicBezTo>
                  <a:pt x="48" y="298"/>
                  <a:pt x="48" y="304"/>
                  <a:pt x="47" y="305"/>
                </a:cubicBezTo>
                <a:cubicBezTo>
                  <a:pt x="47" y="305"/>
                  <a:pt x="46" y="312"/>
                  <a:pt x="47" y="314"/>
                </a:cubicBezTo>
                <a:cubicBezTo>
                  <a:pt x="47" y="317"/>
                  <a:pt x="43" y="322"/>
                  <a:pt x="43" y="323"/>
                </a:cubicBezTo>
                <a:cubicBezTo>
                  <a:pt x="43" y="324"/>
                  <a:pt x="41" y="325"/>
                  <a:pt x="41" y="326"/>
                </a:cubicBezTo>
                <a:cubicBezTo>
                  <a:pt x="41" y="327"/>
                  <a:pt x="33" y="332"/>
                  <a:pt x="32" y="332"/>
                </a:cubicBezTo>
                <a:cubicBezTo>
                  <a:pt x="31" y="332"/>
                  <a:pt x="23" y="336"/>
                  <a:pt x="23" y="337"/>
                </a:cubicBezTo>
                <a:cubicBezTo>
                  <a:pt x="23" y="338"/>
                  <a:pt x="23" y="338"/>
                  <a:pt x="23" y="338"/>
                </a:cubicBezTo>
                <a:cubicBezTo>
                  <a:pt x="23" y="338"/>
                  <a:pt x="21" y="338"/>
                  <a:pt x="21" y="339"/>
                </a:cubicBezTo>
                <a:cubicBezTo>
                  <a:pt x="21" y="339"/>
                  <a:pt x="23" y="343"/>
                  <a:pt x="26" y="344"/>
                </a:cubicBezTo>
                <a:cubicBezTo>
                  <a:pt x="26" y="344"/>
                  <a:pt x="41" y="343"/>
                  <a:pt x="44" y="342"/>
                </a:cubicBezTo>
                <a:cubicBezTo>
                  <a:pt x="47" y="340"/>
                  <a:pt x="50" y="338"/>
                  <a:pt x="50" y="338"/>
                </a:cubicBezTo>
                <a:cubicBezTo>
                  <a:pt x="50" y="338"/>
                  <a:pt x="57" y="333"/>
                  <a:pt x="58" y="333"/>
                </a:cubicBezTo>
                <a:cubicBezTo>
                  <a:pt x="59" y="335"/>
                  <a:pt x="59" y="335"/>
                  <a:pt x="59" y="335"/>
                </a:cubicBezTo>
                <a:cubicBezTo>
                  <a:pt x="59" y="335"/>
                  <a:pt x="72" y="333"/>
                  <a:pt x="73" y="331"/>
                </a:cubicBezTo>
                <a:cubicBezTo>
                  <a:pt x="74" y="330"/>
                  <a:pt x="72" y="326"/>
                  <a:pt x="72" y="325"/>
                </a:cubicBezTo>
                <a:cubicBezTo>
                  <a:pt x="71" y="324"/>
                  <a:pt x="72" y="324"/>
                  <a:pt x="72" y="324"/>
                </a:cubicBezTo>
                <a:cubicBezTo>
                  <a:pt x="72" y="319"/>
                  <a:pt x="72" y="319"/>
                  <a:pt x="72" y="319"/>
                </a:cubicBezTo>
                <a:cubicBezTo>
                  <a:pt x="72" y="319"/>
                  <a:pt x="76" y="257"/>
                  <a:pt x="76" y="255"/>
                </a:cubicBezTo>
                <a:cubicBezTo>
                  <a:pt x="76" y="255"/>
                  <a:pt x="76" y="254"/>
                  <a:pt x="76" y="252"/>
                </a:cubicBezTo>
                <a:cubicBezTo>
                  <a:pt x="77" y="251"/>
                  <a:pt x="90" y="215"/>
                  <a:pt x="90" y="215"/>
                </a:cubicBezTo>
                <a:cubicBezTo>
                  <a:pt x="90" y="214"/>
                  <a:pt x="92" y="218"/>
                  <a:pt x="93" y="223"/>
                </a:cubicBezTo>
                <a:cubicBezTo>
                  <a:pt x="93" y="223"/>
                  <a:pt x="94" y="229"/>
                  <a:pt x="94" y="230"/>
                </a:cubicBezTo>
                <a:cubicBezTo>
                  <a:pt x="93" y="231"/>
                  <a:pt x="94" y="235"/>
                  <a:pt x="95" y="237"/>
                </a:cubicBezTo>
                <a:cubicBezTo>
                  <a:pt x="96" y="239"/>
                  <a:pt x="96" y="241"/>
                  <a:pt x="96" y="242"/>
                </a:cubicBezTo>
                <a:cubicBezTo>
                  <a:pt x="96" y="242"/>
                  <a:pt x="98" y="249"/>
                  <a:pt x="97" y="249"/>
                </a:cubicBezTo>
                <a:cubicBezTo>
                  <a:pt x="97" y="250"/>
                  <a:pt x="97" y="257"/>
                  <a:pt x="97" y="258"/>
                </a:cubicBezTo>
                <a:cubicBezTo>
                  <a:pt x="97" y="260"/>
                  <a:pt x="100" y="262"/>
                  <a:pt x="100" y="263"/>
                </a:cubicBezTo>
                <a:cubicBezTo>
                  <a:pt x="100" y="264"/>
                  <a:pt x="97" y="282"/>
                  <a:pt x="98" y="286"/>
                </a:cubicBezTo>
                <a:cubicBezTo>
                  <a:pt x="98" y="286"/>
                  <a:pt x="96" y="291"/>
                  <a:pt x="96" y="294"/>
                </a:cubicBezTo>
                <a:cubicBezTo>
                  <a:pt x="95" y="297"/>
                  <a:pt x="95" y="307"/>
                  <a:pt x="95" y="307"/>
                </a:cubicBezTo>
                <a:cubicBezTo>
                  <a:pt x="93" y="323"/>
                  <a:pt x="93" y="323"/>
                  <a:pt x="93" y="323"/>
                </a:cubicBezTo>
                <a:cubicBezTo>
                  <a:pt x="93" y="323"/>
                  <a:pt x="92" y="328"/>
                  <a:pt x="93" y="330"/>
                </a:cubicBezTo>
                <a:cubicBezTo>
                  <a:pt x="94" y="332"/>
                  <a:pt x="97" y="337"/>
                  <a:pt x="97" y="337"/>
                </a:cubicBezTo>
                <a:cubicBezTo>
                  <a:pt x="97" y="337"/>
                  <a:pt x="96" y="344"/>
                  <a:pt x="96" y="344"/>
                </a:cubicBezTo>
                <a:cubicBezTo>
                  <a:pt x="96" y="345"/>
                  <a:pt x="95" y="346"/>
                  <a:pt x="95" y="346"/>
                </a:cubicBezTo>
                <a:cubicBezTo>
                  <a:pt x="95" y="346"/>
                  <a:pt x="95" y="356"/>
                  <a:pt x="100" y="357"/>
                </a:cubicBezTo>
                <a:cubicBezTo>
                  <a:pt x="100" y="357"/>
                  <a:pt x="107" y="358"/>
                  <a:pt x="109" y="357"/>
                </a:cubicBezTo>
                <a:cubicBezTo>
                  <a:pt x="112" y="357"/>
                  <a:pt x="117" y="349"/>
                  <a:pt x="116" y="345"/>
                </a:cubicBezTo>
                <a:cubicBezTo>
                  <a:pt x="115" y="341"/>
                  <a:pt x="115" y="337"/>
                  <a:pt x="115" y="337"/>
                </a:cubicBezTo>
                <a:cubicBezTo>
                  <a:pt x="115" y="337"/>
                  <a:pt x="115" y="336"/>
                  <a:pt x="116" y="336"/>
                </a:cubicBezTo>
                <a:cubicBezTo>
                  <a:pt x="116" y="335"/>
                  <a:pt x="117" y="326"/>
                  <a:pt x="119" y="323"/>
                </a:cubicBezTo>
                <a:cubicBezTo>
                  <a:pt x="121" y="321"/>
                  <a:pt x="122" y="294"/>
                  <a:pt x="121" y="292"/>
                </a:cubicBezTo>
                <a:cubicBezTo>
                  <a:pt x="121" y="290"/>
                  <a:pt x="123" y="269"/>
                  <a:pt x="123" y="267"/>
                </a:cubicBezTo>
                <a:cubicBezTo>
                  <a:pt x="123" y="266"/>
                  <a:pt x="124" y="243"/>
                  <a:pt x="124" y="242"/>
                </a:cubicBezTo>
                <a:cubicBezTo>
                  <a:pt x="124" y="241"/>
                  <a:pt x="131" y="209"/>
                  <a:pt x="130" y="208"/>
                </a:cubicBezTo>
                <a:cubicBezTo>
                  <a:pt x="129" y="208"/>
                  <a:pt x="139" y="206"/>
                  <a:pt x="142" y="202"/>
                </a:cubicBezTo>
                <a:cubicBezTo>
                  <a:pt x="142" y="202"/>
                  <a:pt x="138" y="163"/>
                  <a:pt x="137" y="162"/>
                </a:cubicBezTo>
                <a:cubicBezTo>
                  <a:pt x="136" y="160"/>
                  <a:pt x="135" y="153"/>
                  <a:pt x="135" y="153"/>
                </a:cubicBezTo>
                <a:cubicBezTo>
                  <a:pt x="135" y="153"/>
                  <a:pt x="134" y="148"/>
                  <a:pt x="134" y="148"/>
                </a:cubicBezTo>
                <a:cubicBezTo>
                  <a:pt x="135" y="148"/>
                  <a:pt x="151" y="142"/>
                  <a:pt x="153" y="129"/>
                </a:cubicBezTo>
                <a:cubicBezTo>
                  <a:pt x="153" y="129"/>
                  <a:pt x="152" y="124"/>
                  <a:pt x="152" y="124"/>
                </a:cubicBezTo>
                <a:cubicBezTo>
                  <a:pt x="151" y="124"/>
                  <a:pt x="150" y="98"/>
                  <a:pt x="151" y="97"/>
                </a:cubicBezTo>
                <a:cubicBezTo>
                  <a:pt x="151" y="96"/>
                  <a:pt x="150" y="88"/>
                  <a:pt x="150" y="88"/>
                </a:cubicBezTo>
                <a:cubicBezTo>
                  <a:pt x="150" y="88"/>
                  <a:pt x="149" y="76"/>
                  <a:pt x="148" y="76"/>
                </a:cubicBezTo>
                <a:cubicBezTo>
                  <a:pt x="147" y="75"/>
                  <a:pt x="148" y="68"/>
                  <a:pt x="148" y="67"/>
                </a:cubicBezTo>
                <a:cubicBezTo>
                  <a:pt x="148" y="66"/>
                  <a:pt x="147" y="61"/>
                  <a:pt x="139" y="59"/>
                </a:cubicBezTo>
                <a:cubicBezTo>
                  <a:pt x="132" y="57"/>
                  <a:pt x="116" y="50"/>
                  <a:pt x="116" y="50"/>
                </a:cubicBezTo>
                <a:cubicBezTo>
                  <a:pt x="116" y="50"/>
                  <a:pt x="115" y="48"/>
                  <a:pt x="113" y="48"/>
                </a:cubicBezTo>
                <a:cubicBezTo>
                  <a:pt x="111" y="47"/>
                  <a:pt x="109" y="42"/>
                  <a:pt x="107" y="42"/>
                </a:cubicBezTo>
                <a:cubicBezTo>
                  <a:pt x="107" y="42"/>
                  <a:pt x="109" y="36"/>
                  <a:pt x="109" y="34"/>
                </a:cubicBezTo>
                <a:cubicBezTo>
                  <a:pt x="109" y="34"/>
                  <a:pt x="111" y="33"/>
                  <a:pt x="112" y="32"/>
                </a:cubicBezTo>
                <a:cubicBezTo>
                  <a:pt x="112" y="31"/>
                  <a:pt x="113" y="29"/>
                  <a:pt x="112" y="28"/>
                </a:cubicBezTo>
                <a:cubicBezTo>
                  <a:pt x="112" y="27"/>
                  <a:pt x="114" y="24"/>
                  <a:pt x="113" y="22"/>
                </a:cubicBezTo>
                <a:cubicBezTo>
                  <a:pt x="113" y="22"/>
                  <a:pt x="114" y="19"/>
                  <a:pt x="110" y="20"/>
                </a:cubicBezTo>
                <a:cubicBezTo>
                  <a:pt x="110" y="20"/>
                  <a:pt x="110" y="5"/>
                  <a:pt x="102" y="2"/>
                </a:cubicBezTo>
                <a:cubicBezTo>
                  <a:pt x="102" y="2"/>
                  <a:pt x="101" y="1"/>
                  <a:pt x="99" y="1"/>
                </a:cubicBezTo>
                <a:cubicBezTo>
                  <a:pt x="97" y="0"/>
                  <a:pt x="96" y="1"/>
                  <a:pt x="95" y="1"/>
                </a:cubicBezTo>
                <a:cubicBezTo>
                  <a:pt x="94" y="0"/>
                  <a:pt x="90" y="0"/>
                  <a:pt x="89" y="0"/>
                </a:cubicBezTo>
                <a:cubicBezTo>
                  <a:pt x="88" y="1"/>
                  <a:pt x="83" y="4"/>
                  <a:pt x="82" y="4"/>
                </a:cubicBezTo>
                <a:cubicBezTo>
                  <a:pt x="82" y="4"/>
                  <a:pt x="77" y="8"/>
                  <a:pt x="77" y="10"/>
                </a:cubicBezTo>
                <a:cubicBezTo>
                  <a:pt x="77" y="12"/>
                  <a:pt x="75" y="16"/>
                  <a:pt x="77" y="20"/>
                </a:cubicBezTo>
                <a:cubicBezTo>
                  <a:pt x="78" y="24"/>
                  <a:pt x="76" y="24"/>
                  <a:pt x="76" y="24"/>
                </a:cubicBezTo>
                <a:cubicBezTo>
                  <a:pt x="76" y="24"/>
                  <a:pt x="75" y="23"/>
                  <a:pt x="75" y="23"/>
                </a:cubicBezTo>
                <a:cubicBezTo>
                  <a:pt x="74" y="24"/>
                  <a:pt x="74" y="29"/>
                  <a:pt x="75" y="29"/>
                </a:cubicBezTo>
                <a:cubicBezTo>
                  <a:pt x="75" y="30"/>
                  <a:pt x="76" y="33"/>
                  <a:pt x="76" y="33"/>
                </a:cubicBezTo>
                <a:cubicBezTo>
                  <a:pt x="76" y="33"/>
                  <a:pt x="77" y="35"/>
                  <a:pt x="79" y="36"/>
                </a:cubicBezTo>
                <a:cubicBezTo>
                  <a:pt x="79" y="36"/>
                  <a:pt x="81" y="44"/>
                  <a:pt x="83" y="44"/>
                </a:cubicBezTo>
                <a:cubicBezTo>
                  <a:pt x="83" y="44"/>
                  <a:pt x="83" y="47"/>
                  <a:pt x="82" y="47"/>
                </a:cubicBezTo>
                <a:cubicBezTo>
                  <a:pt x="82" y="48"/>
                  <a:pt x="77" y="51"/>
                  <a:pt x="77" y="51"/>
                </a:cubicBezTo>
                <a:cubicBezTo>
                  <a:pt x="77" y="51"/>
                  <a:pt x="61" y="58"/>
                  <a:pt x="60" y="58"/>
                </a:cubicBezTo>
                <a:cubicBezTo>
                  <a:pt x="59" y="58"/>
                  <a:pt x="51" y="63"/>
                  <a:pt x="51" y="63"/>
                </a:cubicBezTo>
                <a:cubicBezTo>
                  <a:pt x="51" y="64"/>
                  <a:pt x="47" y="66"/>
                  <a:pt x="48" y="69"/>
                </a:cubicBezTo>
                <a:cubicBezTo>
                  <a:pt x="48" y="73"/>
                  <a:pt x="46" y="82"/>
                  <a:pt x="46" y="82"/>
                </a:cubicBezTo>
                <a:cubicBezTo>
                  <a:pt x="45" y="95"/>
                  <a:pt x="45" y="95"/>
                  <a:pt x="45" y="95"/>
                </a:cubicBezTo>
                <a:cubicBezTo>
                  <a:pt x="45" y="95"/>
                  <a:pt x="44" y="100"/>
                  <a:pt x="45" y="102"/>
                </a:cubicBezTo>
                <a:cubicBezTo>
                  <a:pt x="45" y="104"/>
                  <a:pt x="43" y="108"/>
                  <a:pt x="42" y="109"/>
                </a:cubicBezTo>
                <a:cubicBezTo>
                  <a:pt x="42" y="110"/>
                  <a:pt x="41" y="115"/>
                  <a:pt x="41" y="115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40" y="117"/>
                  <a:pt x="4" y="108"/>
                  <a:pt x="2" y="109"/>
                </a:cubicBezTo>
                <a:cubicBezTo>
                  <a:pt x="0" y="110"/>
                  <a:pt x="1" y="112"/>
                  <a:pt x="2" y="113"/>
                </a:cubicBezTo>
                <a:cubicBezTo>
                  <a:pt x="3" y="114"/>
                  <a:pt x="7" y="117"/>
                  <a:pt x="7" y="117"/>
                </a:cubicBezTo>
                <a:close/>
                <a:moveTo>
                  <a:pt x="80" y="52"/>
                </a:moveTo>
                <a:cubicBezTo>
                  <a:pt x="83" y="48"/>
                  <a:pt x="83" y="48"/>
                  <a:pt x="83" y="48"/>
                </a:cubicBezTo>
                <a:cubicBezTo>
                  <a:pt x="83" y="48"/>
                  <a:pt x="86" y="53"/>
                  <a:pt x="93" y="55"/>
                </a:cubicBezTo>
                <a:cubicBezTo>
                  <a:pt x="98" y="59"/>
                  <a:pt x="110" y="45"/>
                  <a:pt x="110" y="45"/>
                </a:cubicBezTo>
                <a:cubicBezTo>
                  <a:pt x="111" y="49"/>
                  <a:pt x="106" y="65"/>
                  <a:pt x="101" y="78"/>
                </a:cubicBezTo>
                <a:cubicBezTo>
                  <a:pt x="97" y="66"/>
                  <a:pt x="97" y="66"/>
                  <a:pt x="97" y="66"/>
                </a:cubicBezTo>
                <a:cubicBezTo>
                  <a:pt x="97" y="66"/>
                  <a:pt x="99" y="67"/>
                  <a:pt x="100" y="66"/>
                </a:cubicBezTo>
                <a:cubicBezTo>
                  <a:pt x="101" y="64"/>
                  <a:pt x="98" y="60"/>
                  <a:pt x="97" y="60"/>
                </a:cubicBezTo>
                <a:cubicBezTo>
                  <a:pt x="96" y="60"/>
                  <a:pt x="93" y="60"/>
                  <a:pt x="92" y="63"/>
                </a:cubicBezTo>
                <a:cubicBezTo>
                  <a:pt x="92" y="66"/>
                  <a:pt x="94" y="66"/>
                  <a:pt x="94" y="66"/>
                </a:cubicBezTo>
                <a:cubicBezTo>
                  <a:pt x="88" y="75"/>
                  <a:pt x="88" y="75"/>
                  <a:pt x="88" y="75"/>
                </a:cubicBezTo>
                <a:cubicBezTo>
                  <a:pt x="84" y="64"/>
                  <a:pt x="80" y="52"/>
                  <a:pt x="80" y="5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sz="600">
              <a:latin typeface="+mj-lt"/>
            </a:endParaRPr>
          </a:p>
        </p:txBody>
      </p:sp>
      <p:sp>
        <p:nvSpPr>
          <p:cNvPr id="110" name="Oval 14"/>
          <p:cNvSpPr>
            <a:spLocks noChangeArrowheads="1"/>
          </p:cNvSpPr>
          <p:nvPr/>
        </p:nvSpPr>
        <p:spPr bwMode="auto">
          <a:xfrm rot="5400000">
            <a:off x="6493532" y="2846154"/>
            <a:ext cx="1075751" cy="10757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sz="600">
              <a:latin typeface="+mj-lt"/>
            </a:endParaRPr>
          </a:p>
        </p:txBody>
      </p:sp>
      <p:sp>
        <p:nvSpPr>
          <p:cNvPr id="111" name="Oval 14"/>
          <p:cNvSpPr>
            <a:spLocks noChangeArrowheads="1"/>
          </p:cNvSpPr>
          <p:nvPr/>
        </p:nvSpPr>
        <p:spPr bwMode="auto">
          <a:xfrm rot="5400000">
            <a:off x="6595537" y="2948157"/>
            <a:ext cx="871741" cy="8717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sz="60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2235" y="1771019"/>
            <a:ext cx="3601890" cy="803938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Мониторинг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сайтов и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аккаунтов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сотрудников в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социальных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сетях</a:t>
            </a:r>
          </a:p>
          <a:p>
            <a:pPr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на предмет соблюдения Кодекса этики</a:t>
            </a:r>
          </a:p>
          <a:p>
            <a:pPr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и служебного поведения</a:t>
            </a:r>
            <a:endParaRPr lang="en-US" sz="1400" b="1" dirty="0">
              <a:solidFill>
                <a:schemeClr val="bg1"/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78091" y="3011102"/>
            <a:ext cx="3554745" cy="803938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Мониторинг сайта ФССП РФ на наличие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возбужденных 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исполнительных производств в отношении</a:t>
            </a:r>
          </a:p>
          <a:p>
            <a:pPr algn="r">
              <a:lnSpc>
                <a:spcPts val="14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сотрудников и 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кандидатов</a:t>
            </a:r>
            <a:endParaRPr lang="en-US" sz="1400" b="1" dirty="0">
              <a:solidFill>
                <a:schemeClr val="bg1"/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112" name="Freeform 291"/>
          <p:cNvSpPr>
            <a:spLocks/>
          </p:cNvSpPr>
          <p:nvPr/>
        </p:nvSpPr>
        <p:spPr bwMode="auto">
          <a:xfrm>
            <a:off x="0" y="889001"/>
            <a:ext cx="9144000" cy="391068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extLst/>
        </p:spPr>
        <p:txBody>
          <a:bodyPr wrap="square" lIns="82487" tIns="41243" rIns="82487" bIns="41243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Проводимые мероприятия</a:t>
            </a:r>
            <a:endParaRPr lang="th-TH" sz="2000" b="1" dirty="0">
              <a:solidFill>
                <a:schemeClr val="accent5">
                  <a:lumMod val="50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116" name="Freeform 55"/>
          <p:cNvSpPr>
            <a:spLocks noEditPoints="1"/>
          </p:cNvSpPr>
          <p:nvPr/>
        </p:nvSpPr>
        <p:spPr bwMode="auto">
          <a:xfrm>
            <a:off x="1841341" y="1934070"/>
            <a:ext cx="502417" cy="413049"/>
          </a:xfrm>
          <a:custGeom>
            <a:avLst/>
            <a:gdLst>
              <a:gd name="T0" fmla="*/ 75 w 125"/>
              <a:gd name="T1" fmla="*/ 94 h 105"/>
              <a:gd name="T2" fmla="*/ 88 w 125"/>
              <a:gd name="T3" fmla="*/ 81 h 105"/>
              <a:gd name="T4" fmla="*/ 9 w 125"/>
              <a:gd name="T5" fmla="*/ 72 h 105"/>
              <a:gd name="T6" fmla="*/ 113 w 125"/>
              <a:gd name="T7" fmla="*/ 9 h 105"/>
              <a:gd name="T8" fmla="*/ 120 w 125"/>
              <a:gd name="T9" fmla="*/ 44 h 105"/>
              <a:gd name="T10" fmla="*/ 122 w 125"/>
              <a:gd name="T11" fmla="*/ 6 h 105"/>
              <a:gd name="T12" fmla="*/ 6 w 125"/>
              <a:gd name="T13" fmla="*/ 0 h 105"/>
              <a:gd name="T14" fmla="*/ 0 w 125"/>
              <a:gd name="T15" fmla="*/ 75 h 105"/>
              <a:gd name="T16" fmla="*/ 47 w 125"/>
              <a:gd name="T17" fmla="*/ 81 h 105"/>
              <a:gd name="T18" fmla="*/ 31 w 125"/>
              <a:gd name="T19" fmla="*/ 94 h 105"/>
              <a:gd name="T20" fmla="*/ 31 w 125"/>
              <a:gd name="T21" fmla="*/ 105 h 105"/>
              <a:gd name="T22" fmla="*/ 88 w 125"/>
              <a:gd name="T23" fmla="*/ 101 h 105"/>
              <a:gd name="T24" fmla="*/ 105 w 125"/>
              <a:gd name="T25" fmla="*/ 33 h 105"/>
              <a:gd name="T26" fmla="*/ 103 w 125"/>
              <a:gd name="T27" fmla="*/ 16 h 105"/>
              <a:gd name="T28" fmla="*/ 17 w 125"/>
              <a:gd name="T29" fmla="*/ 17 h 105"/>
              <a:gd name="T30" fmla="*/ 19 w 125"/>
              <a:gd name="T31" fmla="*/ 35 h 105"/>
              <a:gd name="T32" fmla="*/ 105 w 125"/>
              <a:gd name="T33" fmla="*/ 33 h 105"/>
              <a:gd name="T34" fmla="*/ 104 w 125"/>
              <a:gd name="T35" fmla="*/ 41 h 105"/>
              <a:gd name="T36" fmla="*/ 84 w 125"/>
              <a:gd name="T37" fmla="*/ 40 h 105"/>
              <a:gd name="T38" fmla="*/ 83 w 125"/>
              <a:gd name="T39" fmla="*/ 64 h 105"/>
              <a:gd name="T40" fmla="*/ 88 w 125"/>
              <a:gd name="T41" fmla="*/ 65 h 105"/>
              <a:gd name="T42" fmla="*/ 95 w 125"/>
              <a:gd name="T43" fmla="*/ 44 h 105"/>
              <a:gd name="T44" fmla="*/ 19 w 125"/>
              <a:gd name="T45" fmla="*/ 40 h 105"/>
              <a:gd name="T46" fmla="*/ 18 w 125"/>
              <a:gd name="T47" fmla="*/ 64 h 105"/>
              <a:gd name="T48" fmla="*/ 74 w 125"/>
              <a:gd name="T49" fmla="*/ 65 h 105"/>
              <a:gd name="T50" fmla="*/ 75 w 125"/>
              <a:gd name="T51" fmla="*/ 41 h 105"/>
              <a:gd name="T52" fmla="*/ 19 w 125"/>
              <a:gd name="T53" fmla="*/ 40 h 105"/>
              <a:gd name="T54" fmla="*/ 96 w 125"/>
              <a:gd name="T55" fmla="*/ 47 h 105"/>
              <a:gd name="T56" fmla="*/ 92 w 125"/>
              <a:gd name="T57" fmla="*/ 101 h 105"/>
              <a:gd name="T58" fmla="*/ 121 w 125"/>
              <a:gd name="T59" fmla="*/ 105 h 105"/>
              <a:gd name="T60" fmla="*/ 125 w 125"/>
              <a:gd name="T61" fmla="*/ 51 h 105"/>
              <a:gd name="T62" fmla="*/ 108 w 125"/>
              <a:gd name="T63" fmla="*/ 102 h 105"/>
              <a:gd name="T64" fmla="*/ 108 w 125"/>
              <a:gd name="T65" fmla="*/ 99 h 105"/>
              <a:gd name="T66" fmla="*/ 108 w 125"/>
              <a:gd name="T67" fmla="*/ 102 h 105"/>
              <a:gd name="T68" fmla="*/ 95 w 125"/>
              <a:gd name="T69" fmla="*/ 97 h 105"/>
              <a:gd name="T70" fmla="*/ 122 w 125"/>
              <a:gd name="T71" fmla="*/ 55 h 105"/>
              <a:gd name="T72" fmla="*/ 98 w 125"/>
              <a:gd name="T73" fmla="*/ 80 h 105"/>
              <a:gd name="T74" fmla="*/ 119 w 125"/>
              <a:gd name="T75" fmla="*/ 80 h 105"/>
              <a:gd name="T76" fmla="*/ 118 w 125"/>
              <a:gd name="T77" fmla="*/ 71 h 105"/>
              <a:gd name="T78" fmla="*/ 98 w 125"/>
              <a:gd name="T79" fmla="*/ 72 h 105"/>
              <a:gd name="T80" fmla="*/ 98 w 125"/>
              <a:gd name="T81" fmla="*/ 80 h 105"/>
              <a:gd name="T82" fmla="*/ 118 w 125"/>
              <a:gd name="T83" fmla="*/ 93 h 105"/>
              <a:gd name="T84" fmla="*/ 119 w 125"/>
              <a:gd name="T85" fmla="*/ 85 h 105"/>
              <a:gd name="T86" fmla="*/ 98 w 125"/>
              <a:gd name="T87" fmla="*/ 84 h 105"/>
              <a:gd name="T88" fmla="*/ 98 w 125"/>
              <a:gd name="T89" fmla="*/ 92 h 105"/>
              <a:gd name="T90" fmla="*/ 98 w 125"/>
              <a:gd name="T91" fmla="*/ 68 h 105"/>
              <a:gd name="T92" fmla="*/ 119 w 125"/>
              <a:gd name="T93" fmla="*/ 67 h 105"/>
              <a:gd name="T94" fmla="*/ 118 w 125"/>
              <a:gd name="T95" fmla="*/ 59 h 105"/>
              <a:gd name="T96" fmla="*/ 98 w 125"/>
              <a:gd name="T97" fmla="*/ 59 h 105"/>
              <a:gd name="T98" fmla="*/ 98 w 125"/>
              <a:gd name="T99" fmla="*/ 6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5" h="105">
                <a:moveTo>
                  <a:pt x="88" y="94"/>
                </a:moveTo>
                <a:cubicBezTo>
                  <a:pt x="75" y="94"/>
                  <a:pt x="75" y="94"/>
                  <a:pt x="75" y="94"/>
                </a:cubicBezTo>
                <a:cubicBezTo>
                  <a:pt x="75" y="81"/>
                  <a:pt x="75" y="81"/>
                  <a:pt x="75" y="81"/>
                </a:cubicBezTo>
                <a:cubicBezTo>
                  <a:pt x="88" y="81"/>
                  <a:pt x="88" y="81"/>
                  <a:pt x="88" y="81"/>
                </a:cubicBezTo>
                <a:cubicBezTo>
                  <a:pt x="88" y="72"/>
                  <a:pt x="88" y="72"/>
                  <a:pt x="88" y="72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9"/>
                  <a:pt x="9" y="9"/>
                  <a:pt x="9" y="9"/>
                </a:cubicBezTo>
                <a:cubicBezTo>
                  <a:pt x="113" y="9"/>
                  <a:pt x="113" y="9"/>
                  <a:pt x="113" y="9"/>
                </a:cubicBezTo>
                <a:cubicBezTo>
                  <a:pt x="113" y="44"/>
                  <a:pt x="113" y="44"/>
                  <a:pt x="113" y="44"/>
                </a:cubicBezTo>
                <a:cubicBezTo>
                  <a:pt x="120" y="44"/>
                  <a:pt x="120" y="44"/>
                  <a:pt x="120" y="44"/>
                </a:cubicBezTo>
                <a:cubicBezTo>
                  <a:pt x="120" y="44"/>
                  <a:pt x="121" y="44"/>
                  <a:pt x="122" y="44"/>
                </a:cubicBezTo>
                <a:cubicBezTo>
                  <a:pt x="122" y="6"/>
                  <a:pt x="122" y="6"/>
                  <a:pt x="122" y="6"/>
                </a:cubicBezTo>
                <a:cubicBezTo>
                  <a:pt x="122" y="3"/>
                  <a:pt x="119" y="0"/>
                  <a:pt x="116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8"/>
                  <a:pt x="3" y="81"/>
                  <a:pt x="6" y="81"/>
                </a:cubicBezTo>
                <a:cubicBezTo>
                  <a:pt x="47" y="81"/>
                  <a:pt x="47" y="81"/>
                  <a:pt x="47" y="81"/>
                </a:cubicBezTo>
                <a:cubicBezTo>
                  <a:pt x="47" y="94"/>
                  <a:pt x="47" y="94"/>
                  <a:pt x="47" y="94"/>
                </a:cubicBezTo>
                <a:cubicBezTo>
                  <a:pt x="31" y="94"/>
                  <a:pt x="31" y="94"/>
                  <a:pt x="31" y="94"/>
                </a:cubicBezTo>
                <a:cubicBezTo>
                  <a:pt x="28" y="94"/>
                  <a:pt x="26" y="96"/>
                  <a:pt x="26" y="99"/>
                </a:cubicBezTo>
                <a:cubicBezTo>
                  <a:pt x="26" y="102"/>
                  <a:pt x="28" y="105"/>
                  <a:pt x="31" y="105"/>
                </a:cubicBezTo>
                <a:cubicBezTo>
                  <a:pt x="90" y="105"/>
                  <a:pt x="90" y="105"/>
                  <a:pt x="90" y="105"/>
                </a:cubicBezTo>
                <a:cubicBezTo>
                  <a:pt x="89" y="104"/>
                  <a:pt x="88" y="102"/>
                  <a:pt x="88" y="101"/>
                </a:cubicBezTo>
                <a:lnTo>
                  <a:pt x="88" y="94"/>
                </a:lnTo>
                <a:close/>
                <a:moveTo>
                  <a:pt x="105" y="33"/>
                </a:moveTo>
                <a:cubicBezTo>
                  <a:pt x="105" y="17"/>
                  <a:pt x="105" y="17"/>
                  <a:pt x="105" y="17"/>
                </a:cubicBezTo>
                <a:cubicBezTo>
                  <a:pt x="105" y="16"/>
                  <a:pt x="104" y="16"/>
                  <a:pt x="103" y="16"/>
                </a:cubicBezTo>
                <a:cubicBezTo>
                  <a:pt x="19" y="16"/>
                  <a:pt x="19" y="16"/>
                  <a:pt x="19" y="16"/>
                </a:cubicBezTo>
                <a:cubicBezTo>
                  <a:pt x="18" y="16"/>
                  <a:pt x="17" y="16"/>
                  <a:pt x="17" y="17"/>
                </a:cubicBezTo>
                <a:cubicBezTo>
                  <a:pt x="17" y="33"/>
                  <a:pt x="17" y="33"/>
                  <a:pt x="17" y="33"/>
                </a:cubicBezTo>
                <a:cubicBezTo>
                  <a:pt x="17" y="34"/>
                  <a:pt x="18" y="35"/>
                  <a:pt x="19" y="35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4" y="35"/>
                  <a:pt x="105" y="34"/>
                  <a:pt x="105" y="33"/>
                </a:cubicBezTo>
                <a:close/>
                <a:moveTo>
                  <a:pt x="104" y="44"/>
                </a:moveTo>
                <a:cubicBezTo>
                  <a:pt x="104" y="41"/>
                  <a:pt x="104" y="41"/>
                  <a:pt x="104" y="41"/>
                </a:cubicBezTo>
                <a:cubicBezTo>
                  <a:pt x="104" y="41"/>
                  <a:pt x="104" y="40"/>
                  <a:pt x="103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3" y="40"/>
                  <a:pt x="83" y="41"/>
                  <a:pt x="83" y="41"/>
                </a:cubicBezTo>
                <a:cubicBezTo>
                  <a:pt x="83" y="64"/>
                  <a:pt x="83" y="64"/>
                  <a:pt x="83" y="64"/>
                </a:cubicBezTo>
                <a:cubicBezTo>
                  <a:pt x="83" y="65"/>
                  <a:pt x="83" y="65"/>
                  <a:pt x="84" y="65"/>
                </a:cubicBezTo>
                <a:cubicBezTo>
                  <a:pt x="88" y="65"/>
                  <a:pt x="88" y="65"/>
                  <a:pt x="88" y="65"/>
                </a:cubicBezTo>
                <a:cubicBezTo>
                  <a:pt x="88" y="51"/>
                  <a:pt x="88" y="51"/>
                  <a:pt x="88" y="51"/>
                </a:cubicBezTo>
                <a:cubicBezTo>
                  <a:pt x="88" y="47"/>
                  <a:pt x="91" y="44"/>
                  <a:pt x="95" y="44"/>
                </a:cubicBezTo>
                <a:lnTo>
                  <a:pt x="104" y="44"/>
                </a:lnTo>
                <a:close/>
                <a:moveTo>
                  <a:pt x="19" y="40"/>
                </a:moveTo>
                <a:cubicBezTo>
                  <a:pt x="18" y="40"/>
                  <a:pt x="18" y="41"/>
                  <a:pt x="18" y="41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5"/>
                  <a:pt x="18" y="65"/>
                  <a:pt x="19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5" y="65"/>
                  <a:pt x="75" y="65"/>
                  <a:pt x="75" y="64"/>
                </a:cubicBezTo>
                <a:cubicBezTo>
                  <a:pt x="75" y="41"/>
                  <a:pt x="75" y="41"/>
                  <a:pt x="75" y="41"/>
                </a:cubicBezTo>
                <a:cubicBezTo>
                  <a:pt x="75" y="41"/>
                  <a:pt x="75" y="40"/>
                  <a:pt x="74" y="40"/>
                </a:cubicBezTo>
                <a:lnTo>
                  <a:pt x="19" y="40"/>
                </a:lnTo>
                <a:close/>
                <a:moveTo>
                  <a:pt x="121" y="47"/>
                </a:moveTo>
                <a:cubicBezTo>
                  <a:pt x="96" y="47"/>
                  <a:pt x="96" y="47"/>
                  <a:pt x="96" y="47"/>
                </a:cubicBezTo>
                <a:cubicBezTo>
                  <a:pt x="94" y="47"/>
                  <a:pt x="92" y="49"/>
                  <a:pt x="92" y="51"/>
                </a:cubicBezTo>
                <a:cubicBezTo>
                  <a:pt x="92" y="101"/>
                  <a:pt x="92" y="101"/>
                  <a:pt x="92" y="101"/>
                </a:cubicBezTo>
                <a:cubicBezTo>
                  <a:pt x="92" y="103"/>
                  <a:pt x="94" y="105"/>
                  <a:pt x="96" y="105"/>
                </a:cubicBezTo>
                <a:cubicBezTo>
                  <a:pt x="121" y="105"/>
                  <a:pt x="121" y="105"/>
                  <a:pt x="121" y="105"/>
                </a:cubicBezTo>
                <a:cubicBezTo>
                  <a:pt x="123" y="105"/>
                  <a:pt x="125" y="103"/>
                  <a:pt x="125" y="101"/>
                </a:cubicBezTo>
                <a:cubicBezTo>
                  <a:pt x="125" y="51"/>
                  <a:pt x="125" y="51"/>
                  <a:pt x="125" y="51"/>
                </a:cubicBezTo>
                <a:cubicBezTo>
                  <a:pt x="125" y="49"/>
                  <a:pt x="123" y="47"/>
                  <a:pt x="121" y="47"/>
                </a:cubicBezTo>
                <a:close/>
                <a:moveTo>
                  <a:pt x="108" y="102"/>
                </a:moveTo>
                <a:cubicBezTo>
                  <a:pt x="107" y="102"/>
                  <a:pt x="107" y="101"/>
                  <a:pt x="107" y="100"/>
                </a:cubicBezTo>
                <a:cubicBezTo>
                  <a:pt x="107" y="99"/>
                  <a:pt x="107" y="99"/>
                  <a:pt x="108" y="99"/>
                </a:cubicBezTo>
                <a:cubicBezTo>
                  <a:pt x="109" y="99"/>
                  <a:pt x="110" y="99"/>
                  <a:pt x="110" y="100"/>
                </a:cubicBezTo>
                <a:cubicBezTo>
                  <a:pt x="110" y="101"/>
                  <a:pt x="109" y="102"/>
                  <a:pt x="108" y="102"/>
                </a:cubicBezTo>
                <a:close/>
                <a:moveTo>
                  <a:pt x="122" y="97"/>
                </a:moveTo>
                <a:cubicBezTo>
                  <a:pt x="95" y="97"/>
                  <a:pt x="95" y="97"/>
                  <a:pt x="95" y="97"/>
                </a:cubicBezTo>
                <a:cubicBezTo>
                  <a:pt x="95" y="55"/>
                  <a:pt x="95" y="55"/>
                  <a:pt x="95" y="55"/>
                </a:cubicBezTo>
                <a:cubicBezTo>
                  <a:pt x="122" y="55"/>
                  <a:pt x="122" y="55"/>
                  <a:pt x="122" y="55"/>
                </a:cubicBezTo>
                <a:lnTo>
                  <a:pt x="122" y="97"/>
                </a:lnTo>
                <a:close/>
                <a:moveTo>
                  <a:pt x="98" y="80"/>
                </a:moveTo>
                <a:cubicBezTo>
                  <a:pt x="118" y="80"/>
                  <a:pt x="118" y="80"/>
                  <a:pt x="118" y="80"/>
                </a:cubicBezTo>
                <a:cubicBezTo>
                  <a:pt x="119" y="80"/>
                  <a:pt x="119" y="80"/>
                  <a:pt x="119" y="80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9" y="72"/>
                  <a:pt x="119" y="71"/>
                  <a:pt x="118" y="71"/>
                </a:cubicBezTo>
                <a:cubicBezTo>
                  <a:pt x="98" y="71"/>
                  <a:pt x="98" y="71"/>
                  <a:pt x="98" y="71"/>
                </a:cubicBezTo>
                <a:cubicBezTo>
                  <a:pt x="98" y="71"/>
                  <a:pt x="98" y="72"/>
                  <a:pt x="98" y="72"/>
                </a:cubicBezTo>
                <a:cubicBezTo>
                  <a:pt x="98" y="80"/>
                  <a:pt x="98" y="80"/>
                  <a:pt x="98" y="80"/>
                </a:cubicBezTo>
                <a:cubicBezTo>
                  <a:pt x="98" y="80"/>
                  <a:pt x="98" y="80"/>
                  <a:pt x="98" y="80"/>
                </a:cubicBezTo>
                <a:close/>
                <a:moveTo>
                  <a:pt x="98" y="93"/>
                </a:moveTo>
                <a:cubicBezTo>
                  <a:pt x="118" y="93"/>
                  <a:pt x="118" y="93"/>
                  <a:pt x="118" y="93"/>
                </a:cubicBezTo>
                <a:cubicBezTo>
                  <a:pt x="119" y="93"/>
                  <a:pt x="119" y="93"/>
                  <a:pt x="119" y="92"/>
                </a:cubicBezTo>
                <a:cubicBezTo>
                  <a:pt x="119" y="85"/>
                  <a:pt x="119" y="85"/>
                  <a:pt x="119" y="85"/>
                </a:cubicBezTo>
                <a:cubicBezTo>
                  <a:pt x="119" y="84"/>
                  <a:pt x="119" y="84"/>
                  <a:pt x="118" y="84"/>
                </a:cubicBezTo>
                <a:cubicBezTo>
                  <a:pt x="98" y="84"/>
                  <a:pt x="98" y="84"/>
                  <a:pt x="98" y="84"/>
                </a:cubicBezTo>
                <a:cubicBezTo>
                  <a:pt x="98" y="84"/>
                  <a:pt x="98" y="84"/>
                  <a:pt x="98" y="85"/>
                </a:cubicBezTo>
                <a:cubicBezTo>
                  <a:pt x="98" y="92"/>
                  <a:pt x="98" y="92"/>
                  <a:pt x="98" y="92"/>
                </a:cubicBezTo>
                <a:cubicBezTo>
                  <a:pt x="98" y="93"/>
                  <a:pt x="98" y="93"/>
                  <a:pt x="98" y="93"/>
                </a:cubicBezTo>
                <a:close/>
                <a:moveTo>
                  <a:pt x="98" y="68"/>
                </a:moveTo>
                <a:cubicBezTo>
                  <a:pt x="118" y="68"/>
                  <a:pt x="118" y="68"/>
                  <a:pt x="118" y="68"/>
                </a:cubicBezTo>
                <a:cubicBezTo>
                  <a:pt x="119" y="68"/>
                  <a:pt x="119" y="68"/>
                  <a:pt x="119" y="67"/>
                </a:cubicBezTo>
                <a:cubicBezTo>
                  <a:pt x="119" y="59"/>
                  <a:pt x="119" y="59"/>
                  <a:pt x="119" y="59"/>
                </a:cubicBezTo>
                <a:cubicBezTo>
                  <a:pt x="119" y="59"/>
                  <a:pt x="119" y="59"/>
                  <a:pt x="118" y="59"/>
                </a:cubicBezTo>
                <a:cubicBezTo>
                  <a:pt x="98" y="59"/>
                  <a:pt x="98" y="59"/>
                  <a:pt x="98" y="59"/>
                </a:cubicBezTo>
                <a:cubicBezTo>
                  <a:pt x="98" y="59"/>
                  <a:pt x="98" y="59"/>
                  <a:pt x="98" y="59"/>
                </a:cubicBezTo>
                <a:cubicBezTo>
                  <a:pt x="98" y="67"/>
                  <a:pt x="98" y="67"/>
                  <a:pt x="98" y="67"/>
                </a:cubicBezTo>
                <a:cubicBezTo>
                  <a:pt x="98" y="68"/>
                  <a:pt x="98" y="68"/>
                  <a:pt x="98" y="6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513">
              <a:latin typeface="+mj-lt"/>
            </a:endParaRPr>
          </a:p>
        </p:txBody>
      </p:sp>
      <p:sp>
        <p:nvSpPr>
          <p:cNvPr id="117" name="Freeform 51"/>
          <p:cNvSpPr>
            <a:spLocks noEditPoints="1"/>
          </p:cNvSpPr>
          <p:nvPr/>
        </p:nvSpPr>
        <p:spPr bwMode="auto">
          <a:xfrm>
            <a:off x="6854700" y="3162644"/>
            <a:ext cx="346415" cy="442769"/>
          </a:xfrm>
          <a:custGeom>
            <a:avLst/>
            <a:gdLst>
              <a:gd name="T0" fmla="*/ 85 w 85"/>
              <a:gd name="T1" fmla="*/ 3 h 109"/>
              <a:gd name="T2" fmla="*/ 85 w 85"/>
              <a:gd name="T3" fmla="*/ 93 h 109"/>
              <a:gd name="T4" fmla="*/ 83 w 85"/>
              <a:gd name="T5" fmla="*/ 95 h 109"/>
              <a:gd name="T6" fmla="*/ 78 w 85"/>
              <a:gd name="T7" fmla="*/ 95 h 109"/>
              <a:gd name="T8" fmla="*/ 78 w 85"/>
              <a:gd name="T9" fmla="*/ 10 h 109"/>
              <a:gd name="T10" fmla="*/ 75 w 85"/>
              <a:gd name="T11" fmla="*/ 8 h 109"/>
              <a:gd name="T12" fmla="*/ 15 w 85"/>
              <a:gd name="T13" fmla="*/ 8 h 109"/>
              <a:gd name="T14" fmla="*/ 15 w 85"/>
              <a:gd name="T15" fmla="*/ 3 h 109"/>
              <a:gd name="T16" fmla="*/ 17 w 85"/>
              <a:gd name="T17" fmla="*/ 0 h 109"/>
              <a:gd name="T18" fmla="*/ 83 w 85"/>
              <a:gd name="T19" fmla="*/ 0 h 109"/>
              <a:gd name="T20" fmla="*/ 85 w 85"/>
              <a:gd name="T21" fmla="*/ 3 h 109"/>
              <a:gd name="T22" fmla="*/ 70 w 85"/>
              <a:gd name="T23" fmla="*/ 18 h 109"/>
              <a:gd name="T24" fmla="*/ 70 w 85"/>
              <a:gd name="T25" fmla="*/ 106 h 109"/>
              <a:gd name="T26" fmla="*/ 68 w 85"/>
              <a:gd name="T27" fmla="*/ 109 h 109"/>
              <a:gd name="T28" fmla="*/ 2 w 85"/>
              <a:gd name="T29" fmla="*/ 109 h 109"/>
              <a:gd name="T30" fmla="*/ 0 w 85"/>
              <a:gd name="T31" fmla="*/ 106 h 109"/>
              <a:gd name="T32" fmla="*/ 0 w 85"/>
              <a:gd name="T33" fmla="*/ 18 h 109"/>
              <a:gd name="T34" fmla="*/ 2 w 85"/>
              <a:gd name="T35" fmla="*/ 15 h 109"/>
              <a:gd name="T36" fmla="*/ 68 w 85"/>
              <a:gd name="T37" fmla="*/ 15 h 109"/>
              <a:gd name="T38" fmla="*/ 70 w 85"/>
              <a:gd name="T39" fmla="*/ 18 h 109"/>
              <a:gd name="T40" fmla="*/ 10 w 85"/>
              <a:gd name="T41" fmla="*/ 50 h 109"/>
              <a:gd name="T42" fmla="*/ 12 w 85"/>
              <a:gd name="T43" fmla="*/ 53 h 109"/>
              <a:gd name="T44" fmla="*/ 50 w 85"/>
              <a:gd name="T45" fmla="*/ 53 h 109"/>
              <a:gd name="T46" fmla="*/ 53 w 85"/>
              <a:gd name="T47" fmla="*/ 50 h 109"/>
              <a:gd name="T48" fmla="*/ 50 w 85"/>
              <a:gd name="T49" fmla="*/ 48 h 109"/>
              <a:gd name="T50" fmla="*/ 12 w 85"/>
              <a:gd name="T51" fmla="*/ 48 h 109"/>
              <a:gd name="T52" fmla="*/ 10 w 85"/>
              <a:gd name="T53" fmla="*/ 50 h 109"/>
              <a:gd name="T54" fmla="*/ 12 w 85"/>
              <a:gd name="T55" fmla="*/ 42 h 109"/>
              <a:gd name="T56" fmla="*/ 36 w 85"/>
              <a:gd name="T57" fmla="*/ 42 h 109"/>
              <a:gd name="T58" fmla="*/ 38 w 85"/>
              <a:gd name="T59" fmla="*/ 40 h 109"/>
              <a:gd name="T60" fmla="*/ 36 w 85"/>
              <a:gd name="T61" fmla="*/ 37 h 109"/>
              <a:gd name="T62" fmla="*/ 12 w 85"/>
              <a:gd name="T63" fmla="*/ 37 h 109"/>
              <a:gd name="T64" fmla="*/ 10 w 85"/>
              <a:gd name="T65" fmla="*/ 40 h 109"/>
              <a:gd name="T66" fmla="*/ 12 w 85"/>
              <a:gd name="T67" fmla="*/ 42 h 109"/>
              <a:gd name="T68" fmla="*/ 60 w 85"/>
              <a:gd name="T69" fmla="*/ 88 h 109"/>
              <a:gd name="T70" fmla="*/ 58 w 85"/>
              <a:gd name="T71" fmla="*/ 85 h 109"/>
              <a:gd name="T72" fmla="*/ 12 w 85"/>
              <a:gd name="T73" fmla="*/ 85 h 109"/>
              <a:gd name="T74" fmla="*/ 10 w 85"/>
              <a:gd name="T75" fmla="*/ 88 h 109"/>
              <a:gd name="T76" fmla="*/ 12 w 85"/>
              <a:gd name="T77" fmla="*/ 90 h 109"/>
              <a:gd name="T78" fmla="*/ 58 w 85"/>
              <a:gd name="T79" fmla="*/ 90 h 109"/>
              <a:gd name="T80" fmla="*/ 60 w 85"/>
              <a:gd name="T81" fmla="*/ 88 h 109"/>
              <a:gd name="T82" fmla="*/ 60 w 85"/>
              <a:gd name="T83" fmla="*/ 77 h 109"/>
              <a:gd name="T84" fmla="*/ 58 w 85"/>
              <a:gd name="T85" fmla="*/ 74 h 109"/>
              <a:gd name="T86" fmla="*/ 12 w 85"/>
              <a:gd name="T87" fmla="*/ 74 h 109"/>
              <a:gd name="T88" fmla="*/ 10 w 85"/>
              <a:gd name="T89" fmla="*/ 77 h 109"/>
              <a:gd name="T90" fmla="*/ 12 w 85"/>
              <a:gd name="T91" fmla="*/ 80 h 109"/>
              <a:gd name="T92" fmla="*/ 58 w 85"/>
              <a:gd name="T93" fmla="*/ 80 h 109"/>
              <a:gd name="T94" fmla="*/ 60 w 85"/>
              <a:gd name="T95" fmla="*/ 77 h 109"/>
              <a:gd name="T96" fmla="*/ 60 w 85"/>
              <a:gd name="T97" fmla="*/ 29 h 109"/>
              <a:gd name="T98" fmla="*/ 58 w 85"/>
              <a:gd name="T99" fmla="*/ 27 h 109"/>
              <a:gd name="T100" fmla="*/ 12 w 85"/>
              <a:gd name="T101" fmla="*/ 27 h 109"/>
              <a:gd name="T102" fmla="*/ 10 w 85"/>
              <a:gd name="T103" fmla="*/ 29 h 109"/>
              <a:gd name="T104" fmla="*/ 12 w 85"/>
              <a:gd name="T105" fmla="*/ 32 h 109"/>
              <a:gd name="T106" fmla="*/ 58 w 85"/>
              <a:gd name="T107" fmla="*/ 32 h 109"/>
              <a:gd name="T108" fmla="*/ 60 w 85"/>
              <a:gd name="T109" fmla="*/ 29 h 109"/>
              <a:gd name="T110" fmla="*/ 60 w 85"/>
              <a:gd name="T111" fmla="*/ 29 h 109"/>
              <a:gd name="T112" fmla="*/ 60 w 85"/>
              <a:gd name="T113" fmla="*/ 2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5" h="109">
                <a:moveTo>
                  <a:pt x="85" y="3"/>
                </a:moveTo>
                <a:cubicBezTo>
                  <a:pt x="85" y="93"/>
                  <a:pt x="85" y="93"/>
                  <a:pt x="85" y="93"/>
                </a:cubicBezTo>
                <a:cubicBezTo>
                  <a:pt x="85" y="94"/>
                  <a:pt x="84" y="95"/>
                  <a:pt x="83" y="95"/>
                </a:cubicBezTo>
                <a:cubicBezTo>
                  <a:pt x="78" y="95"/>
                  <a:pt x="78" y="95"/>
                  <a:pt x="78" y="95"/>
                </a:cubicBezTo>
                <a:cubicBezTo>
                  <a:pt x="78" y="10"/>
                  <a:pt x="78" y="10"/>
                  <a:pt x="78" y="10"/>
                </a:cubicBezTo>
                <a:cubicBezTo>
                  <a:pt x="78" y="9"/>
                  <a:pt x="76" y="8"/>
                  <a:pt x="7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1"/>
                  <a:pt x="16" y="0"/>
                  <a:pt x="1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4" y="0"/>
                  <a:pt x="85" y="1"/>
                  <a:pt x="85" y="3"/>
                </a:cubicBezTo>
                <a:close/>
                <a:moveTo>
                  <a:pt x="70" y="18"/>
                </a:moveTo>
                <a:cubicBezTo>
                  <a:pt x="70" y="106"/>
                  <a:pt x="70" y="106"/>
                  <a:pt x="70" y="106"/>
                </a:cubicBezTo>
                <a:cubicBezTo>
                  <a:pt x="70" y="107"/>
                  <a:pt x="69" y="109"/>
                  <a:pt x="68" y="109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09"/>
                  <a:pt x="0" y="107"/>
                  <a:pt x="0" y="106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6"/>
                  <a:pt x="1" y="15"/>
                  <a:pt x="2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69" y="15"/>
                  <a:pt x="70" y="16"/>
                  <a:pt x="70" y="18"/>
                </a:cubicBezTo>
                <a:close/>
                <a:moveTo>
                  <a:pt x="10" y="50"/>
                </a:moveTo>
                <a:cubicBezTo>
                  <a:pt x="10" y="52"/>
                  <a:pt x="11" y="53"/>
                  <a:pt x="12" y="53"/>
                </a:cubicBezTo>
                <a:cubicBezTo>
                  <a:pt x="50" y="53"/>
                  <a:pt x="50" y="53"/>
                  <a:pt x="50" y="53"/>
                </a:cubicBezTo>
                <a:cubicBezTo>
                  <a:pt x="52" y="53"/>
                  <a:pt x="53" y="52"/>
                  <a:pt x="53" y="50"/>
                </a:cubicBezTo>
                <a:cubicBezTo>
                  <a:pt x="53" y="49"/>
                  <a:pt x="52" y="48"/>
                  <a:pt x="50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1" y="48"/>
                  <a:pt x="10" y="49"/>
                  <a:pt x="10" y="50"/>
                </a:cubicBezTo>
                <a:close/>
                <a:moveTo>
                  <a:pt x="12" y="42"/>
                </a:moveTo>
                <a:cubicBezTo>
                  <a:pt x="36" y="42"/>
                  <a:pt x="36" y="42"/>
                  <a:pt x="36" y="42"/>
                </a:cubicBezTo>
                <a:cubicBezTo>
                  <a:pt x="37" y="42"/>
                  <a:pt x="38" y="41"/>
                  <a:pt x="38" y="40"/>
                </a:cubicBezTo>
                <a:cubicBezTo>
                  <a:pt x="38" y="38"/>
                  <a:pt x="37" y="37"/>
                  <a:pt x="36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11" y="37"/>
                  <a:pt x="10" y="38"/>
                  <a:pt x="10" y="40"/>
                </a:cubicBezTo>
                <a:cubicBezTo>
                  <a:pt x="10" y="41"/>
                  <a:pt x="11" y="42"/>
                  <a:pt x="12" y="42"/>
                </a:cubicBezTo>
                <a:close/>
                <a:moveTo>
                  <a:pt x="60" y="88"/>
                </a:moveTo>
                <a:cubicBezTo>
                  <a:pt x="60" y="86"/>
                  <a:pt x="59" y="85"/>
                  <a:pt x="58" y="85"/>
                </a:cubicBezTo>
                <a:cubicBezTo>
                  <a:pt x="12" y="85"/>
                  <a:pt x="12" y="85"/>
                  <a:pt x="12" y="85"/>
                </a:cubicBezTo>
                <a:cubicBezTo>
                  <a:pt x="11" y="85"/>
                  <a:pt x="10" y="86"/>
                  <a:pt x="10" y="88"/>
                </a:cubicBezTo>
                <a:cubicBezTo>
                  <a:pt x="10" y="89"/>
                  <a:pt x="11" y="90"/>
                  <a:pt x="12" y="90"/>
                </a:cubicBezTo>
                <a:cubicBezTo>
                  <a:pt x="58" y="90"/>
                  <a:pt x="58" y="90"/>
                  <a:pt x="58" y="90"/>
                </a:cubicBezTo>
                <a:cubicBezTo>
                  <a:pt x="59" y="90"/>
                  <a:pt x="60" y="89"/>
                  <a:pt x="60" y="88"/>
                </a:cubicBezTo>
                <a:close/>
                <a:moveTo>
                  <a:pt x="60" y="77"/>
                </a:moveTo>
                <a:cubicBezTo>
                  <a:pt x="60" y="76"/>
                  <a:pt x="59" y="74"/>
                  <a:pt x="58" y="74"/>
                </a:cubicBezTo>
                <a:cubicBezTo>
                  <a:pt x="12" y="74"/>
                  <a:pt x="12" y="74"/>
                  <a:pt x="12" y="74"/>
                </a:cubicBezTo>
                <a:cubicBezTo>
                  <a:pt x="11" y="74"/>
                  <a:pt x="10" y="76"/>
                  <a:pt x="10" y="77"/>
                </a:cubicBezTo>
                <a:cubicBezTo>
                  <a:pt x="10" y="79"/>
                  <a:pt x="11" y="80"/>
                  <a:pt x="12" y="80"/>
                </a:cubicBezTo>
                <a:cubicBezTo>
                  <a:pt x="58" y="80"/>
                  <a:pt x="58" y="80"/>
                  <a:pt x="58" y="80"/>
                </a:cubicBezTo>
                <a:cubicBezTo>
                  <a:pt x="59" y="80"/>
                  <a:pt x="60" y="79"/>
                  <a:pt x="60" y="77"/>
                </a:cubicBezTo>
                <a:close/>
                <a:moveTo>
                  <a:pt x="60" y="29"/>
                </a:moveTo>
                <a:cubicBezTo>
                  <a:pt x="60" y="28"/>
                  <a:pt x="59" y="27"/>
                  <a:pt x="58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1" y="27"/>
                  <a:pt x="10" y="28"/>
                  <a:pt x="10" y="29"/>
                </a:cubicBezTo>
                <a:cubicBezTo>
                  <a:pt x="10" y="31"/>
                  <a:pt x="11" y="32"/>
                  <a:pt x="12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9" y="32"/>
                  <a:pt x="60" y="31"/>
                  <a:pt x="60" y="29"/>
                </a:cubicBezTo>
                <a:close/>
                <a:moveTo>
                  <a:pt x="60" y="29"/>
                </a:moveTo>
                <a:cubicBezTo>
                  <a:pt x="60" y="29"/>
                  <a:pt x="60" y="29"/>
                  <a:pt x="60" y="29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513">
              <a:latin typeface="+mj-lt"/>
            </a:endParaRPr>
          </a:p>
        </p:txBody>
      </p:sp>
      <p:sp>
        <p:nvSpPr>
          <p:cNvPr id="138" name="Freeform 27"/>
          <p:cNvSpPr>
            <a:spLocks noEditPoints="1"/>
          </p:cNvSpPr>
          <p:nvPr/>
        </p:nvSpPr>
        <p:spPr bwMode="auto">
          <a:xfrm>
            <a:off x="1596045" y="4864359"/>
            <a:ext cx="232755" cy="230639"/>
          </a:xfrm>
          <a:custGeom>
            <a:avLst/>
            <a:gdLst>
              <a:gd name="T0" fmla="*/ 48 w 125"/>
              <a:gd name="T1" fmla="*/ 94 h 124"/>
              <a:gd name="T2" fmla="*/ 51 w 125"/>
              <a:gd name="T3" fmla="*/ 85 h 124"/>
              <a:gd name="T4" fmla="*/ 39 w 125"/>
              <a:gd name="T5" fmla="*/ 80 h 124"/>
              <a:gd name="T6" fmla="*/ 35 w 125"/>
              <a:gd name="T7" fmla="*/ 71 h 124"/>
              <a:gd name="T8" fmla="*/ 23 w 125"/>
              <a:gd name="T9" fmla="*/ 77 h 124"/>
              <a:gd name="T10" fmla="*/ 14 w 125"/>
              <a:gd name="T11" fmla="*/ 74 h 124"/>
              <a:gd name="T12" fmla="*/ 9 w 125"/>
              <a:gd name="T13" fmla="*/ 85 h 124"/>
              <a:gd name="T14" fmla="*/ 1 w 125"/>
              <a:gd name="T15" fmla="*/ 90 h 124"/>
              <a:gd name="T16" fmla="*/ 6 w 125"/>
              <a:gd name="T17" fmla="*/ 95 h 124"/>
              <a:gd name="T18" fmla="*/ 1 w 125"/>
              <a:gd name="T19" fmla="*/ 107 h 124"/>
              <a:gd name="T20" fmla="*/ 10 w 125"/>
              <a:gd name="T21" fmla="*/ 111 h 124"/>
              <a:gd name="T22" fmla="*/ 14 w 125"/>
              <a:gd name="T23" fmla="*/ 121 h 124"/>
              <a:gd name="T24" fmla="*/ 22 w 125"/>
              <a:gd name="T25" fmla="*/ 124 h 124"/>
              <a:gd name="T26" fmla="*/ 31 w 125"/>
              <a:gd name="T27" fmla="*/ 119 h 124"/>
              <a:gd name="T28" fmla="*/ 40 w 125"/>
              <a:gd name="T29" fmla="*/ 122 h 124"/>
              <a:gd name="T30" fmla="*/ 45 w 125"/>
              <a:gd name="T31" fmla="*/ 110 h 124"/>
              <a:gd name="T32" fmla="*/ 52 w 125"/>
              <a:gd name="T33" fmla="*/ 109 h 124"/>
              <a:gd name="T34" fmla="*/ 33 w 125"/>
              <a:gd name="T35" fmla="*/ 110 h 124"/>
              <a:gd name="T36" fmla="*/ 21 w 125"/>
              <a:gd name="T37" fmla="*/ 86 h 124"/>
              <a:gd name="T38" fmla="*/ 33 w 125"/>
              <a:gd name="T39" fmla="*/ 110 h 124"/>
              <a:gd name="T40" fmla="*/ 83 w 125"/>
              <a:gd name="T41" fmla="*/ 107 h 124"/>
              <a:gd name="T42" fmla="*/ 84 w 125"/>
              <a:gd name="T43" fmla="*/ 102 h 124"/>
              <a:gd name="T44" fmla="*/ 78 w 125"/>
              <a:gd name="T45" fmla="*/ 99 h 124"/>
              <a:gd name="T46" fmla="*/ 75 w 125"/>
              <a:gd name="T47" fmla="*/ 94 h 124"/>
              <a:gd name="T48" fmla="*/ 69 w 125"/>
              <a:gd name="T49" fmla="*/ 97 h 124"/>
              <a:gd name="T50" fmla="*/ 64 w 125"/>
              <a:gd name="T51" fmla="*/ 95 h 124"/>
              <a:gd name="T52" fmla="*/ 61 w 125"/>
              <a:gd name="T53" fmla="*/ 102 h 124"/>
              <a:gd name="T54" fmla="*/ 57 w 125"/>
              <a:gd name="T55" fmla="*/ 105 h 124"/>
              <a:gd name="T56" fmla="*/ 59 w 125"/>
              <a:gd name="T57" fmla="*/ 108 h 124"/>
              <a:gd name="T58" fmla="*/ 57 w 125"/>
              <a:gd name="T59" fmla="*/ 114 h 124"/>
              <a:gd name="T60" fmla="*/ 62 w 125"/>
              <a:gd name="T61" fmla="*/ 116 h 124"/>
              <a:gd name="T62" fmla="*/ 64 w 125"/>
              <a:gd name="T63" fmla="*/ 122 h 124"/>
              <a:gd name="T64" fmla="*/ 68 w 125"/>
              <a:gd name="T65" fmla="*/ 123 h 124"/>
              <a:gd name="T66" fmla="*/ 73 w 125"/>
              <a:gd name="T67" fmla="*/ 121 h 124"/>
              <a:gd name="T68" fmla="*/ 78 w 125"/>
              <a:gd name="T69" fmla="*/ 122 h 124"/>
              <a:gd name="T70" fmla="*/ 81 w 125"/>
              <a:gd name="T71" fmla="*/ 116 h 124"/>
              <a:gd name="T72" fmla="*/ 85 w 125"/>
              <a:gd name="T73" fmla="*/ 115 h 124"/>
              <a:gd name="T74" fmla="*/ 74 w 125"/>
              <a:gd name="T75" fmla="*/ 116 h 124"/>
              <a:gd name="T76" fmla="*/ 68 w 125"/>
              <a:gd name="T77" fmla="*/ 102 h 124"/>
              <a:gd name="T78" fmla="*/ 74 w 125"/>
              <a:gd name="T79" fmla="*/ 116 h 124"/>
              <a:gd name="T80" fmla="*/ 115 w 125"/>
              <a:gd name="T81" fmla="*/ 39 h 124"/>
              <a:gd name="T82" fmla="*/ 120 w 125"/>
              <a:gd name="T83" fmla="*/ 24 h 124"/>
              <a:gd name="T84" fmla="*/ 100 w 125"/>
              <a:gd name="T85" fmla="*/ 16 h 124"/>
              <a:gd name="T86" fmla="*/ 92 w 125"/>
              <a:gd name="T87" fmla="*/ 1 h 124"/>
              <a:gd name="T88" fmla="*/ 73 w 125"/>
              <a:gd name="T89" fmla="*/ 10 h 124"/>
              <a:gd name="T90" fmla="*/ 57 w 125"/>
              <a:gd name="T91" fmla="*/ 5 h 124"/>
              <a:gd name="T92" fmla="*/ 50 w 125"/>
              <a:gd name="T93" fmla="*/ 25 h 124"/>
              <a:gd name="T94" fmla="*/ 35 w 125"/>
              <a:gd name="T95" fmla="*/ 33 h 124"/>
              <a:gd name="T96" fmla="*/ 43 w 125"/>
              <a:gd name="T97" fmla="*/ 42 h 124"/>
              <a:gd name="T98" fmla="*/ 36 w 125"/>
              <a:gd name="T99" fmla="*/ 62 h 124"/>
              <a:gd name="T100" fmla="*/ 51 w 125"/>
              <a:gd name="T101" fmla="*/ 68 h 124"/>
              <a:gd name="T102" fmla="*/ 57 w 125"/>
              <a:gd name="T103" fmla="*/ 84 h 124"/>
              <a:gd name="T104" fmla="*/ 71 w 125"/>
              <a:gd name="T105" fmla="*/ 89 h 124"/>
              <a:gd name="T106" fmla="*/ 86 w 125"/>
              <a:gd name="T107" fmla="*/ 81 h 124"/>
              <a:gd name="T108" fmla="*/ 101 w 125"/>
              <a:gd name="T109" fmla="*/ 86 h 124"/>
              <a:gd name="T110" fmla="*/ 109 w 125"/>
              <a:gd name="T111" fmla="*/ 66 h 124"/>
              <a:gd name="T112" fmla="*/ 121 w 125"/>
              <a:gd name="T113" fmla="*/ 64 h 124"/>
              <a:gd name="T114" fmla="*/ 89 w 125"/>
              <a:gd name="T115" fmla="*/ 66 h 124"/>
              <a:gd name="T116" fmla="*/ 70 w 125"/>
              <a:gd name="T117" fmla="*/ 25 h 124"/>
              <a:gd name="T118" fmla="*/ 89 w 125"/>
              <a:gd name="T119" fmla="*/ 66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5" h="124">
                <a:moveTo>
                  <a:pt x="51" y="101"/>
                </a:moveTo>
                <a:cubicBezTo>
                  <a:pt x="48" y="100"/>
                  <a:pt x="48" y="100"/>
                  <a:pt x="48" y="100"/>
                </a:cubicBezTo>
                <a:cubicBezTo>
                  <a:pt x="49" y="98"/>
                  <a:pt x="48" y="96"/>
                  <a:pt x="48" y="94"/>
                </a:cubicBezTo>
                <a:cubicBezTo>
                  <a:pt x="51" y="92"/>
                  <a:pt x="51" y="92"/>
                  <a:pt x="51" y="92"/>
                </a:cubicBezTo>
                <a:cubicBezTo>
                  <a:pt x="53" y="92"/>
                  <a:pt x="53" y="90"/>
                  <a:pt x="52" y="88"/>
                </a:cubicBezTo>
                <a:cubicBezTo>
                  <a:pt x="51" y="85"/>
                  <a:pt x="51" y="85"/>
                  <a:pt x="51" y="85"/>
                </a:cubicBezTo>
                <a:cubicBezTo>
                  <a:pt x="50" y="83"/>
                  <a:pt x="48" y="82"/>
                  <a:pt x="46" y="83"/>
                </a:cubicBezTo>
                <a:cubicBezTo>
                  <a:pt x="44" y="84"/>
                  <a:pt x="44" y="84"/>
                  <a:pt x="44" y="84"/>
                </a:cubicBezTo>
                <a:cubicBezTo>
                  <a:pt x="42" y="83"/>
                  <a:pt x="41" y="81"/>
                  <a:pt x="39" y="80"/>
                </a:cubicBezTo>
                <a:cubicBezTo>
                  <a:pt x="40" y="77"/>
                  <a:pt x="40" y="77"/>
                  <a:pt x="40" y="77"/>
                </a:cubicBezTo>
                <a:cubicBezTo>
                  <a:pt x="41" y="75"/>
                  <a:pt x="40" y="73"/>
                  <a:pt x="38" y="73"/>
                </a:cubicBezTo>
                <a:cubicBezTo>
                  <a:pt x="35" y="71"/>
                  <a:pt x="35" y="71"/>
                  <a:pt x="35" y="71"/>
                </a:cubicBezTo>
                <a:cubicBezTo>
                  <a:pt x="33" y="71"/>
                  <a:pt x="31" y="72"/>
                  <a:pt x="30" y="73"/>
                </a:cubicBezTo>
                <a:cubicBezTo>
                  <a:pt x="29" y="76"/>
                  <a:pt x="29" y="76"/>
                  <a:pt x="29" y="76"/>
                </a:cubicBezTo>
                <a:cubicBezTo>
                  <a:pt x="27" y="76"/>
                  <a:pt x="25" y="76"/>
                  <a:pt x="23" y="77"/>
                </a:cubicBezTo>
                <a:cubicBezTo>
                  <a:pt x="22" y="74"/>
                  <a:pt x="22" y="74"/>
                  <a:pt x="22" y="74"/>
                </a:cubicBezTo>
                <a:cubicBezTo>
                  <a:pt x="21" y="72"/>
                  <a:pt x="19" y="71"/>
                  <a:pt x="17" y="72"/>
                </a:cubicBezTo>
                <a:cubicBezTo>
                  <a:pt x="14" y="74"/>
                  <a:pt x="14" y="74"/>
                  <a:pt x="14" y="74"/>
                </a:cubicBezTo>
                <a:cubicBezTo>
                  <a:pt x="12" y="75"/>
                  <a:pt x="11" y="77"/>
                  <a:pt x="12" y="78"/>
                </a:cubicBezTo>
                <a:cubicBezTo>
                  <a:pt x="13" y="81"/>
                  <a:pt x="13" y="81"/>
                  <a:pt x="13" y="81"/>
                </a:cubicBezTo>
                <a:cubicBezTo>
                  <a:pt x="12" y="82"/>
                  <a:pt x="10" y="84"/>
                  <a:pt x="9" y="85"/>
                </a:cubicBezTo>
                <a:cubicBezTo>
                  <a:pt x="6" y="84"/>
                  <a:pt x="6" y="84"/>
                  <a:pt x="6" y="84"/>
                </a:cubicBezTo>
                <a:cubicBezTo>
                  <a:pt x="5" y="84"/>
                  <a:pt x="3" y="85"/>
                  <a:pt x="2" y="86"/>
                </a:cubicBezTo>
                <a:cubicBezTo>
                  <a:pt x="1" y="90"/>
                  <a:pt x="1" y="90"/>
                  <a:pt x="1" y="90"/>
                </a:cubicBezTo>
                <a:cubicBezTo>
                  <a:pt x="0" y="91"/>
                  <a:pt x="0" y="92"/>
                  <a:pt x="1" y="93"/>
                </a:cubicBezTo>
                <a:cubicBezTo>
                  <a:pt x="1" y="93"/>
                  <a:pt x="2" y="94"/>
                  <a:pt x="3" y="94"/>
                </a:cubicBezTo>
                <a:cubicBezTo>
                  <a:pt x="6" y="95"/>
                  <a:pt x="6" y="95"/>
                  <a:pt x="6" y="95"/>
                </a:cubicBezTo>
                <a:cubicBezTo>
                  <a:pt x="5" y="97"/>
                  <a:pt x="5" y="100"/>
                  <a:pt x="6" y="102"/>
                </a:cubicBezTo>
                <a:cubicBezTo>
                  <a:pt x="3" y="103"/>
                  <a:pt x="3" y="103"/>
                  <a:pt x="3" y="103"/>
                </a:cubicBezTo>
                <a:cubicBezTo>
                  <a:pt x="1" y="104"/>
                  <a:pt x="1" y="106"/>
                  <a:pt x="1" y="107"/>
                </a:cubicBezTo>
                <a:cubicBezTo>
                  <a:pt x="3" y="111"/>
                  <a:pt x="3" y="111"/>
                  <a:pt x="3" y="111"/>
                </a:cubicBezTo>
                <a:cubicBezTo>
                  <a:pt x="4" y="112"/>
                  <a:pt x="6" y="113"/>
                  <a:pt x="7" y="112"/>
                </a:cubicBezTo>
                <a:cubicBezTo>
                  <a:pt x="10" y="111"/>
                  <a:pt x="10" y="111"/>
                  <a:pt x="10" y="111"/>
                </a:cubicBezTo>
                <a:cubicBezTo>
                  <a:pt x="12" y="113"/>
                  <a:pt x="13" y="114"/>
                  <a:pt x="15" y="115"/>
                </a:cubicBezTo>
                <a:cubicBezTo>
                  <a:pt x="14" y="118"/>
                  <a:pt x="14" y="118"/>
                  <a:pt x="14" y="118"/>
                </a:cubicBezTo>
                <a:cubicBezTo>
                  <a:pt x="13" y="119"/>
                  <a:pt x="13" y="120"/>
                  <a:pt x="14" y="121"/>
                </a:cubicBezTo>
                <a:cubicBezTo>
                  <a:pt x="14" y="122"/>
                  <a:pt x="15" y="122"/>
                  <a:pt x="16" y="12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20" y="124"/>
                  <a:pt x="21" y="124"/>
                  <a:pt x="22" y="124"/>
                </a:cubicBezTo>
                <a:cubicBezTo>
                  <a:pt x="23" y="123"/>
                  <a:pt x="23" y="123"/>
                  <a:pt x="24" y="122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9"/>
                  <a:pt x="29" y="119"/>
                  <a:pt x="31" y="119"/>
                </a:cubicBezTo>
                <a:cubicBezTo>
                  <a:pt x="32" y="122"/>
                  <a:pt x="32" y="122"/>
                  <a:pt x="32" y="122"/>
                </a:cubicBezTo>
                <a:cubicBezTo>
                  <a:pt x="33" y="123"/>
                  <a:pt x="35" y="124"/>
                  <a:pt x="37" y="123"/>
                </a:cubicBezTo>
                <a:cubicBezTo>
                  <a:pt x="40" y="122"/>
                  <a:pt x="40" y="122"/>
                  <a:pt x="40" y="122"/>
                </a:cubicBezTo>
                <a:cubicBezTo>
                  <a:pt x="42" y="121"/>
                  <a:pt x="43" y="119"/>
                  <a:pt x="42" y="117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2" y="113"/>
                  <a:pt x="44" y="112"/>
                  <a:pt x="45" y="110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1"/>
                  <a:pt x="49" y="111"/>
                  <a:pt x="50" y="111"/>
                </a:cubicBezTo>
                <a:cubicBezTo>
                  <a:pt x="51" y="110"/>
                  <a:pt x="52" y="110"/>
                  <a:pt x="52" y="109"/>
                </a:cubicBezTo>
                <a:cubicBezTo>
                  <a:pt x="53" y="105"/>
                  <a:pt x="53" y="105"/>
                  <a:pt x="53" y="105"/>
                </a:cubicBezTo>
                <a:cubicBezTo>
                  <a:pt x="54" y="104"/>
                  <a:pt x="53" y="102"/>
                  <a:pt x="51" y="101"/>
                </a:cubicBezTo>
                <a:close/>
                <a:moveTo>
                  <a:pt x="33" y="110"/>
                </a:moveTo>
                <a:cubicBezTo>
                  <a:pt x="31" y="111"/>
                  <a:pt x="29" y="111"/>
                  <a:pt x="27" y="111"/>
                </a:cubicBezTo>
                <a:cubicBezTo>
                  <a:pt x="22" y="111"/>
                  <a:pt x="17" y="108"/>
                  <a:pt x="15" y="103"/>
                </a:cubicBezTo>
                <a:cubicBezTo>
                  <a:pt x="12" y="97"/>
                  <a:pt x="15" y="89"/>
                  <a:pt x="21" y="86"/>
                </a:cubicBezTo>
                <a:cubicBezTo>
                  <a:pt x="23" y="85"/>
                  <a:pt x="25" y="84"/>
                  <a:pt x="27" y="84"/>
                </a:cubicBezTo>
                <a:cubicBezTo>
                  <a:pt x="32" y="84"/>
                  <a:pt x="37" y="87"/>
                  <a:pt x="39" y="92"/>
                </a:cubicBezTo>
                <a:cubicBezTo>
                  <a:pt x="42" y="99"/>
                  <a:pt x="39" y="107"/>
                  <a:pt x="33" y="110"/>
                </a:cubicBezTo>
                <a:close/>
                <a:moveTo>
                  <a:pt x="85" y="111"/>
                </a:moveTo>
                <a:cubicBezTo>
                  <a:pt x="83" y="110"/>
                  <a:pt x="83" y="110"/>
                  <a:pt x="83" y="110"/>
                </a:cubicBezTo>
                <a:cubicBezTo>
                  <a:pt x="83" y="109"/>
                  <a:pt x="83" y="108"/>
                  <a:pt x="83" y="107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5" y="106"/>
                  <a:pt x="86" y="104"/>
                  <a:pt x="85" y="103"/>
                </a:cubicBezTo>
                <a:cubicBezTo>
                  <a:pt x="84" y="102"/>
                  <a:pt x="84" y="102"/>
                  <a:pt x="84" y="102"/>
                </a:cubicBezTo>
                <a:cubicBezTo>
                  <a:pt x="84" y="101"/>
                  <a:pt x="83" y="100"/>
                  <a:pt x="82" y="101"/>
                </a:cubicBezTo>
                <a:cubicBezTo>
                  <a:pt x="80" y="101"/>
                  <a:pt x="80" y="101"/>
                  <a:pt x="80" y="101"/>
                </a:cubicBezTo>
                <a:cubicBezTo>
                  <a:pt x="80" y="100"/>
                  <a:pt x="79" y="100"/>
                  <a:pt x="78" y="99"/>
                </a:cubicBezTo>
                <a:cubicBezTo>
                  <a:pt x="78" y="97"/>
                  <a:pt x="78" y="97"/>
                  <a:pt x="78" y="97"/>
                </a:cubicBezTo>
                <a:cubicBezTo>
                  <a:pt x="79" y="96"/>
                  <a:pt x="78" y="95"/>
                  <a:pt x="77" y="95"/>
                </a:cubicBezTo>
                <a:cubicBezTo>
                  <a:pt x="75" y="94"/>
                  <a:pt x="75" y="94"/>
                  <a:pt x="75" y="94"/>
                </a:cubicBezTo>
                <a:cubicBezTo>
                  <a:pt x="74" y="94"/>
                  <a:pt x="73" y="94"/>
                  <a:pt x="73" y="95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70" y="97"/>
                  <a:pt x="69" y="97"/>
                </a:cubicBezTo>
                <a:cubicBezTo>
                  <a:pt x="68" y="96"/>
                  <a:pt x="68" y="96"/>
                  <a:pt x="68" y="96"/>
                </a:cubicBezTo>
                <a:cubicBezTo>
                  <a:pt x="68" y="95"/>
                  <a:pt x="67" y="94"/>
                  <a:pt x="66" y="95"/>
                </a:cubicBezTo>
                <a:cubicBezTo>
                  <a:pt x="64" y="95"/>
                  <a:pt x="64" y="95"/>
                  <a:pt x="64" y="95"/>
                </a:cubicBezTo>
                <a:cubicBezTo>
                  <a:pt x="63" y="96"/>
                  <a:pt x="62" y="97"/>
                  <a:pt x="63" y="98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3" y="100"/>
                  <a:pt x="62" y="101"/>
                  <a:pt x="61" y="102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59" y="101"/>
                  <a:pt x="58" y="102"/>
                  <a:pt x="57" y="103"/>
                </a:cubicBezTo>
                <a:cubicBezTo>
                  <a:pt x="57" y="105"/>
                  <a:pt x="57" y="105"/>
                  <a:pt x="57" y="105"/>
                </a:cubicBezTo>
                <a:cubicBezTo>
                  <a:pt x="56" y="105"/>
                  <a:pt x="56" y="106"/>
                  <a:pt x="57" y="106"/>
                </a:cubicBezTo>
                <a:cubicBezTo>
                  <a:pt x="57" y="106"/>
                  <a:pt x="57" y="107"/>
                  <a:pt x="58" y="107"/>
                </a:cubicBezTo>
                <a:cubicBezTo>
                  <a:pt x="59" y="108"/>
                  <a:pt x="59" y="108"/>
                  <a:pt x="59" y="108"/>
                </a:cubicBezTo>
                <a:cubicBezTo>
                  <a:pt x="59" y="109"/>
                  <a:pt x="59" y="110"/>
                  <a:pt x="59" y="111"/>
                </a:cubicBezTo>
                <a:cubicBezTo>
                  <a:pt x="58" y="112"/>
                  <a:pt x="58" y="112"/>
                  <a:pt x="58" y="112"/>
                </a:cubicBezTo>
                <a:cubicBezTo>
                  <a:pt x="57" y="112"/>
                  <a:pt x="56" y="113"/>
                  <a:pt x="57" y="114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7"/>
                  <a:pt x="59" y="117"/>
                  <a:pt x="60" y="117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3" y="117"/>
                  <a:pt x="63" y="118"/>
                  <a:pt x="64" y="119"/>
                </a:cubicBezTo>
                <a:cubicBezTo>
                  <a:pt x="64" y="120"/>
                  <a:pt x="64" y="120"/>
                  <a:pt x="64" y="120"/>
                </a:cubicBezTo>
                <a:cubicBezTo>
                  <a:pt x="64" y="121"/>
                  <a:pt x="64" y="121"/>
                  <a:pt x="64" y="122"/>
                </a:cubicBezTo>
                <a:cubicBezTo>
                  <a:pt x="64" y="122"/>
                  <a:pt x="64" y="123"/>
                  <a:pt x="65" y="123"/>
                </a:cubicBezTo>
                <a:cubicBezTo>
                  <a:pt x="67" y="123"/>
                  <a:pt x="67" y="123"/>
                  <a:pt x="67" y="123"/>
                </a:cubicBezTo>
                <a:cubicBezTo>
                  <a:pt x="67" y="124"/>
                  <a:pt x="68" y="124"/>
                  <a:pt x="68" y="123"/>
                </a:cubicBezTo>
                <a:cubicBezTo>
                  <a:pt x="69" y="123"/>
                  <a:pt x="69" y="123"/>
                  <a:pt x="69" y="122"/>
                </a:cubicBezTo>
                <a:cubicBezTo>
                  <a:pt x="70" y="121"/>
                  <a:pt x="70" y="121"/>
                  <a:pt x="70" y="121"/>
                </a:cubicBezTo>
                <a:cubicBezTo>
                  <a:pt x="71" y="121"/>
                  <a:pt x="72" y="121"/>
                  <a:pt x="73" y="121"/>
                </a:cubicBezTo>
                <a:cubicBezTo>
                  <a:pt x="74" y="122"/>
                  <a:pt x="74" y="122"/>
                  <a:pt x="74" y="122"/>
                </a:cubicBezTo>
                <a:cubicBezTo>
                  <a:pt x="74" y="123"/>
                  <a:pt x="76" y="123"/>
                  <a:pt x="77" y="123"/>
                </a:cubicBezTo>
                <a:cubicBezTo>
                  <a:pt x="78" y="122"/>
                  <a:pt x="78" y="122"/>
                  <a:pt x="78" y="122"/>
                </a:cubicBezTo>
                <a:cubicBezTo>
                  <a:pt x="79" y="122"/>
                  <a:pt x="80" y="121"/>
                  <a:pt x="79" y="120"/>
                </a:cubicBezTo>
                <a:cubicBezTo>
                  <a:pt x="79" y="118"/>
                  <a:pt x="79" y="118"/>
                  <a:pt x="79" y="118"/>
                </a:cubicBezTo>
                <a:cubicBezTo>
                  <a:pt x="80" y="117"/>
                  <a:pt x="80" y="117"/>
                  <a:pt x="81" y="116"/>
                </a:cubicBezTo>
                <a:cubicBezTo>
                  <a:pt x="83" y="116"/>
                  <a:pt x="83" y="116"/>
                  <a:pt x="83" y="116"/>
                </a:cubicBezTo>
                <a:cubicBezTo>
                  <a:pt x="83" y="116"/>
                  <a:pt x="84" y="116"/>
                  <a:pt x="84" y="116"/>
                </a:cubicBezTo>
                <a:cubicBezTo>
                  <a:pt x="84" y="116"/>
                  <a:pt x="85" y="116"/>
                  <a:pt x="85" y="115"/>
                </a:cubicBezTo>
                <a:cubicBezTo>
                  <a:pt x="86" y="113"/>
                  <a:pt x="86" y="113"/>
                  <a:pt x="86" y="113"/>
                </a:cubicBezTo>
                <a:cubicBezTo>
                  <a:pt x="86" y="112"/>
                  <a:pt x="86" y="111"/>
                  <a:pt x="85" y="111"/>
                </a:cubicBezTo>
                <a:close/>
                <a:moveTo>
                  <a:pt x="74" y="116"/>
                </a:moveTo>
                <a:cubicBezTo>
                  <a:pt x="73" y="116"/>
                  <a:pt x="72" y="116"/>
                  <a:pt x="71" y="116"/>
                </a:cubicBezTo>
                <a:cubicBezTo>
                  <a:pt x="68" y="116"/>
                  <a:pt x="66" y="115"/>
                  <a:pt x="64" y="112"/>
                </a:cubicBezTo>
                <a:cubicBezTo>
                  <a:pt x="63" y="108"/>
                  <a:pt x="64" y="104"/>
                  <a:pt x="68" y="102"/>
                </a:cubicBezTo>
                <a:cubicBezTo>
                  <a:pt x="69" y="102"/>
                  <a:pt x="70" y="101"/>
                  <a:pt x="71" y="101"/>
                </a:cubicBezTo>
                <a:cubicBezTo>
                  <a:pt x="74" y="101"/>
                  <a:pt x="77" y="103"/>
                  <a:pt x="78" y="106"/>
                </a:cubicBezTo>
                <a:cubicBezTo>
                  <a:pt x="80" y="109"/>
                  <a:pt x="78" y="114"/>
                  <a:pt x="74" y="116"/>
                </a:cubicBezTo>
                <a:close/>
                <a:moveTo>
                  <a:pt x="120" y="51"/>
                </a:moveTo>
                <a:cubicBezTo>
                  <a:pt x="115" y="49"/>
                  <a:pt x="115" y="49"/>
                  <a:pt x="115" y="49"/>
                </a:cubicBezTo>
                <a:cubicBezTo>
                  <a:pt x="116" y="46"/>
                  <a:pt x="116" y="42"/>
                  <a:pt x="115" y="39"/>
                </a:cubicBezTo>
                <a:cubicBezTo>
                  <a:pt x="120" y="37"/>
                  <a:pt x="120" y="37"/>
                  <a:pt x="120" y="37"/>
                </a:cubicBezTo>
                <a:cubicBezTo>
                  <a:pt x="122" y="36"/>
                  <a:pt x="124" y="32"/>
                  <a:pt x="122" y="29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118" y="21"/>
                  <a:pt x="115" y="19"/>
                  <a:pt x="112" y="21"/>
                </a:cubicBezTo>
                <a:cubicBezTo>
                  <a:pt x="108" y="23"/>
                  <a:pt x="108" y="23"/>
                  <a:pt x="108" y="23"/>
                </a:cubicBezTo>
                <a:cubicBezTo>
                  <a:pt x="105" y="20"/>
                  <a:pt x="103" y="18"/>
                  <a:pt x="100" y="16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103" y="8"/>
                  <a:pt x="101" y="5"/>
                  <a:pt x="98" y="4"/>
                </a:cubicBezTo>
                <a:cubicBezTo>
                  <a:pt x="92" y="1"/>
                  <a:pt x="92" y="1"/>
                  <a:pt x="92" y="1"/>
                </a:cubicBezTo>
                <a:cubicBezTo>
                  <a:pt x="89" y="0"/>
                  <a:pt x="86" y="2"/>
                  <a:pt x="85" y="5"/>
                </a:cubicBezTo>
                <a:cubicBezTo>
                  <a:pt x="83" y="10"/>
                  <a:pt x="83" y="10"/>
                  <a:pt x="83" y="10"/>
                </a:cubicBezTo>
                <a:cubicBezTo>
                  <a:pt x="80" y="9"/>
                  <a:pt x="76" y="9"/>
                  <a:pt x="73" y="10"/>
                </a:cubicBezTo>
                <a:cubicBezTo>
                  <a:pt x="71" y="5"/>
                  <a:pt x="71" y="5"/>
                  <a:pt x="71" y="5"/>
                </a:cubicBezTo>
                <a:cubicBezTo>
                  <a:pt x="69" y="3"/>
                  <a:pt x="66" y="1"/>
                  <a:pt x="63" y="3"/>
                </a:cubicBezTo>
                <a:cubicBezTo>
                  <a:pt x="57" y="5"/>
                  <a:pt x="57" y="5"/>
                  <a:pt x="57" y="5"/>
                </a:cubicBezTo>
                <a:cubicBezTo>
                  <a:pt x="54" y="7"/>
                  <a:pt x="53" y="10"/>
                  <a:pt x="55" y="13"/>
                </a:cubicBezTo>
                <a:cubicBezTo>
                  <a:pt x="57" y="17"/>
                  <a:pt x="57" y="17"/>
                  <a:pt x="57" y="17"/>
                </a:cubicBezTo>
                <a:cubicBezTo>
                  <a:pt x="54" y="20"/>
                  <a:pt x="52" y="22"/>
                  <a:pt x="50" y="25"/>
                </a:cubicBezTo>
                <a:cubicBezTo>
                  <a:pt x="45" y="23"/>
                  <a:pt x="45" y="23"/>
                  <a:pt x="45" y="23"/>
                </a:cubicBezTo>
                <a:cubicBezTo>
                  <a:pt x="42" y="22"/>
                  <a:pt x="39" y="24"/>
                  <a:pt x="38" y="27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4"/>
                  <a:pt x="35" y="36"/>
                  <a:pt x="36" y="37"/>
                </a:cubicBezTo>
                <a:cubicBezTo>
                  <a:pt x="36" y="38"/>
                  <a:pt x="37" y="39"/>
                  <a:pt x="39" y="40"/>
                </a:cubicBezTo>
                <a:cubicBezTo>
                  <a:pt x="43" y="42"/>
                  <a:pt x="43" y="42"/>
                  <a:pt x="43" y="42"/>
                </a:cubicBezTo>
                <a:cubicBezTo>
                  <a:pt x="43" y="45"/>
                  <a:pt x="43" y="49"/>
                  <a:pt x="44" y="52"/>
                </a:cubicBezTo>
                <a:cubicBezTo>
                  <a:pt x="39" y="54"/>
                  <a:pt x="39" y="54"/>
                  <a:pt x="39" y="54"/>
                </a:cubicBezTo>
                <a:cubicBezTo>
                  <a:pt x="36" y="56"/>
                  <a:pt x="35" y="59"/>
                  <a:pt x="36" y="62"/>
                </a:cubicBezTo>
                <a:cubicBezTo>
                  <a:pt x="39" y="68"/>
                  <a:pt x="39" y="68"/>
                  <a:pt x="39" y="68"/>
                </a:cubicBezTo>
                <a:cubicBezTo>
                  <a:pt x="40" y="70"/>
                  <a:pt x="44" y="72"/>
                  <a:pt x="47" y="70"/>
                </a:cubicBezTo>
                <a:cubicBezTo>
                  <a:pt x="51" y="68"/>
                  <a:pt x="51" y="68"/>
                  <a:pt x="51" y="68"/>
                </a:cubicBezTo>
                <a:cubicBezTo>
                  <a:pt x="53" y="71"/>
                  <a:pt x="56" y="73"/>
                  <a:pt x="59" y="75"/>
                </a:cubicBezTo>
                <a:cubicBezTo>
                  <a:pt x="57" y="80"/>
                  <a:pt x="57" y="80"/>
                  <a:pt x="57" y="80"/>
                </a:cubicBezTo>
                <a:cubicBezTo>
                  <a:pt x="57" y="82"/>
                  <a:pt x="57" y="83"/>
                  <a:pt x="57" y="84"/>
                </a:cubicBezTo>
                <a:cubicBezTo>
                  <a:pt x="58" y="86"/>
                  <a:pt x="59" y="87"/>
                  <a:pt x="61" y="87"/>
                </a:cubicBezTo>
                <a:cubicBezTo>
                  <a:pt x="67" y="90"/>
                  <a:pt x="67" y="90"/>
                  <a:pt x="67" y="90"/>
                </a:cubicBezTo>
                <a:cubicBezTo>
                  <a:pt x="68" y="90"/>
                  <a:pt x="69" y="90"/>
                  <a:pt x="71" y="89"/>
                </a:cubicBezTo>
                <a:cubicBezTo>
                  <a:pt x="72" y="89"/>
                  <a:pt x="73" y="88"/>
                  <a:pt x="74" y="86"/>
                </a:cubicBezTo>
                <a:cubicBezTo>
                  <a:pt x="76" y="82"/>
                  <a:pt x="76" y="82"/>
                  <a:pt x="76" y="82"/>
                </a:cubicBezTo>
                <a:cubicBezTo>
                  <a:pt x="79" y="82"/>
                  <a:pt x="83" y="82"/>
                  <a:pt x="86" y="81"/>
                </a:cubicBezTo>
                <a:cubicBezTo>
                  <a:pt x="88" y="86"/>
                  <a:pt x="88" y="86"/>
                  <a:pt x="88" y="86"/>
                </a:cubicBezTo>
                <a:cubicBezTo>
                  <a:pt x="89" y="89"/>
                  <a:pt x="93" y="90"/>
                  <a:pt x="96" y="88"/>
                </a:cubicBezTo>
                <a:cubicBezTo>
                  <a:pt x="101" y="86"/>
                  <a:pt x="101" y="86"/>
                  <a:pt x="101" y="86"/>
                </a:cubicBezTo>
                <a:cubicBezTo>
                  <a:pt x="104" y="85"/>
                  <a:pt x="106" y="81"/>
                  <a:pt x="104" y="78"/>
                </a:cubicBezTo>
                <a:cubicBezTo>
                  <a:pt x="102" y="74"/>
                  <a:pt x="102" y="74"/>
                  <a:pt x="102" y="74"/>
                </a:cubicBezTo>
                <a:cubicBezTo>
                  <a:pt x="105" y="71"/>
                  <a:pt x="107" y="69"/>
                  <a:pt x="109" y="66"/>
                </a:cubicBezTo>
                <a:cubicBezTo>
                  <a:pt x="114" y="68"/>
                  <a:pt x="114" y="68"/>
                  <a:pt x="114" y="68"/>
                </a:cubicBezTo>
                <a:cubicBezTo>
                  <a:pt x="115" y="68"/>
                  <a:pt x="117" y="68"/>
                  <a:pt x="118" y="68"/>
                </a:cubicBezTo>
                <a:cubicBezTo>
                  <a:pt x="120" y="67"/>
                  <a:pt x="121" y="66"/>
                  <a:pt x="121" y="64"/>
                </a:cubicBezTo>
                <a:cubicBezTo>
                  <a:pt x="123" y="58"/>
                  <a:pt x="123" y="58"/>
                  <a:pt x="123" y="58"/>
                </a:cubicBezTo>
                <a:cubicBezTo>
                  <a:pt x="125" y="55"/>
                  <a:pt x="123" y="52"/>
                  <a:pt x="120" y="51"/>
                </a:cubicBezTo>
                <a:close/>
                <a:moveTo>
                  <a:pt x="89" y="66"/>
                </a:moveTo>
                <a:cubicBezTo>
                  <a:pt x="86" y="67"/>
                  <a:pt x="83" y="68"/>
                  <a:pt x="79" y="68"/>
                </a:cubicBezTo>
                <a:cubicBezTo>
                  <a:pt x="71" y="68"/>
                  <a:pt x="63" y="63"/>
                  <a:pt x="59" y="55"/>
                </a:cubicBezTo>
                <a:cubicBezTo>
                  <a:pt x="54" y="44"/>
                  <a:pt x="59" y="30"/>
                  <a:pt x="70" y="25"/>
                </a:cubicBezTo>
                <a:cubicBezTo>
                  <a:pt x="73" y="24"/>
                  <a:pt x="76" y="23"/>
                  <a:pt x="79" y="23"/>
                </a:cubicBezTo>
                <a:cubicBezTo>
                  <a:pt x="88" y="23"/>
                  <a:pt x="96" y="28"/>
                  <a:pt x="100" y="36"/>
                </a:cubicBezTo>
                <a:cubicBezTo>
                  <a:pt x="105" y="47"/>
                  <a:pt x="100" y="61"/>
                  <a:pt x="89" y="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513">
              <a:latin typeface="+mj-lt"/>
            </a:endParaRPr>
          </a:p>
        </p:txBody>
      </p:sp>
      <p:grpSp>
        <p:nvGrpSpPr>
          <p:cNvPr id="61" name="Group 1"/>
          <p:cNvGrpSpPr/>
          <p:nvPr/>
        </p:nvGrpSpPr>
        <p:grpSpPr>
          <a:xfrm>
            <a:off x="5029200" y="533400"/>
            <a:ext cx="1375003" cy="90588"/>
            <a:chOff x="10866255" y="8448874"/>
            <a:chExt cx="2738812" cy="73150"/>
          </a:xfrm>
        </p:grpSpPr>
        <p:sp>
          <p:nvSpPr>
            <p:cNvPr id="62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3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4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5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6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7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68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1050" b="1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7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0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b="117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3279140" y="1758444"/>
            <a:ext cx="9141733" cy="4406861"/>
            <a:chOff x="-14229" y="153335"/>
            <a:chExt cx="9141733" cy="4406861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-14229" y="153335"/>
              <a:ext cx="9141733" cy="4406861"/>
            </a:xfrm>
            <a:prstGeom prst="rect">
              <a:avLst/>
            </a:prstGeom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defTabSz="914377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  <a:defRPr sz="3400" b="1" baseline="0">
                  <a:solidFill>
                    <a:schemeClr val="accent1">
                      <a:lumMod val="50000"/>
                    </a:schemeClr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ts val="5900"/>
                </a:lnSpc>
              </a:pPr>
              <a:r>
                <a:rPr lang="ru-RU" sz="8800" dirty="0" smtClean="0">
                  <a:solidFill>
                    <a:schemeClr val="bg1">
                      <a:lumMod val="85000"/>
                    </a:schemeClr>
                  </a:solidFill>
                  <a:latin typeface="Alexandra Zeferino One" panose="03000500000000020003" charset="0"/>
                  <a:ea typeface="Anonymous Pro" panose="02060609030202000504" pitchFamily="49" charset="0"/>
                  <a:cs typeface="CordiaUPC" panose="020B0304020202020204" pitchFamily="34" charset="-34"/>
                </a:rPr>
                <a:t>«Вначале </a:t>
              </a:r>
              <a:r>
                <a:rPr lang="ru-RU" sz="8800" dirty="0">
                  <a:solidFill>
                    <a:schemeClr val="bg1">
                      <a:lumMod val="85000"/>
                    </a:schemeClr>
                  </a:solidFill>
                  <a:latin typeface="Alexandra Zeferino One" panose="03000500000000020003" charset="0"/>
                  <a:ea typeface="Anonymous Pro" panose="02060609030202000504" pitchFamily="49" charset="0"/>
                  <a:cs typeface="CordiaUPC" panose="020B0304020202020204" pitchFamily="34" charset="-34"/>
                </a:rPr>
                <a:t>её трудно распознать, но легче лечить.</a:t>
              </a:r>
              <a:br>
                <a:rPr lang="ru-RU" sz="8800" dirty="0">
                  <a:solidFill>
                    <a:schemeClr val="bg1">
                      <a:lumMod val="85000"/>
                    </a:schemeClr>
                  </a:solidFill>
                  <a:latin typeface="Alexandra Zeferino One" panose="03000500000000020003" charset="0"/>
                  <a:ea typeface="Anonymous Pro" panose="02060609030202000504" pitchFamily="49" charset="0"/>
                  <a:cs typeface="CordiaUPC" panose="020B0304020202020204" pitchFamily="34" charset="-34"/>
                </a:rPr>
              </a:br>
              <a:r>
                <a:rPr lang="ru-RU" sz="8800" dirty="0">
                  <a:solidFill>
                    <a:schemeClr val="bg1">
                      <a:lumMod val="85000"/>
                    </a:schemeClr>
                  </a:solidFill>
                  <a:latin typeface="Alexandra Zeferino One" panose="03000500000000020003" charset="0"/>
                  <a:ea typeface="Anonymous Pro" panose="02060609030202000504" pitchFamily="49" charset="0"/>
                  <a:cs typeface="CordiaUPC" panose="020B0304020202020204" pitchFamily="34" charset="-34"/>
                </a:rPr>
                <a:t>Если же она запущена,</a:t>
              </a:r>
              <a:br>
                <a:rPr lang="ru-RU" sz="8800" dirty="0">
                  <a:solidFill>
                    <a:schemeClr val="bg1">
                      <a:lumMod val="85000"/>
                    </a:schemeClr>
                  </a:solidFill>
                  <a:latin typeface="Alexandra Zeferino One" panose="03000500000000020003" charset="0"/>
                  <a:ea typeface="Anonymous Pro" panose="02060609030202000504" pitchFamily="49" charset="0"/>
                  <a:cs typeface="CordiaUPC" panose="020B0304020202020204" pitchFamily="34" charset="-34"/>
                </a:rPr>
              </a:br>
              <a:r>
                <a:rPr lang="ru-RU" sz="8800" dirty="0">
                  <a:solidFill>
                    <a:schemeClr val="bg1">
                      <a:lumMod val="85000"/>
                    </a:schemeClr>
                  </a:solidFill>
                  <a:latin typeface="Alexandra Zeferino One" panose="03000500000000020003" charset="0"/>
                  <a:ea typeface="Anonymous Pro" panose="02060609030202000504" pitchFamily="49" charset="0"/>
                  <a:cs typeface="CordiaUPC" panose="020B0304020202020204" pitchFamily="34" charset="-34"/>
                </a:rPr>
                <a:t>то её легко распознать, но излечить трудно</a:t>
              </a:r>
              <a:r>
                <a:rPr lang="ru-RU" sz="8800" dirty="0" smtClean="0">
                  <a:solidFill>
                    <a:schemeClr val="bg1">
                      <a:lumMod val="85000"/>
                    </a:schemeClr>
                  </a:solidFill>
                  <a:latin typeface="Alexandra Zeferino One" panose="03000500000000020003" charset="0"/>
                  <a:ea typeface="Anonymous Pro" panose="02060609030202000504" pitchFamily="49" charset="0"/>
                  <a:cs typeface="CordiaUPC" panose="020B0304020202020204" pitchFamily="34" charset="-34"/>
                </a:rPr>
                <a:t>.»</a:t>
              </a:r>
              <a:endParaRPr lang="ru-RU" sz="8800" dirty="0">
                <a:solidFill>
                  <a:schemeClr val="bg1">
                    <a:lumMod val="85000"/>
                  </a:schemeClr>
                </a:solidFill>
                <a:latin typeface="Alexandra Zeferino One" panose="03000500000000020003" charset="0"/>
                <a:ea typeface="Anonymous Pro" panose="02060609030202000504" pitchFamily="49" charset="0"/>
                <a:cs typeface="CordiaUPC" panose="020B0304020202020204" pitchFamily="34" charset="-34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5432813" y="4083918"/>
              <a:ext cx="2331708" cy="351673"/>
            </a:xfrm>
            <a:prstGeom prst="rect">
              <a:avLst/>
            </a:prstGeom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377" fontAlgn="auto">
                <a:lnSpc>
                  <a:spcPts val="4300"/>
                </a:lnSpc>
                <a:spcBef>
                  <a:spcPct val="0"/>
                </a:spcBef>
                <a:spcAft>
                  <a:spcPts val="0"/>
                </a:spcAft>
                <a:buNone/>
                <a:defRPr sz="6000" b="1" baseline="0">
                  <a:solidFill>
                    <a:schemeClr val="accent1">
                      <a:lumMod val="50000"/>
                    </a:schemeClr>
                  </a:solidFill>
                  <a:latin typeface="Alexandra Zeferino One" panose="03000500000000020003" pitchFamily="66" charset="0"/>
                  <a:ea typeface="Anonymous Pro" panose="02060609030202000504" pitchFamily="49" charset="0"/>
                  <a:cs typeface="Tunga" panose="00000400000000000000" pitchFamily="2"/>
                </a:defRPr>
              </a:lvl1pPr>
            </a:lstStyle>
            <a:p>
              <a:pPr>
                <a:lnSpc>
                  <a:spcPts val="5900"/>
                </a:lnSpc>
              </a:pPr>
              <a:r>
                <a:rPr lang="ru-RU" sz="7200" dirty="0" err="1">
                  <a:solidFill>
                    <a:schemeClr val="bg1">
                      <a:lumMod val="85000"/>
                    </a:schemeClr>
                  </a:solidFill>
                  <a:latin typeface="Alexandra Zeferino One" panose="03000500000000020003" charset="0"/>
                  <a:cs typeface="CordiaUPC" panose="020B0304020202020204" pitchFamily="34" charset="-34"/>
                </a:rPr>
                <a:t>Никколо</a:t>
              </a:r>
              <a:r>
                <a:rPr lang="ru-RU" sz="7200" dirty="0">
                  <a:solidFill>
                    <a:schemeClr val="bg1">
                      <a:lumMod val="85000"/>
                    </a:schemeClr>
                  </a:solidFill>
                  <a:latin typeface="Alexandra Zeferino One" panose="03000500000000020003" charset="0"/>
                  <a:cs typeface="CordiaUPC" panose="020B0304020202020204" pitchFamily="34" charset="-34"/>
                </a:rPr>
                <a:t> Макиавелли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79512" y="1600200"/>
            <a:ext cx="7992888" cy="3757691"/>
            <a:chOff x="1046378" y="864834"/>
            <a:chExt cx="7992888" cy="3757690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1046378" y="864834"/>
              <a:ext cx="7992888" cy="1348617"/>
            </a:xfrm>
            <a:prstGeom prst="rect">
              <a:avLst/>
            </a:prstGeom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defTabSz="914377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  <a:defRPr sz="3400" b="1" baseline="0">
                  <a:solidFill>
                    <a:schemeClr val="accent1">
                      <a:lumMod val="50000"/>
                    </a:schemeClr>
                  </a:solidFill>
                  <a:latin typeface="Raleway" panose="020B0503030101060003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ts val="4300"/>
                </a:lnSpc>
              </a:pPr>
              <a:r>
                <a:rPr lang="ru-RU" sz="5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lexandra Zeferino One" panose="03000500000000020003" charset="0"/>
                  <a:ea typeface="Lato" pitchFamily="34" charset="0"/>
                  <a:cs typeface="CordiaUPC" panose="020B0304020202020204" pitchFamily="34" charset="-34"/>
                </a:rPr>
                <a:t>«Вначале </a:t>
              </a:r>
              <a:r>
                <a:rPr lang="ru-RU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lexandra Zeferino One" panose="03000500000000020003" charset="0"/>
                  <a:ea typeface="Lato" pitchFamily="34" charset="0"/>
                  <a:cs typeface="CordiaUPC" panose="020B0304020202020204" pitchFamily="34" charset="-34"/>
                </a:rPr>
                <a:t>её трудно распознать,</a:t>
              </a:r>
              <a:r>
                <a:rPr lang="en-US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lexandra Zeferino One" panose="03000500000000020003" charset="0"/>
                  <a:ea typeface="Lato" pitchFamily="34" charset="0"/>
                  <a:cs typeface="CordiaUPC" panose="020B0304020202020204" pitchFamily="34" charset="-34"/>
                </a:rPr>
                <a:t/>
              </a:r>
              <a:br>
                <a:rPr lang="en-US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lexandra Zeferino One" panose="03000500000000020003" charset="0"/>
                  <a:ea typeface="Lato" pitchFamily="34" charset="0"/>
                  <a:cs typeface="CordiaUPC" panose="020B0304020202020204" pitchFamily="34" charset="-34"/>
                </a:rPr>
              </a:br>
              <a:r>
                <a:rPr lang="ru-RU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lexandra Zeferino One" panose="03000500000000020003" charset="0"/>
                  <a:ea typeface="Lato" pitchFamily="34" charset="0"/>
                  <a:cs typeface="CordiaUPC" panose="020B0304020202020204" pitchFamily="34" charset="-34"/>
                </a:rPr>
                <a:t>но легче лечить.</a:t>
              </a:r>
              <a:br>
                <a:rPr lang="ru-RU" sz="5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lexandra Zeferino One" panose="03000500000000020003" charset="0"/>
                  <a:ea typeface="Lato" pitchFamily="34" charset="0"/>
                  <a:cs typeface="CordiaUPC" panose="020B0304020202020204" pitchFamily="34" charset="-34"/>
                </a:rPr>
              </a:br>
              <a:endPara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a Zeferino One" panose="03000500000000020003" charset="0"/>
                <a:ea typeface="Lato" pitchFamily="34" charset="0"/>
                <a:cs typeface="CordiaUPC" panose="020B0304020202020204" pitchFamily="34" charset="-34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3152866" y="4270851"/>
              <a:ext cx="2331708" cy="351673"/>
            </a:xfrm>
            <a:prstGeom prst="rect">
              <a:avLst/>
            </a:prstGeom>
          </p:spPr>
          <p:txBody>
            <a:bodyPr wrap="none" lIns="0" tIns="0" rIns="0" bIns="0" rtlCol="0" anchor="ctr">
              <a:noAutofit/>
            </a:bodyPr>
            <a:lstStyle>
              <a:defPPr>
                <a:defRPr lang="th-TH"/>
              </a:defPPr>
              <a:lvl1pPr algn="ctr" defTabSz="914377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  <a:defRPr sz="3600" b="1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defRPr>
              </a:lvl1pPr>
            </a:lstStyle>
            <a:p>
              <a:pPr>
                <a:lnSpc>
                  <a:spcPts val="4300"/>
                </a:lnSpc>
              </a:pPr>
              <a:r>
                <a:rPr lang="ru-RU" sz="4800" dirty="0" err="1">
                  <a:latin typeface="Alexandra Zeferino One" panose="03000500000000020003" charset="0"/>
                  <a:cs typeface="CordiaUPC" panose="020B0304020202020204" pitchFamily="34" charset="-34"/>
                </a:rPr>
                <a:t>Никколо</a:t>
              </a:r>
              <a:r>
                <a:rPr lang="ru-RU" sz="4800" dirty="0">
                  <a:latin typeface="Alexandra Zeferino One" panose="03000500000000020003" charset="0"/>
                  <a:cs typeface="CordiaUPC" panose="020B0304020202020204" pitchFamily="34" charset="-34"/>
                </a:rPr>
                <a:t> Макиавелли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3063116" y="2765321"/>
            <a:ext cx="5973381" cy="1707496"/>
          </a:xfrm>
          <a:prstGeom prst="rect">
            <a:avLst/>
          </a:prstGeom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 defTabSz="914377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baseline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ts val="4300"/>
              </a:lnSpc>
            </a:pPr>
            <a:r>
              <a:rPr lang="ru-RU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a Zeferino One" panose="03000500000000020003" charset="0"/>
                <a:ea typeface="Lato" pitchFamily="34" charset="0"/>
                <a:cs typeface="CordiaUPC" panose="020B0304020202020204" pitchFamily="34" charset="-34"/>
              </a:rPr>
              <a:t>Если же она запущена,</a:t>
            </a:r>
            <a:br>
              <a:rPr lang="ru-RU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a Zeferino One" panose="03000500000000020003" charset="0"/>
                <a:ea typeface="Lato" pitchFamily="34" charset="0"/>
                <a:cs typeface="CordiaUPC" panose="020B0304020202020204" pitchFamily="34" charset="-34"/>
              </a:rPr>
            </a:br>
            <a:r>
              <a:rPr lang="ru-RU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a Zeferino One" panose="03000500000000020003" charset="0"/>
                <a:ea typeface="Lato" pitchFamily="34" charset="0"/>
                <a:cs typeface="CordiaUPC" panose="020B0304020202020204" pitchFamily="34" charset="-34"/>
              </a:rPr>
              <a:t>то её легко распознать,</a:t>
            </a:r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a Zeferino One" panose="03000500000000020003" charset="0"/>
                <a:ea typeface="Lato" pitchFamily="34" charset="0"/>
                <a:cs typeface="CordiaUPC" panose="020B0304020202020204" pitchFamily="34" charset="-34"/>
              </a:rPr>
              <a:t/>
            </a:r>
            <a:b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a Zeferino One" panose="03000500000000020003" charset="0"/>
                <a:ea typeface="Lato" pitchFamily="34" charset="0"/>
                <a:cs typeface="CordiaUPC" panose="020B0304020202020204" pitchFamily="34" charset="-34"/>
              </a:rPr>
            </a:br>
            <a:r>
              <a:rPr lang="ru-RU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lexandra Zeferino One" panose="03000500000000020003" charset="0"/>
                <a:ea typeface="Lato" pitchFamily="34" charset="0"/>
                <a:cs typeface="CordiaUPC" panose="020B0304020202020204" pitchFamily="34" charset="-34"/>
              </a:rPr>
              <a:t>но излечить трудно</a:t>
            </a:r>
            <a:r>
              <a:rPr lang="ru-RU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lexandra Zeferino One" panose="03000500000000020003" charset="0"/>
                <a:ea typeface="Lato" pitchFamily="34" charset="0"/>
                <a:cs typeface="CordiaUPC" panose="020B0304020202020204" pitchFamily="34" charset="-34"/>
              </a:rPr>
              <a:t>.»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  <a:latin typeface="Alexandra Zeferino One" panose="03000500000000020003" charset="0"/>
              <a:ea typeface="Lato" pitchFamily="34" charset="0"/>
              <a:cs typeface="CordiaUPC" panose="020B0304020202020204" pitchFamily="34" charset="-34"/>
            </a:endParaRPr>
          </a:p>
        </p:txBody>
      </p:sp>
      <p:pic>
        <p:nvPicPr>
          <p:cNvPr id="11" name="Picture 3" descr="U:\Cайкова\презентации\ГЕРБ КАЗНАЧЕЙСТВА1.png"/>
          <p:cNvPicPr>
            <a:picLocks noChangeAspect="1" noChangeArrowheads="1"/>
          </p:cNvPicPr>
          <p:nvPr/>
        </p:nvPicPr>
        <p:blipFill>
          <a:blip r:embed="rId4" cstate="print">
            <a:biLevel thresh="50000"/>
          </a:blip>
          <a:srcRect/>
          <a:stretch>
            <a:fillRect/>
          </a:stretch>
        </p:blipFill>
        <p:spPr bwMode="auto">
          <a:xfrm>
            <a:off x="-135069" y="513183"/>
            <a:ext cx="5926269" cy="5969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47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Z:\KURNOSOVA\неееет\1\гер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123949"/>
            <a:ext cx="1319705" cy="13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831" y="3257126"/>
            <a:ext cx="5536405" cy="550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3308" b="1" dirty="0">
                <a:solidFill>
                  <a:srgbClr val="3BA0BB"/>
                </a:solidFill>
                <a:latin typeface="+mj-lt"/>
                <a:cs typeface="Calibri" panose="020F0502020204030204" pitchFamily="34" charset="0"/>
              </a:rPr>
              <a:t>Спасибо за внимание!</a:t>
            </a:r>
            <a:endParaRPr lang="en-US" altLang="ru-RU" sz="3308" b="1" dirty="0">
              <a:solidFill>
                <a:srgbClr val="3BA0BB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545960" y="2655564"/>
            <a:ext cx="2951683" cy="1298549"/>
            <a:chOff x="4413631" y="2514600"/>
            <a:chExt cx="16054006" cy="7062722"/>
          </a:xfrm>
        </p:grpSpPr>
        <p:grpSp>
          <p:nvGrpSpPr>
            <p:cNvPr id="8" name="กลุ่ม 2"/>
            <p:cNvGrpSpPr/>
            <p:nvPr/>
          </p:nvGrpSpPr>
          <p:grpSpPr>
            <a:xfrm>
              <a:off x="4413631" y="5119332"/>
              <a:ext cx="4016993" cy="4318886"/>
              <a:chOff x="4413631" y="5119332"/>
              <a:chExt cx="4016993" cy="4318886"/>
            </a:xfrm>
          </p:grpSpPr>
          <p:grpSp>
            <p:nvGrpSpPr>
              <p:cNvPr id="45" name="กลุ่ม 13"/>
              <p:cNvGrpSpPr/>
              <p:nvPr/>
            </p:nvGrpSpPr>
            <p:grpSpPr>
              <a:xfrm>
                <a:off x="4413631" y="5119332"/>
                <a:ext cx="4016993" cy="4318886"/>
                <a:chOff x="-2087563" y="4185535"/>
                <a:chExt cx="5935662" cy="6381751"/>
              </a:xfrm>
            </p:grpSpPr>
            <p:sp>
              <p:nvSpPr>
                <p:cNvPr id="50" name="Freeform 11"/>
                <p:cNvSpPr>
                  <a:spLocks/>
                </p:cNvSpPr>
                <p:nvPr/>
              </p:nvSpPr>
              <p:spPr bwMode="auto">
                <a:xfrm>
                  <a:off x="-2087563" y="4185535"/>
                  <a:ext cx="5915025" cy="2835275"/>
                </a:xfrm>
                <a:custGeom>
                  <a:avLst/>
                  <a:gdLst>
                    <a:gd name="T0" fmla="*/ 3726 w 3726"/>
                    <a:gd name="T1" fmla="*/ 880 h 1786"/>
                    <a:gd name="T2" fmla="*/ 1876 w 3726"/>
                    <a:gd name="T3" fmla="*/ 1786 h 1786"/>
                    <a:gd name="T4" fmla="*/ 0 w 3726"/>
                    <a:gd name="T5" fmla="*/ 791 h 1786"/>
                    <a:gd name="T6" fmla="*/ 1876 w 3726"/>
                    <a:gd name="T7" fmla="*/ 0 h 1786"/>
                    <a:gd name="T8" fmla="*/ 3726 w 3726"/>
                    <a:gd name="T9" fmla="*/ 880 h 1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6" h="1786">
                      <a:moveTo>
                        <a:pt x="3726" y="880"/>
                      </a:moveTo>
                      <a:lnTo>
                        <a:pt x="1876" y="1786"/>
                      </a:lnTo>
                      <a:lnTo>
                        <a:pt x="0" y="791"/>
                      </a:lnTo>
                      <a:lnTo>
                        <a:pt x="1876" y="0"/>
                      </a:lnTo>
                      <a:lnTo>
                        <a:pt x="3726" y="88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 dirty="0">
                    <a:latin typeface="+mj-lt"/>
                  </a:endParaRPr>
                </a:p>
              </p:txBody>
            </p:sp>
            <p:sp>
              <p:nvSpPr>
                <p:cNvPr id="51" name="Freeform 12"/>
                <p:cNvSpPr>
                  <a:spLocks/>
                </p:cNvSpPr>
                <p:nvPr/>
              </p:nvSpPr>
              <p:spPr bwMode="auto">
                <a:xfrm>
                  <a:off x="890587" y="5582535"/>
                  <a:ext cx="2957512" cy="4984750"/>
                </a:xfrm>
                <a:custGeom>
                  <a:avLst/>
                  <a:gdLst>
                    <a:gd name="T0" fmla="*/ 0 w 1863"/>
                    <a:gd name="T1" fmla="*/ 906 h 3140"/>
                    <a:gd name="T2" fmla="*/ 1850 w 1863"/>
                    <a:gd name="T3" fmla="*/ 0 h 3140"/>
                    <a:gd name="T4" fmla="*/ 1863 w 1863"/>
                    <a:gd name="T5" fmla="*/ 0 h 3140"/>
                    <a:gd name="T6" fmla="*/ 1863 w 1863"/>
                    <a:gd name="T7" fmla="*/ 2030 h 3140"/>
                    <a:gd name="T8" fmla="*/ 0 w 1863"/>
                    <a:gd name="T9" fmla="*/ 3140 h 3140"/>
                    <a:gd name="T10" fmla="*/ 0 w 1863"/>
                    <a:gd name="T11" fmla="*/ 906 h 3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3" h="3140">
                      <a:moveTo>
                        <a:pt x="0" y="906"/>
                      </a:moveTo>
                      <a:lnTo>
                        <a:pt x="1850" y="0"/>
                      </a:lnTo>
                      <a:lnTo>
                        <a:pt x="1863" y="0"/>
                      </a:lnTo>
                      <a:lnTo>
                        <a:pt x="1863" y="2030"/>
                      </a:lnTo>
                      <a:lnTo>
                        <a:pt x="0" y="3140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52" name="Freeform 13"/>
                <p:cNvSpPr>
                  <a:spLocks/>
                </p:cNvSpPr>
                <p:nvPr/>
              </p:nvSpPr>
              <p:spPr bwMode="auto">
                <a:xfrm>
                  <a:off x="-2087563" y="5441248"/>
                  <a:ext cx="2978150" cy="5126038"/>
                </a:xfrm>
                <a:custGeom>
                  <a:avLst/>
                  <a:gdLst>
                    <a:gd name="T0" fmla="*/ 1876 w 1876"/>
                    <a:gd name="T1" fmla="*/ 995 h 3229"/>
                    <a:gd name="T2" fmla="*/ 1876 w 1876"/>
                    <a:gd name="T3" fmla="*/ 3229 h 3229"/>
                    <a:gd name="T4" fmla="*/ 0 w 1876"/>
                    <a:gd name="T5" fmla="*/ 2119 h 3229"/>
                    <a:gd name="T6" fmla="*/ 0 w 1876"/>
                    <a:gd name="T7" fmla="*/ 0 h 3229"/>
                    <a:gd name="T8" fmla="*/ 0 w 1876"/>
                    <a:gd name="T9" fmla="*/ 0 h 3229"/>
                    <a:gd name="T10" fmla="*/ 1876 w 1876"/>
                    <a:gd name="T11" fmla="*/ 995 h 3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76" h="3229">
                      <a:moveTo>
                        <a:pt x="1876" y="995"/>
                      </a:moveTo>
                      <a:lnTo>
                        <a:pt x="1876" y="3229"/>
                      </a:lnTo>
                      <a:lnTo>
                        <a:pt x="0" y="21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6" y="9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  <p:grpSp>
            <p:nvGrpSpPr>
              <p:cNvPr id="46" name="กลุ่ม 56"/>
              <p:cNvGrpSpPr/>
              <p:nvPr/>
            </p:nvGrpSpPr>
            <p:grpSpPr>
              <a:xfrm>
                <a:off x="6864775" y="7162800"/>
                <a:ext cx="1130184" cy="931499"/>
                <a:chOff x="18196309" y="11572820"/>
                <a:chExt cx="695325" cy="573088"/>
              </a:xfrm>
              <a:solidFill>
                <a:schemeClr val="bg1"/>
              </a:solidFill>
            </p:grpSpPr>
            <p:sp>
              <p:nvSpPr>
                <p:cNvPr id="47" name="Freeform 195"/>
                <p:cNvSpPr>
                  <a:spLocks noEditPoints="1"/>
                </p:cNvSpPr>
                <p:nvPr/>
              </p:nvSpPr>
              <p:spPr bwMode="auto">
                <a:xfrm>
                  <a:off x="18196309" y="11572820"/>
                  <a:ext cx="695325" cy="573088"/>
                </a:xfrm>
                <a:custGeom>
                  <a:avLst/>
                  <a:gdLst>
                    <a:gd name="T0" fmla="*/ 67 w 73"/>
                    <a:gd name="T1" fmla="*/ 11 h 60"/>
                    <a:gd name="T2" fmla="*/ 51 w 73"/>
                    <a:gd name="T3" fmla="*/ 11 h 60"/>
                    <a:gd name="T4" fmla="*/ 51 w 73"/>
                    <a:gd name="T5" fmla="*/ 8 h 60"/>
                    <a:gd name="T6" fmla="*/ 43 w 73"/>
                    <a:gd name="T7" fmla="*/ 0 h 60"/>
                    <a:gd name="T8" fmla="*/ 30 w 73"/>
                    <a:gd name="T9" fmla="*/ 0 h 60"/>
                    <a:gd name="T10" fmla="*/ 22 w 73"/>
                    <a:gd name="T11" fmla="*/ 8 h 60"/>
                    <a:gd name="T12" fmla="*/ 22 w 73"/>
                    <a:gd name="T13" fmla="*/ 11 h 60"/>
                    <a:gd name="T14" fmla="*/ 6 w 73"/>
                    <a:gd name="T15" fmla="*/ 11 h 60"/>
                    <a:gd name="T16" fmla="*/ 0 w 73"/>
                    <a:gd name="T17" fmla="*/ 17 h 60"/>
                    <a:gd name="T18" fmla="*/ 0 w 73"/>
                    <a:gd name="T19" fmla="*/ 29 h 60"/>
                    <a:gd name="T20" fmla="*/ 0 w 73"/>
                    <a:gd name="T21" fmla="*/ 54 h 60"/>
                    <a:gd name="T22" fmla="*/ 6 w 73"/>
                    <a:gd name="T23" fmla="*/ 60 h 60"/>
                    <a:gd name="T24" fmla="*/ 67 w 73"/>
                    <a:gd name="T25" fmla="*/ 60 h 60"/>
                    <a:gd name="T26" fmla="*/ 73 w 73"/>
                    <a:gd name="T27" fmla="*/ 54 h 60"/>
                    <a:gd name="T28" fmla="*/ 73 w 73"/>
                    <a:gd name="T29" fmla="*/ 29 h 60"/>
                    <a:gd name="T30" fmla="*/ 73 w 73"/>
                    <a:gd name="T31" fmla="*/ 17 h 60"/>
                    <a:gd name="T32" fmla="*/ 67 w 73"/>
                    <a:gd name="T33" fmla="*/ 11 h 60"/>
                    <a:gd name="T34" fmla="*/ 26 w 73"/>
                    <a:gd name="T35" fmla="*/ 8 h 60"/>
                    <a:gd name="T36" fmla="*/ 30 w 73"/>
                    <a:gd name="T37" fmla="*/ 4 h 60"/>
                    <a:gd name="T38" fmla="*/ 43 w 73"/>
                    <a:gd name="T39" fmla="*/ 4 h 60"/>
                    <a:gd name="T40" fmla="*/ 47 w 73"/>
                    <a:gd name="T41" fmla="*/ 8 h 60"/>
                    <a:gd name="T42" fmla="*/ 47 w 73"/>
                    <a:gd name="T43" fmla="*/ 11 h 60"/>
                    <a:gd name="T44" fmla="*/ 26 w 73"/>
                    <a:gd name="T45" fmla="*/ 11 h 60"/>
                    <a:gd name="T46" fmla="*/ 26 w 73"/>
                    <a:gd name="T47" fmla="*/ 8 h 60"/>
                    <a:gd name="T48" fmla="*/ 70 w 73"/>
                    <a:gd name="T49" fmla="*/ 54 h 60"/>
                    <a:gd name="T50" fmla="*/ 67 w 73"/>
                    <a:gd name="T51" fmla="*/ 56 h 60"/>
                    <a:gd name="T52" fmla="*/ 6 w 73"/>
                    <a:gd name="T53" fmla="*/ 56 h 60"/>
                    <a:gd name="T54" fmla="*/ 3 w 73"/>
                    <a:gd name="T55" fmla="*/ 54 h 60"/>
                    <a:gd name="T56" fmla="*/ 3 w 73"/>
                    <a:gd name="T57" fmla="*/ 31 h 60"/>
                    <a:gd name="T58" fmla="*/ 70 w 73"/>
                    <a:gd name="T59" fmla="*/ 31 h 60"/>
                    <a:gd name="T60" fmla="*/ 70 w 73"/>
                    <a:gd name="T61" fmla="*/ 54 h 60"/>
                    <a:gd name="T62" fmla="*/ 70 w 73"/>
                    <a:gd name="T63" fmla="*/ 27 h 60"/>
                    <a:gd name="T64" fmla="*/ 3 w 73"/>
                    <a:gd name="T65" fmla="*/ 27 h 60"/>
                    <a:gd name="T66" fmla="*/ 3 w 73"/>
                    <a:gd name="T67" fmla="*/ 17 h 60"/>
                    <a:gd name="T68" fmla="*/ 6 w 73"/>
                    <a:gd name="T69" fmla="*/ 14 h 60"/>
                    <a:gd name="T70" fmla="*/ 67 w 73"/>
                    <a:gd name="T71" fmla="*/ 14 h 60"/>
                    <a:gd name="T72" fmla="*/ 70 w 73"/>
                    <a:gd name="T73" fmla="*/ 17 h 60"/>
                    <a:gd name="T74" fmla="*/ 70 w 73"/>
                    <a:gd name="T75" fmla="*/ 2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73" h="60">
                      <a:moveTo>
                        <a:pt x="67" y="11"/>
                      </a:move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51" y="8"/>
                        <a:pt x="51" y="8"/>
                        <a:pt x="51" y="8"/>
                      </a:cubicBezTo>
                      <a:cubicBezTo>
                        <a:pt x="51" y="4"/>
                        <a:pt x="47" y="0"/>
                        <a:pt x="43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6" y="0"/>
                        <a:pt x="22" y="4"/>
                        <a:pt x="22" y="8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3" y="11"/>
                        <a:pt x="0" y="13"/>
                        <a:pt x="0" y="17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7"/>
                        <a:pt x="3" y="60"/>
                        <a:pt x="6" y="60"/>
                      </a:cubicBezTo>
                      <a:cubicBezTo>
                        <a:pt x="67" y="60"/>
                        <a:pt x="67" y="60"/>
                        <a:pt x="67" y="60"/>
                      </a:cubicBezTo>
                      <a:cubicBezTo>
                        <a:pt x="70" y="60"/>
                        <a:pt x="73" y="57"/>
                        <a:pt x="73" y="54"/>
                      </a:cubicBezTo>
                      <a:cubicBezTo>
                        <a:pt x="73" y="29"/>
                        <a:pt x="73" y="29"/>
                        <a:pt x="73" y="29"/>
                      </a:cubicBezTo>
                      <a:cubicBezTo>
                        <a:pt x="73" y="17"/>
                        <a:pt x="73" y="17"/>
                        <a:pt x="73" y="17"/>
                      </a:cubicBezTo>
                      <a:cubicBezTo>
                        <a:pt x="73" y="13"/>
                        <a:pt x="70" y="11"/>
                        <a:pt x="67" y="11"/>
                      </a:cubicBezTo>
                      <a:close/>
                      <a:moveTo>
                        <a:pt x="26" y="8"/>
                      </a:moveTo>
                      <a:cubicBezTo>
                        <a:pt x="26" y="6"/>
                        <a:pt x="28" y="4"/>
                        <a:pt x="30" y="4"/>
                      </a:cubicBezTo>
                      <a:cubicBezTo>
                        <a:pt x="43" y="4"/>
                        <a:pt x="43" y="4"/>
                        <a:pt x="43" y="4"/>
                      </a:cubicBezTo>
                      <a:cubicBezTo>
                        <a:pt x="45" y="4"/>
                        <a:pt x="47" y="6"/>
                        <a:pt x="47" y="8"/>
                      </a:cubicBezTo>
                      <a:cubicBezTo>
                        <a:pt x="47" y="11"/>
                        <a:pt x="47" y="11"/>
                        <a:pt x="47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lnTo>
                        <a:pt x="26" y="8"/>
                      </a:lnTo>
                      <a:close/>
                      <a:moveTo>
                        <a:pt x="70" y="54"/>
                      </a:moveTo>
                      <a:cubicBezTo>
                        <a:pt x="70" y="55"/>
                        <a:pt x="68" y="56"/>
                        <a:pt x="67" y="56"/>
                      </a:cubicBezTo>
                      <a:cubicBezTo>
                        <a:pt x="6" y="56"/>
                        <a:pt x="6" y="56"/>
                        <a:pt x="6" y="56"/>
                      </a:cubicBezTo>
                      <a:cubicBezTo>
                        <a:pt x="5" y="56"/>
                        <a:pt x="3" y="55"/>
                        <a:pt x="3" y="54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70" y="31"/>
                        <a:pt x="70" y="31"/>
                        <a:pt x="70" y="31"/>
                      </a:cubicBezTo>
                      <a:lnTo>
                        <a:pt x="70" y="54"/>
                      </a:lnTo>
                      <a:close/>
                      <a:moveTo>
                        <a:pt x="70" y="27"/>
                      </a:move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5"/>
                        <a:pt x="5" y="14"/>
                        <a:pt x="6" y="14"/>
                      </a:cubicBezTo>
                      <a:cubicBezTo>
                        <a:pt x="67" y="14"/>
                        <a:pt x="67" y="14"/>
                        <a:pt x="67" y="14"/>
                      </a:cubicBezTo>
                      <a:cubicBezTo>
                        <a:pt x="68" y="14"/>
                        <a:pt x="70" y="15"/>
                        <a:pt x="70" y="17"/>
                      </a:cubicBezTo>
                      <a:lnTo>
                        <a:pt x="70" y="2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48" name="Oval 196"/>
                <p:cNvSpPr>
                  <a:spLocks noChangeArrowheads="1"/>
                </p:cNvSpPr>
                <p:nvPr/>
              </p:nvSpPr>
              <p:spPr bwMode="auto">
                <a:xfrm>
                  <a:off x="18339184" y="11945883"/>
                  <a:ext cx="57150" cy="666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49" name="Oval 197"/>
                <p:cNvSpPr>
                  <a:spLocks noChangeArrowheads="1"/>
                </p:cNvSpPr>
                <p:nvPr/>
              </p:nvSpPr>
              <p:spPr bwMode="auto">
                <a:xfrm>
                  <a:off x="18701134" y="11945883"/>
                  <a:ext cx="66675" cy="666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</p:grpSp>
        <p:grpSp>
          <p:nvGrpSpPr>
            <p:cNvPr id="9" name="กลุ่ม 8"/>
            <p:cNvGrpSpPr/>
            <p:nvPr/>
          </p:nvGrpSpPr>
          <p:grpSpPr>
            <a:xfrm>
              <a:off x="16450644" y="5258436"/>
              <a:ext cx="4016993" cy="4318886"/>
              <a:chOff x="16450644" y="5258436"/>
              <a:chExt cx="4016993" cy="4318886"/>
            </a:xfrm>
          </p:grpSpPr>
          <p:grpSp>
            <p:nvGrpSpPr>
              <p:cNvPr id="40" name="กลุ่ม 16"/>
              <p:cNvGrpSpPr/>
              <p:nvPr/>
            </p:nvGrpSpPr>
            <p:grpSpPr>
              <a:xfrm>
                <a:off x="16450644" y="5258436"/>
                <a:ext cx="4016993" cy="4318886"/>
                <a:chOff x="17500319" y="4328285"/>
                <a:chExt cx="5935662" cy="6381751"/>
              </a:xfrm>
            </p:grpSpPr>
            <p:sp>
              <p:nvSpPr>
                <p:cNvPr id="42" name="Freeform 11"/>
                <p:cNvSpPr>
                  <a:spLocks/>
                </p:cNvSpPr>
                <p:nvPr/>
              </p:nvSpPr>
              <p:spPr bwMode="auto">
                <a:xfrm>
                  <a:off x="17500319" y="4328285"/>
                  <a:ext cx="5915025" cy="2835275"/>
                </a:xfrm>
                <a:custGeom>
                  <a:avLst/>
                  <a:gdLst>
                    <a:gd name="T0" fmla="*/ 3726 w 3726"/>
                    <a:gd name="T1" fmla="*/ 880 h 1786"/>
                    <a:gd name="T2" fmla="*/ 1876 w 3726"/>
                    <a:gd name="T3" fmla="*/ 1786 h 1786"/>
                    <a:gd name="T4" fmla="*/ 0 w 3726"/>
                    <a:gd name="T5" fmla="*/ 791 h 1786"/>
                    <a:gd name="T6" fmla="*/ 1876 w 3726"/>
                    <a:gd name="T7" fmla="*/ 0 h 1786"/>
                    <a:gd name="T8" fmla="*/ 3726 w 3726"/>
                    <a:gd name="T9" fmla="*/ 880 h 1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6" h="1786">
                      <a:moveTo>
                        <a:pt x="3726" y="880"/>
                      </a:moveTo>
                      <a:lnTo>
                        <a:pt x="1876" y="1786"/>
                      </a:lnTo>
                      <a:lnTo>
                        <a:pt x="0" y="791"/>
                      </a:lnTo>
                      <a:lnTo>
                        <a:pt x="1876" y="0"/>
                      </a:lnTo>
                      <a:lnTo>
                        <a:pt x="3726" y="88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 dirty="0">
                    <a:latin typeface="+mj-lt"/>
                  </a:endParaRPr>
                </a:p>
              </p:txBody>
            </p:sp>
            <p:sp>
              <p:nvSpPr>
                <p:cNvPr id="43" name="Freeform 12"/>
                <p:cNvSpPr>
                  <a:spLocks/>
                </p:cNvSpPr>
                <p:nvPr/>
              </p:nvSpPr>
              <p:spPr bwMode="auto">
                <a:xfrm>
                  <a:off x="20478469" y="5725285"/>
                  <a:ext cx="2957512" cy="4984750"/>
                </a:xfrm>
                <a:custGeom>
                  <a:avLst/>
                  <a:gdLst>
                    <a:gd name="T0" fmla="*/ 0 w 1863"/>
                    <a:gd name="T1" fmla="*/ 906 h 3140"/>
                    <a:gd name="T2" fmla="*/ 1850 w 1863"/>
                    <a:gd name="T3" fmla="*/ 0 h 3140"/>
                    <a:gd name="T4" fmla="*/ 1863 w 1863"/>
                    <a:gd name="T5" fmla="*/ 0 h 3140"/>
                    <a:gd name="T6" fmla="*/ 1863 w 1863"/>
                    <a:gd name="T7" fmla="*/ 2030 h 3140"/>
                    <a:gd name="T8" fmla="*/ 0 w 1863"/>
                    <a:gd name="T9" fmla="*/ 3140 h 3140"/>
                    <a:gd name="T10" fmla="*/ 0 w 1863"/>
                    <a:gd name="T11" fmla="*/ 906 h 3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3" h="3140">
                      <a:moveTo>
                        <a:pt x="0" y="906"/>
                      </a:moveTo>
                      <a:lnTo>
                        <a:pt x="1850" y="0"/>
                      </a:lnTo>
                      <a:lnTo>
                        <a:pt x="1863" y="0"/>
                      </a:lnTo>
                      <a:lnTo>
                        <a:pt x="1863" y="2030"/>
                      </a:lnTo>
                      <a:lnTo>
                        <a:pt x="0" y="3140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/>
              </p:nvSpPr>
              <p:spPr bwMode="auto">
                <a:xfrm>
                  <a:off x="17500319" y="5583998"/>
                  <a:ext cx="2978150" cy="5126038"/>
                </a:xfrm>
                <a:custGeom>
                  <a:avLst/>
                  <a:gdLst>
                    <a:gd name="T0" fmla="*/ 1876 w 1876"/>
                    <a:gd name="T1" fmla="*/ 995 h 3229"/>
                    <a:gd name="T2" fmla="*/ 1876 w 1876"/>
                    <a:gd name="T3" fmla="*/ 3229 h 3229"/>
                    <a:gd name="T4" fmla="*/ 0 w 1876"/>
                    <a:gd name="T5" fmla="*/ 2119 h 3229"/>
                    <a:gd name="T6" fmla="*/ 0 w 1876"/>
                    <a:gd name="T7" fmla="*/ 0 h 3229"/>
                    <a:gd name="T8" fmla="*/ 0 w 1876"/>
                    <a:gd name="T9" fmla="*/ 0 h 3229"/>
                    <a:gd name="T10" fmla="*/ 1876 w 1876"/>
                    <a:gd name="T11" fmla="*/ 995 h 3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76" h="3229">
                      <a:moveTo>
                        <a:pt x="1876" y="995"/>
                      </a:moveTo>
                      <a:lnTo>
                        <a:pt x="1876" y="3229"/>
                      </a:lnTo>
                      <a:lnTo>
                        <a:pt x="0" y="21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6" y="995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  <p:sp>
            <p:nvSpPr>
              <p:cNvPr id="41" name="Freeform 208"/>
              <p:cNvSpPr>
                <a:spLocks noEditPoints="1"/>
              </p:cNvSpPr>
              <p:nvPr/>
            </p:nvSpPr>
            <p:spPr bwMode="auto">
              <a:xfrm>
                <a:off x="18932752" y="7312373"/>
                <a:ext cx="1068256" cy="993427"/>
              </a:xfrm>
              <a:custGeom>
                <a:avLst/>
                <a:gdLst>
                  <a:gd name="T0" fmla="*/ 57 w 69"/>
                  <a:gd name="T1" fmla="*/ 6 h 64"/>
                  <a:gd name="T2" fmla="*/ 56 w 69"/>
                  <a:gd name="T3" fmla="*/ 0 h 64"/>
                  <a:gd name="T4" fmla="*/ 38 w 69"/>
                  <a:gd name="T5" fmla="*/ 0 h 64"/>
                  <a:gd name="T6" fmla="*/ 13 w 69"/>
                  <a:gd name="T7" fmla="*/ 0 h 64"/>
                  <a:gd name="T8" fmla="*/ 12 w 69"/>
                  <a:gd name="T9" fmla="*/ 6 h 64"/>
                  <a:gd name="T10" fmla="*/ 0 w 69"/>
                  <a:gd name="T11" fmla="*/ 9 h 64"/>
                  <a:gd name="T12" fmla="*/ 20 w 69"/>
                  <a:gd name="T13" fmla="*/ 35 h 64"/>
                  <a:gd name="T14" fmla="*/ 21 w 69"/>
                  <a:gd name="T15" fmla="*/ 35 h 64"/>
                  <a:gd name="T16" fmla="*/ 15 w 69"/>
                  <a:gd name="T17" fmla="*/ 57 h 64"/>
                  <a:gd name="T18" fmla="*/ 14 w 69"/>
                  <a:gd name="T19" fmla="*/ 63 h 64"/>
                  <a:gd name="T20" fmla="*/ 37 w 69"/>
                  <a:gd name="T21" fmla="*/ 64 h 64"/>
                  <a:gd name="T22" fmla="*/ 54 w 69"/>
                  <a:gd name="T23" fmla="*/ 64 h 64"/>
                  <a:gd name="T24" fmla="*/ 55 w 69"/>
                  <a:gd name="T25" fmla="*/ 59 h 64"/>
                  <a:gd name="T26" fmla="*/ 45 w 69"/>
                  <a:gd name="T27" fmla="*/ 49 h 64"/>
                  <a:gd name="T28" fmla="*/ 49 w 69"/>
                  <a:gd name="T29" fmla="*/ 35 h 64"/>
                  <a:gd name="T30" fmla="*/ 66 w 69"/>
                  <a:gd name="T31" fmla="*/ 22 h 64"/>
                  <a:gd name="T32" fmla="*/ 65 w 69"/>
                  <a:gd name="T33" fmla="*/ 6 h 64"/>
                  <a:gd name="T34" fmla="*/ 4 w 69"/>
                  <a:gd name="T35" fmla="*/ 9 h 64"/>
                  <a:gd name="T36" fmla="*/ 12 w 69"/>
                  <a:gd name="T37" fmla="*/ 9 h 64"/>
                  <a:gd name="T38" fmla="*/ 14 w 69"/>
                  <a:gd name="T39" fmla="*/ 17 h 64"/>
                  <a:gd name="T40" fmla="*/ 14 w 69"/>
                  <a:gd name="T41" fmla="*/ 18 h 64"/>
                  <a:gd name="T42" fmla="*/ 6 w 69"/>
                  <a:gd name="T43" fmla="*/ 20 h 64"/>
                  <a:gd name="T44" fmla="*/ 42 w 69"/>
                  <a:gd name="T45" fmla="*/ 51 h 64"/>
                  <a:gd name="T46" fmla="*/ 52 w 69"/>
                  <a:gd name="T47" fmla="*/ 61 h 64"/>
                  <a:gd name="T48" fmla="*/ 37 w 69"/>
                  <a:gd name="T49" fmla="*/ 61 h 64"/>
                  <a:gd name="T50" fmla="*/ 17 w 69"/>
                  <a:gd name="T51" fmla="*/ 60 h 64"/>
                  <a:gd name="T52" fmla="*/ 37 w 69"/>
                  <a:gd name="T53" fmla="*/ 51 h 64"/>
                  <a:gd name="T54" fmla="*/ 37 w 69"/>
                  <a:gd name="T55" fmla="*/ 48 h 64"/>
                  <a:gd name="T56" fmla="*/ 24 w 69"/>
                  <a:gd name="T57" fmla="*/ 33 h 64"/>
                  <a:gd name="T58" fmla="*/ 31 w 69"/>
                  <a:gd name="T59" fmla="*/ 26 h 64"/>
                  <a:gd name="T60" fmla="*/ 31 w 69"/>
                  <a:gd name="T61" fmla="*/ 23 h 64"/>
                  <a:gd name="T62" fmla="*/ 18 w 69"/>
                  <a:gd name="T63" fmla="*/ 19 h 64"/>
                  <a:gd name="T64" fmla="*/ 41 w 69"/>
                  <a:gd name="T65" fmla="*/ 17 h 64"/>
                  <a:gd name="T66" fmla="*/ 17 w 69"/>
                  <a:gd name="T67" fmla="*/ 16 h 64"/>
                  <a:gd name="T68" fmla="*/ 48 w 69"/>
                  <a:gd name="T69" fmla="*/ 11 h 64"/>
                  <a:gd name="T70" fmla="*/ 48 w 69"/>
                  <a:gd name="T71" fmla="*/ 8 h 64"/>
                  <a:gd name="T72" fmla="*/ 15 w 69"/>
                  <a:gd name="T73" fmla="*/ 3 h 64"/>
                  <a:gd name="T74" fmla="*/ 38 w 69"/>
                  <a:gd name="T75" fmla="*/ 3 h 64"/>
                  <a:gd name="T76" fmla="*/ 54 w 69"/>
                  <a:gd name="T77" fmla="*/ 3 h 64"/>
                  <a:gd name="T78" fmla="*/ 63 w 69"/>
                  <a:gd name="T79" fmla="*/ 20 h 64"/>
                  <a:gd name="T80" fmla="*/ 57 w 69"/>
                  <a:gd name="T81" fmla="*/ 9 h 64"/>
                  <a:gd name="T82" fmla="*/ 65 w 69"/>
                  <a:gd name="T83" fmla="*/ 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9" h="64">
                    <a:moveTo>
                      <a:pt x="65" y="6"/>
                    </a:moveTo>
                    <a:cubicBezTo>
                      <a:pt x="57" y="6"/>
                      <a:pt x="57" y="6"/>
                      <a:pt x="57" y="6"/>
                    </a:cubicBezTo>
                    <a:cubicBezTo>
                      <a:pt x="58" y="3"/>
                      <a:pt x="58" y="1"/>
                      <a:pt x="58" y="1"/>
                    </a:cubicBezTo>
                    <a:cubicBezTo>
                      <a:pt x="58" y="0"/>
                      <a:pt x="57" y="0"/>
                      <a:pt x="56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3"/>
                      <a:pt x="12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0" y="7"/>
                      <a:pt x="0" y="9"/>
                    </a:cubicBezTo>
                    <a:cubicBezTo>
                      <a:pt x="0" y="10"/>
                      <a:pt x="0" y="16"/>
                      <a:pt x="3" y="22"/>
                    </a:cubicBezTo>
                    <a:cubicBezTo>
                      <a:pt x="6" y="30"/>
                      <a:pt x="12" y="34"/>
                      <a:pt x="20" y="35"/>
                    </a:cubicBezTo>
                    <a:cubicBezTo>
                      <a:pt x="20" y="35"/>
                      <a:pt x="20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5" y="41"/>
                      <a:pt x="26" y="46"/>
                      <a:pt x="24" y="49"/>
                    </a:cubicBezTo>
                    <a:cubicBezTo>
                      <a:pt x="23" y="53"/>
                      <a:pt x="18" y="57"/>
                      <a:pt x="15" y="57"/>
                    </a:cubicBezTo>
                    <a:cubicBezTo>
                      <a:pt x="14" y="58"/>
                      <a:pt x="14" y="58"/>
                      <a:pt x="14" y="59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64"/>
                      <a:pt x="15" y="64"/>
                      <a:pt x="16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5" y="64"/>
                      <a:pt x="55" y="64"/>
                      <a:pt x="55" y="63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5" y="58"/>
                      <a:pt x="55" y="58"/>
                      <a:pt x="54" y="57"/>
                    </a:cubicBezTo>
                    <a:cubicBezTo>
                      <a:pt x="51" y="57"/>
                      <a:pt x="47" y="53"/>
                      <a:pt x="45" y="49"/>
                    </a:cubicBezTo>
                    <a:cubicBezTo>
                      <a:pt x="44" y="46"/>
                      <a:pt x="45" y="41"/>
                      <a:pt x="48" y="35"/>
                    </a:cubicBezTo>
                    <a:cubicBezTo>
                      <a:pt x="48" y="35"/>
                      <a:pt x="48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7" y="34"/>
                      <a:pt x="63" y="30"/>
                      <a:pt x="66" y="22"/>
                    </a:cubicBezTo>
                    <a:cubicBezTo>
                      <a:pt x="69" y="16"/>
                      <a:pt x="69" y="10"/>
                      <a:pt x="69" y="9"/>
                    </a:cubicBezTo>
                    <a:cubicBezTo>
                      <a:pt x="69" y="7"/>
                      <a:pt x="67" y="6"/>
                      <a:pt x="65" y="6"/>
                    </a:cubicBezTo>
                    <a:close/>
                    <a:moveTo>
                      <a:pt x="6" y="20"/>
                    </a:moveTo>
                    <a:cubicBezTo>
                      <a:pt x="4" y="15"/>
                      <a:pt x="4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0"/>
                      <a:pt x="12" y="10"/>
                      <a:pt x="13" y="10"/>
                    </a:cubicBezTo>
                    <a:cubicBezTo>
                      <a:pt x="13" y="12"/>
                      <a:pt x="13" y="14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2"/>
                      <a:pt x="17" y="27"/>
                      <a:pt x="19" y="31"/>
                    </a:cubicBezTo>
                    <a:cubicBezTo>
                      <a:pt x="13" y="30"/>
                      <a:pt x="9" y="27"/>
                      <a:pt x="6" y="20"/>
                    </a:cubicBezTo>
                    <a:close/>
                    <a:moveTo>
                      <a:pt x="45" y="33"/>
                    </a:moveTo>
                    <a:cubicBezTo>
                      <a:pt x="41" y="41"/>
                      <a:pt x="40" y="46"/>
                      <a:pt x="42" y="51"/>
                    </a:cubicBezTo>
                    <a:cubicBezTo>
                      <a:pt x="44" y="55"/>
                      <a:pt x="48" y="59"/>
                      <a:pt x="52" y="60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21" y="59"/>
                      <a:pt x="25" y="55"/>
                      <a:pt x="2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8" y="51"/>
                      <a:pt x="39" y="50"/>
                      <a:pt x="39" y="49"/>
                    </a:cubicBezTo>
                    <a:cubicBezTo>
                      <a:pt x="39" y="49"/>
                      <a:pt x="38" y="48"/>
                      <a:pt x="37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9" y="44"/>
                      <a:pt x="27" y="39"/>
                      <a:pt x="24" y="33"/>
                    </a:cubicBezTo>
                    <a:cubicBezTo>
                      <a:pt x="23" y="31"/>
                      <a:pt x="22" y="28"/>
                      <a:pt x="2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2" y="26"/>
                      <a:pt x="32" y="25"/>
                      <a:pt x="32" y="25"/>
                    </a:cubicBezTo>
                    <a:cubicBezTo>
                      <a:pt x="32" y="24"/>
                      <a:pt x="32" y="23"/>
                      <a:pt x="31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2"/>
                      <a:pt x="18" y="20"/>
                      <a:pt x="1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0" y="19"/>
                      <a:pt x="41" y="18"/>
                      <a:pt x="41" y="17"/>
                    </a:cubicBezTo>
                    <a:cubicBezTo>
                      <a:pt x="41" y="16"/>
                      <a:pt x="40" y="16"/>
                      <a:pt x="3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4"/>
                      <a:pt x="16" y="12"/>
                      <a:pt x="16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9" y="11"/>
                      <a:pt x="49" y="10"/>
                      <a:pt x="49" y="9"/>
                    </a:cubicBezTo>
                    <a:cubicBezTo>
                      <a:pt x="49" y="8"/>
                      <a:pt x="49" y="8"/>
                      <a:pt x="48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5" y="4"/>
                      <a:pt x="15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7"/>
                      <a:pt x="53" y="19"/>
                      <a:pt x="45" y="33"/>
                    </a:cubicBezTo>
                    <a:close/>
                    <a:moveTo>
                      <a:pt x="63" y="20"/>
                    </a:moveTo>
                    <a:cubicBezTo>
                      <a:pt x="60" y="27"/>
                      <a:pt x="56" y="30"/>
                      <a:pt x="50" y="31"/>
                    </a:cubicBezTo>
                    <a:cubicBezTo>
                      <a:pt x="54" y="23"/>
                      <a:pt x="56" y="15"/>
                      <a:pt x="57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10"/>
                      <a:pt x="65" y="15"/>
                      <a:pt x="63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34375" tIns="17187" rIns="34375" bIns="17187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519">
                  <a:latin typeface="+mj-lt"/>
                </a:endParaRPr>
              </a:p>
            </p:txBody>
          </p:sp>
        </p:grpSp>
        <p:grpSp>
          <p:nvGrpSpPr>
            <p:cNvPr id="10" name="กลุ่ม 3"/>
            <p:cNvGrpSpPr/>
            <p:nvPr/>
          </p:nvGrpSpPr>
          <p:grpSpPr>
            <a:xfrm>
              <a:off x="8416658" y="5201730"/>
              <a:ext cx="4016993" cy="4318886"/>
              <a:chOff x="8416658" y="5201730"/>
              <a:chExt cx="4016993" cy="4318886"/>
            </a:xfrm>
          </p:grpSpPr>
          <p:grpSp>
            <p:nvGrpSpPr>
              <p:cNvPr id="28" name="กลุ่ม 14"/>
              <p:cNvGrpSpPr/>
              <p:nvPr/>
            </p:nvGrpSpPr>
            <p:grpSpPr>
              <a:xfrm>
                <a:off x="8416658" y="5201730"/>
                <a:ext cx="4016993" cy="4318886"/>
                <a:chOff x="4459287" y="4255384"/>
                <a:chExt cx="5935662" cy="6381751"/>
              </a:xfrm>
            </p:grpSpPr>
            <p:sp>
              <p:nvSpPr>
                <p:cNvPr id="37" name="Freeform 11"/>
                <p:cNvSpPr>
                  <a:spLocks/>
                </p:cNvSpPr>
                <p:nvPr/>
              </p:nvSpPr>
              <p:spPr bwMode="auto">
                <a:xfrm>
                  <a:off x="4459287" y="4255384"/>
                  <a:ext cx="5915025" cy="2835275"/>
                </a:xfrm>
                <a:custGeom>
                  <a:avLst/>
                  <a:gdLst>
                    <a:gd name="T0" fmla="*/ 3726 w 3726"/>
                    <a:gd name="T1" fmla="*/ 880 h 1786"/>
                    <a:gd name="T2" fmla="*/ 1876 w 3726"/>
                    <a:gd name="T3" fmla="*/ 1786 h 1786"/>
                    <a:gd name="T4" fmla="*/ 0 w 3726"/>
                    <a:gd name="T5" fmla="*/ 791 h 1786"/>
                    <a:gd name="T6" fmla="*/ 1876 w 3726"/>
                    <a:gd name="T7" fmla="*/ 0 h 1786"/>
                    <a:gd name="T8" fmla="*/ 3726 w 3726"/>
                    <a:gd name="T9" fmla="*/ 880 h 1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6" h="1786">
                      <a:moveTo>
                        <a:pt x="3726" y="880"/>
                      </a:moveTo>
                      <a:lnTo>
                        <a:pt x="1876" y="1786"/>
                      </a:lnTo>
                      <a:lnTo>
                        <a:pt x="0" y="791"/>
                      </a:lnTo>
                      <a:lnTo>
                        <a:pt x="1876" y="0"/>
                      </a:lnTo>
                      <a:lnTo>
                        <a:pt x="3726" y="880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 dirty="0">
                    <a:latin typeface="+mj-lt"/>
                  </a:endParaRPr>
                </a:p>
              </p:txBody>
            </p:sp>
            <p:sp>
              <p:nvSpPr>
                <p:cNvPr id="38" name="Freeform 12"/>
                <p:cNvSpPr>
                  <a:spLocks/>
                </p:cNvSpPr>
                <p:nvPr/>
              </p:nvSpPr>
              <p:spPr bwMode="auto">
                <a:xfrm>
                  <a:off x="7437437" y="5652384"/>
                  <a:ext cx="2957512" cy="4984750"/>
                </a:xfrm>
                <a:custGeom>
                  <a:avLst/>
                  <a:gdLst>
                    <a:gd name="T0" fmla="*/ 0 w 1863"/>
                    <a:gd name="T1" fmla="*/ 906 h 3140"/>
                    <a:gd name="T2" fmla="*/ 1850 w 1863"/>
                    <a:gd name="T3" fmla="*/ 0 h 3140"/>
                    <a:gd name="T4" fmla="*/ 1863 w 1863"/>
                    <a:gd name="T5" fmla="*/ 0 h 3140"/>
                    <a:gd name="T6" fmla="*/ 1863 w 1863"/>
                    <a:gd name="T7" fmla="*/ 2030 h 3140"/>
                    <a:gd name="T8" fmla="*/ 0 w 1863"/>
                    <a:gd name="T9" fmla="*/ 3140 h 3140"/>
                    <a:gd name="T10" fmla="*/ 0 w 1863"/>
                    <a:gd name="T11" fmla="*/ 906 h 3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3" h="3140">
                      <a:moveTo>
                        <a:pt x="0" y="906"/>
                      </a:moveTo>
                      <a:lnTo>
                        <a:pt x="1850" y="0"/>
                      </a:lnTo>
                      <a:lnTo>
                        <a:pt x="1863" y="0"/>
                      </a:lnTo>
                      <a:lnTo>
                        <a:pt x="1863" y="2030"/>
                      </a:lnTo>
                      <a:lnTo>
                        <a:pt x="0" y="3140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39" name="Freeform 13"/>
                <p:cNvSpPr>
                  <a:spLocks/>
                </p:cNvSpPr>
                <p:nvPr/>
              </p:nvSpPr>
              <p:spPr bwMode="auto">
                <a:xfrm>
                  <a:off x="4459287" y="5511097"/>
                  <a:ext cx="2978150" cy="5126038"/>
                </a:xfrm>
                <a:custGeom>
                  <a:avLst/>
                  <a:gdLst>
                    <a:gd name="T0" fmla="*/ 1876 w 1876"/>
                    <a:gd name="T1" fmla="*/ 995 h 3229"/>
                    <a:gd name="T2" fmla="*/ 1876 w 1876"/>
                    <a:gd name="T3" fmla="*/ 3229 h 3229"/>
                    <a:gd name="T4" fmla="*/ 0 w 1876"/>
                    <a:gd name="T5" fmla="*/ 2119 h 3229"/>
                    <a:gd name="T6" fmla="*/ 0 w 1876"/>
                    <a:gd name="T7" fmla="*/ 0 h 3229"/>
                    <a:gd name="T8" fmla="*/ 0 w 1876"/>
                    <a:gd name="T9" fmla="*/ 0 h 3229"/>
                    <a:gd name="T10" fmla="*/ 1876 w 1876"/>
                    <a:gd name="T11" fmla="*/ 995 h 3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76" h="3229">
                      <a:moveTo>
                        <a:pt x="1876" y="995"/>
                      </a:moveTo>
                      <a:lnTo>
                        <a:pt x="1876" y="3229"/>
                      </a:lnTo>
                      <a:lnTo>
                        <a:pt x="0" y="21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6" y="99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  <p:grpSp>
            <p:nvGrpSpPr>
              <p:cNvPr id="29" name="กลุ่ม 61"/>
              <p:cNvGrpSpPr/>
              <p:nvPr/>
            </p:nvGrpSpPr>
            <p:grpSpPr>
              <a:xfrm>
                <a:off x="10866437" y="7265927"/>
                <a:ext cx="1037292" cy="1039873"/>
                <a:chOff x="17129509" y="11525195"/>
                <a:chExt cx="638175" cy="639763"/>
              </a:xfrm>
              <a:solidFill>
                <a:schemeClr val="bg1"/>
              </a:solidFill>
            </p:grpSpPr>
            <p:sp>
              <p:nvSpPr>
                <p:cNvPr id="30" name="Freeform 209"/>
                <p:cNvSpPr>
                  <a:spLocks noEditPoints="1"/>
                </p:cNvSpPr>
                <p:nvPr/>
              </p:nvSpPr>
              <p:spPr bwMode="auto">
                <a:xfrm>
                  <a:off x="17129509" y="11525195"/>
                  <a:ext cx="638175" cy="639763"/>
                </a:xfrm>
                <a:custGeom>
                  <a:avLst/>
                  <a:gdLst>
                    <a:gd name="T0" fmla="*/ 59 w 67"/>
                    <a:gd name="T1" fmla="*/ 5 h 67"/>
                    <a:gd name="T2" fmla="*/ 52 w 67"/>
                    <a:gd name="T3" fmla="*/ 5 h 67"/>
                    <a:gd name="T4" fmla="*/ 52 w 67"/>
                    <a:gd name="T5" fmla="*/ 2 h 67"/>
                    <a:gd name="T6" fmla="*/ 50 w 67"/>
                    <a:gd name="T7" fmla="*/ 0 h 67"/>
                    <a:gd name="T8" fmla="*/ 49 w 67"/>
                    <a:gd name="T9" fmla="*/ 2 h 67"/>
                    <a:gd name="T10" fmla="*/ 49 w 67"/>
                    <a:gd name="T11" fmla="*/ 5 h 67"/>
                    <a:gd name="T12" fmla="*/ 18 w 67"/>
                    <a:gd name="T13" fmla="*/ 5 h 67"/>
                    <a:gd name="T14" fmla="*/ 18 w 67"/>
                    <a:gd name="T15" fmla="*/ 2 h 67"/>
                    <a:gd name="T16" fmla="*/ 16 w 67"/>
                    <a:gd name="T17" fmla="*/ 0 h 67"/>
                    <a:gd name="T18" fmla="*/ 14 w 67"/>
                    <a:gd name="T19" fmla="*/ 2 h 67"/>
                    <a:gd name="T20" fmla="*/ 14 w 67"/>
                    <a:gd name="T21" fmla="*/ 5 h 67"/>
                    <a:gd name="T22" fmla="*/ 8 w 67"/>
                    <a:gd name="T23" fmla="*/ 5 h 67"/>
                    <a:gd name="T24" fmla="*/ 0 w 67"/>
                    <a:gd name="T25" fmla="*/ 13 h 67"/>
                    <a:gd name="T26" fmla="*/ 0 w 67"/>
                    <a:gd name="T27" fmla="*/ 59 h 67"/>
                    <a:gd name="T28" fmla="*/ 8 w 67"/>
                    <a:gd name="T29" fmla="*/ 67 h 67"/>
                    <a:gd name="T30" fmla="*/ 59 w 67"/>
                    <a:gd name="T31" fmla="*/ 67 h 67"/>
                    <a:gd name="T32" fmla="*/ 67 w 67"/>
                    <a:gd name="T33" fmla="*/ 59 h 67"/>
                    <a:gd name="T34" fmla="*/ 67 w 67"/>
                    <a:gd name="T35" fmla="*/ 13 h 67"/>
                    <a:gd name="T36" fmla="*/ 59 w 67"/>
                    <a:gd name="T37" fmla="*/ 5 h 67"/>
                    <a:gd name="T38" fmla="*/ 63 w 67"/>
                    <a:gd name="T39" fmla="*/ 59 h 67"/>
                    <a:gd name="T40" fmla="*/ 59 w 67"/>
                    <a:gd name="T41" fmla="*/ 63 h 67"/>
                    <a:gd name="T42" fmla="*/ 8 w 67"/>
                    <a:gd name="T43" fmla="*/ 63 h 67"/>
                    <a:gd name="T44" fmla="*/ 3 w 67"/>
                    <a:gd name="T45" fmla="*/ 59 h 67"/>
                    <a:gd name="T46" fmla="*/ 3 w 67"/>
                    <a:gd name="T47" fmla="*/ 21 h 67"/>
                    <a:gd name="T48" fmla="*/ 63 w 67"/>
                    <a:gd name="T49" fmla="*/ 21 h 67"/>
                    <a:gd name="T50" fmla="*/ 63 w 67"/>
                    <a:gd name="T51" fmla="*/ 59 h 67"/>
                    <a:gd name="T52" fmla="*/ 63 w 67"/>
                    <a:gd name="T53" fmla="*/ 17 h 67"/>
                    <a:gd name="T54" fmla="*/ 3 w 67"/>
                    <a:gd name="T55" fmla="*/ 17 h 67"/>
                    <a:gd name="T56" fmla="*/ 3 w 67"/>
                    <a:gd name="T57" fmla="*/ 13 h 67"/>
                    <a:gd name="T58" fmla="*/ 8 w 67"/>
                    <a:gd name="T59" fmla="*/ 8 h 67"/>
                    <a:gd name="T60" fmla="*/ 14 w 67"/>
                    <a:gd name="T61" fmla="*/ 8 h 67"/>
                    <a:gd name="T62" fmla="*/ 14 w 67"/>
                    <a:gd name="T63" fmla="*/ 12 h 67"/>
                    <a:gd name="T64" fmla="*/ 16 w 67"/>
                    <a:gd name="T65" fmla="*/ 14 h 67"/>
                    <a:gd name="T66" fmla="*/ 18 w 67"/>
                    <a:gd name="T67" fmla="*/ 12 h 67"/>
                    <a:gd name="T68" fmla="*/ 18 w 67"/>
                    <a:gd name="T69" fmla="*/ 8 h 67"/>
                    <a:gd name="T70" fmla="*/ 49 w 67"/>
                    <a:gd name="T71" fmla="*/ 8 h 67"/>
                    <a:gd name="T72" fmla="*/ 49 w 67"/>
                    <a:gd name="T73" fmla="*/ 12 h 67"/>
                    <a:gd name="T74" fmla="*/ 50 w 67"/>
                    <a:gd name="T75" fmla="*/ 14 h 67"/>
                    <a:gd name="T76" fmla="*/ 52 w 67"/>
                    <a:gd name="T77" fmla="*/ 12 h 67"/>
                    <a:gd name="T78" fmla="*/ 52 w 67"/>
                    <a:gd name="T79" fmla="*/ 8 h 67"/>
                    <a:gd name="T80" fmla="*/ 59 w 67"/>
                    <a:gd name="T81" fmla="*/ 8 h 67"/>
                    <a:gd name="T82" fmla="*/ 63 w 67"/>
                    <a:gd name="T83" fmla="*/ 13 h 67"/>
                    <a:gd name="T84" fmla="*/ 63 w 67"/>
                    <a:gd name="T85" fmla="*/ 1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7" h="67">
                      <a:moveTo>
                        <a:pt x="59" y="5"/>
                      </a:move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52" y="2"/>
                        <a:pt x="52" y="2"/>
                        <a:pt x="52" y="2"/>
                      </a:cubicBezTo>
                      <a:cubicBezTo>
                        <a:pt x="52" y="1"/>
                        <a:pt x="51" y="0"/>
                        <a:pt x="50" y="0"/>
                      </a:cubicBezTo>
                      <a:cubicBezTo>
                        <a:pt x="49" y="0"/>
                        <a:pt x="49" y="1"/>
                        <a:pt x="49" y="2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8" y="1"/>
                        <a:pt x="17" y="0"/>
                        <a:pt x="16" y="0"/>
                      </a:cubicBezTo>
                      <a:cubicBezTo>
                        <a:pt x="15" y="0"/>
                        <a:pt x="14" y="1"/>
                        <a:pt x="14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3" y="5"/>
                        <a:pt x="0" y="8"/>
                        <a:pt x="0" y="13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63"/>
                        <a:pt x="3" y="67"/>
                        <a:pt x="8" y="67"/>
                      </a:cubicBezTo>
                      <a:cubicBezTo>
                        <a:pt x="59" y="67"/>
                        <a:pt x="59" y="67"/>
                        <a:pt x="59" y="67"/>
                      </a:cubicBezTo>
                      <a:cubicBezTo>
                        <a:pt x="63" y="67"/>
                        <a:pt x="67" y="63"/>
                        <a:pt x="67" y="59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7" y="8"/>
                        <a:pt x="63" y="5"/>
                        <a:pt x="59" y="5"/>
                      </a:cubicBezTo>
                      <a:close/>
                      <a:moveTo>
                        <a:pt x="63" y="59"/>
                      </a:moveTo>
                      <a:cubicBezTo>
                        <a:pt x="63" y="61"/>
                        <a:pt x="61" y="63"/>
                        <a:pt x="59" y="63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5" y="63"/>
                        <a:pt x="3" y="61"/>
                        <a:pt x="3" y="59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lnTo>
                        <a:pt x="63" y="59"/>
                      </a:lnTo>
                      <a:close/>
                      <a:moveTo>
                        <a:pt x="63" y="17"/>
                      </a:move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0"/>
                        <a:pt x="5" y="8"/>
                        <a:pt x="8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3"/>
                        <a:pt x="15" y="14"/>
                        <a:pt x="16" y="14"/>
                      </a:cubicBezTo>
                      <a:cubicBezTo>
                        <a:pt x="17" y="14"/>
                        <a:pt x="18" y="13"/>
                        <a:pt x="18" y="12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3"/>
                        <a:pt x="49" y="14"/>
                        <a:pt x="50" y="14"/>
                      </a:cubicBezTo>
                      <a:cubicBezTo>
                        <a:pt x="51" y="14"/>
                        <a:pt x="52" y="13"/>
                        <a:pt x="52" y="12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61" y="8"/>
                        <a:pt x="63" y="10"/>
                        <a:pt x="63" y="13"/>
                      </a:cubicBezTo>
                      <a:lnTo>
                        <a:pt x="63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31" name="Freeform 210"/>
                <p:cNvSpPr>
                  <a:spLocks noEditPoints="1"/>
                </p:cNvSpPr>
                <p:nvPr/>
              </p:nvSpPr>
              <p:spPr bwMode="auto">
                <a:xfrm>
                  <a:off x="17253334" y="11936358"/>
                  <a:ext cx="104775" cy="104775"/>
                </a:xfrm>
                <a:custGeom>
                  <a:avLst/>
                  <a:gdLst>
                    <a:gd name="T0" fmla="*/ 1 w 11"/>
                    <a:gd name="T1" fmla="*/ 11 h 11"/>
                    <a:gd name="T2" fmla="*/ 10 w 11"/>
                    <a:gd name="T3" fmla="*/ 11 h 11"/>
                    <a:gd name="T4" fmla="*/ 11 w 11"/>
                    <a:gd name="T5" fmla="*/ 10 h 11"/>
                    <a:gd name="T6" fmla="*/ 11 w 11"/>
                    <a:gd name="T7" fmla="*/ 1 h 11"/>
                    <a:gd name="T8" fmla="*/ 10 w 11"/>
                    <a:gd name="T9" fmla="*/ 0 h 11"/>
                    <a:gd name="T10" fmla="*/ 1 w 11"/>
                    <a:gd name="T11" fmla="*/ 0 h 11"/>
                    <a:gd name="T12" fmla="*/ 0 w 11"/>
                    <a:gd name="T13" fmla="*/ 1 h 11"/>
                    <a:gd name="T14" fmla="*/ 0 w 11"/>
                    <a:gd name="T15" fmla="*/ 10 h 11"/>
                    <a:gd name="T16" fmla="*/ 1 w 11"/>
                    <a:gd name="T17" fmla="*/ 11 h 11"/>
                    <a:gd name="T18" fmla="*/ 3 w 11"/>
                    <a:gd name="T19" fmla="*/ 3 h 11"/>
                    <a:gd name="T20" fmla="*/ 8 w 11"/>
                    <a:gd name="T21" fmla="*/ 3 h 11"/>
                    <a:gd name="T22" fmla="*/ 8 w 11"/>
                    <a:gd name="T23" fmla="*/ 9 h 11"/>
                    <a:gd name="T24" fmla="*/ 3 w 11"/>
                    <a:gd name="T25" fmla="*/ 9 h 11"/>
                    <a:gd name="T26" fmla="*/ 3 w 11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1">
                      <a:moveTo>
                        <a:pt x="1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0"/>
                        <a:pt x="11" y="1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1"/>
                        <a:pt x="1" y="11"/>
                      </a:cubicBezTo>
                      <a:close/>
                      <a:moveTo>
                        <a:pt x="3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32" name="Freeform 211"/>
                <p:cNvSpPr>
                  <a:spLocks noEditPoints="1"/>
                </p:cNvSpPr>
                <p:nvPr/>
              </p:nvSpPr>
              <p:spPr bwMode="auto">
                <a:xfrm>
                  <a:off x="17396209" y="11936358"/>
                  <a:ext cx="95250" cy="104775"/>
                </a:xfrm>
                <a:custGeom>
                  <a:avLst/>
                  <a:gdLst>
                    <a:gd name="T0" fmla="*/ 1 w 10"/>
                    <a:gd name="T1" fmla="*/ 11 h 11"/>
                    <a:gd name="T2" fmla="*/ 9 w 10"/>
                    <a:gd name="T3" fmla="*/ 11 h 11"/>
                    <a:gd name="T4" fmla="*/ 10 w 10"/>
                    <a:gd name="T5" fmla="*/ 10 h 11"/>
                    <a:gd name="T6" fmla="*/ 10 w 10"/>
                    <a:gd name="T7" fmla="*/ 1 h 11"/>
                    <a:gd name="T8" fmla="*/ 9 w 10"/>
                    <a:gd name="T9" fmla="*/ 0 h 11"/>
                    <a:gd name="T10" fmla="*/ 1 w 10"/>
                    <a:gd name="T11" fmla="*/ 0 h 11"/>
                    <a:gd name="T12" fmla="*/ 0 w 10"/>
                    <a:gd name="T13" fmla="*/ 1 h 11"/>
                    <a:gd name="T14" fmla="*/ 0 w 10"/>
                    <a:gd name="T15" fmla="*/ 10 h 11"/>
                    <a:gd name="T16" fmla="*/ 1 w 10"/>
                    <a:gd name="T17" fmla="*/ 11 h 11"/>
                    <a:gd name="T18" fmla="*/ 2 w 10"/>
                    <a:gd name="T19" fmla="*/ 3 h 11"/>
                    <a:gd name="T20" fmla="*/ 8 w 10"/>
                    <a:gd name="T21" fmla="*/ 3 h 11"/>
                    <a:gd name="T22" fmla="*/ 8 w 10"/>
                    <a:gd name="T23" fmla="*/ 9 h 11"/>
                    <a:gd name="T24" fmla="*/ 2 w 10"/>
                    <a:gd name="T25" fmla="*/ 9 h 11"/>
                    <a:gd name="T26" fmla="*/ 2 w 10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1">
                      <a:moveTo>
                        <a:pt x="1" y="11"/>
                      </a:move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10" y="11"/>
                        <a:pt x="10" y="10"/>
                        <a:pt x="10" y="1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10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lose/>
                      <a:moveTo>
                        <a:pt x="2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33" name="Freeform 212"/>
                <p:cNvSpPr>
                  <a:spLocks noEditPoints="1"/>
                </p:cNvSpPr>
                <p:nvPr/>
              </p:nvSpPr>
              <p:spPr bwMode="auto">
                <a:xfrm>
                  <a:off x="17529559" y="11936358"/>
                  <a:ext cx="104775" cy="104775"/>
                </a:xfrm>
                <a:custGeom>
                  <a:avLst/>
                  <a:gdLst>
                    <a:gd name="T0" fmla="*/ 2 w 11"/>
                    <a:gd name="T1" fmla="*/ 11 h 11"/>
                    <a:gd name="T2" fmla="*/ 10 w 11"/>
                    <a:gd name="T3" fmla="*/ 11 h 11"/>
                    <a:gd name="T4" fmla="*/ 11 w 11"/>
                    <a:gd name="T5" fmla="*/ 10 h 11"/>
                    <a:gd name="T6" fmla="*/ 11 w 11"/>
                    <a:gd name="T7" fmla="*/ 1 h 11"/>
                    <a:gd name="T8" fmla="*/ 10 w 11"/>
                    <a:gd name="T9" fmla="*/ 0 h 11"/>
                    <a:gd name="T10" fmla="*/ 2 w 11"/>
                    <a:gd name="T11" fmla="*/ 0 h 11"/>
                    <a:gd name="T12" fmla="*/ 0 w 11"/>
                    <a:gd name="T13" fmla="*/ 1 h 11"/>
                    <a:gd name="T14" fmla="*/ 0 w 11"/>
                    <a:gd name="T15" fmla="*/ 10 h 11"/>
                    <a:gd name="T16" fmla="*/ 2 w 11"/>
                    <a:gd name="T17" fmla="*/ 11 h 11"/>
                    <a:gd name="T18" fmla="*/ 3 w 11"/>
                    <a:gd name="T19" fmla="*/ 3 h 11"/>
                    <a:gd name="T20" fmla="*/ 9 w 11"/>
                    <a:gd name="T21" fmla="*/ 3 h 11"/>
                    <a:gd name="T22" fmla="*/ 9 w 11"/>
                    <a:gd name="T23" fmla="*/ 9 h 11"/>
                    <a:gd name="T24" fmla="*/ 3 w 11"/>
                    <a:gd name="T25" fmla="*/ 9 h 11"/>
                    <a:gd name="T26" fmla="*/ 3 w 11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1">
                      <a:moveTo>
                        <a:pt x="2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0"/>
                        <a:pt x="11" y="1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1"/>
                        <a:pt x="2" y="11"/>
                      </a:cubicBezTo>
                      <a:close/>
                      <a:moveTo>
                        <a:pt x="3" y="3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34" name="Freeform 213"/>
                <p:cNvSpPr>
                  <a:spLocks noEditPoints="1"/>
                </p:cNvSpPr>
                <p:nvPr/>
              </p:nvSpPr>
              <p:spPr bwMode="auto">
                <a:xfrm>
                  <a:off x="17253334" y="11803008"/>
                  <a:ext cx="104775" cy="95250"/>
                </a:xfrm>
                <a:custGeom>
                  <a:avLst/>
                  <a:gdLst>
                    <a:gd name="T0" fmla="*/ 1 w 11"/>
                    <a:gd name="T1" fmla="*/ 10 h 10"/>
                    <a:gd name="T2" fmla="*/ 10 w 11"/>
                    <a:gd name="T3" fmla="*/ 10 h 10"/>
                    <a:gd name="T4" fmla="*/ 11 w 11"/>
                    <a:gd name="T5" fmla="*/ 9 h 10"/>
                    <a:gd name="T6" fmla="*/ 11 w 11"/>
                    <a:gd name="T7" fmla="*/ 1 h 10"/>
                    <a:gd name="T8" fmla="*/ 10 w 11"/>
                    <a:gd name="T9" fmla="*/ 0 h 10"/>
                    <a:gd name="T10" fmla="*/ 1 w 11"/>
                    <a:gd name="T11" fmla="*/ 0 h 10"/>
                    <a:gd name="T12" fmla="*/ 0 w 11"/>
                    <a:gd name="T13" fmla="*/ 1 h 10"/>
                    <a:gd name="T14" fmla="*/ 0 w 11"/>
                    <a:gd name="T15" fmla="*/ 9 h 10"/>
                    <a:gd name="T16" fmla="*/ 1 w 11"/>
                    <a:gd name="T17" fmla="*/ 10 h 10"/>
                    <a:gd name="T18" fmla="*/ 3 w 11"/>
                    <a:gd name="T19" fmla="*/ 2 h 10"/>
                    <a:gd name="T20" fmla="*/ 8 w 11"/>
                    <a:gd name="T21" fmla="*/ 2 h 10"/>
                    <a:gd name="T22" fmla="*/ 8 w 11"/>
                    <a:gd name="T23" fmla="*/ 8 h 10"/>
                    <a:gd name="T24" fmla="*/ 3 w 11"/>
                    <a:gd name="T25" fmla="*/ 8 h 10"/>
                    <a:gd name="T26" fmla="*/ 3 w 11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1" y="10"/>
                        <a:pt x="11" y="9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lose/>
                      <a:moveTo>
                        <a:pt x="3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35" name="Freeform 214"/>
                <p:cNvSpPr>
                  <a:spLocks noEditPoints="1"/>
                </p:cNvSpPr>
                <p:nvPr/>
              </p:nvSpPr>
              <p:spPr bwMode="auto">
                <a:xfrm>
                  <a:off x="17396209" y="11803008"/>
                  <a:ext cx="95250" cy="95250"/>
                </a:xfrm>
                <a:custGeom>
                  <a:avLst/>
                  <a:gdLst>
                    <a:gd name="T0" fmla="*/ 1 w 10"/>
                    <a:gd name="T1" fmla="*/ 10 h 10"/>
                    <a:gd name="T2" fmla="*/ 9 w 10"/>
                    <a:gd name="T3" fmla="*/ 10 h 10"/>
                    <a:gd name="T4" fmla="*/ 10 w 10"/>
                    <a:gd name="T5" fmla="*/ 9 h 10"/>
                    <a:gd name="T6" fmla="*/ 10 w 10"/>
                    <a:gd name="T7" fmla="*/ 1 h 10"/>
                    <a:gd name="T8" fmla="*/ 9 w 10"/>
                    <a:gd name="T9" fmla="*/ 0 h 10"/>
                    <a:gd name="T10" fmla="*/ 1 w 10"/>
                    <a:gd name="T11" fmla="*/ 0 h 10"/>
                    <a:gd name="T12" fmla="*/ 0 w 10"/>
                    <a:gd name="T13" fmla="*/ 1 h 10"/>
                    <a:gd name="T14" fmla="*/ 0 w 10"/>
                    <a:gd name="T15" fmla="*/ 9 h 10"/>
                    <a:gd name="T16" fmla="*/ 1 w 10"/>
                    <a:gd name="T17" fmla="*/ 10 h 10"/>
                    <a:gd name="T18" fmla="*/ 2 w 10"/>
                    <a:gd name="T19" fmla="*/ 2 h 10"/>
                    <a:gd name="T20" fmla="*/ 8 w 10"/>
                    <a:gd name="T21" fmla="*/ 2 h 10"/>
                    <a:gd name="T22" fmla="*/ 8 w 10"/>
                    <a:gd name="T23" fmla="*/ 8 h 10"/>
                    <a:gd name="T24" fmla="*/ 2 w 10"/>
                    <a:gd name="T25" fmla="*/ 8 h 10"/>
                    <a:gd name="T26" fmla="*/ 2 w 10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0">
                      <a:moveTo>
                        <a:pt x="1" y="10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0" y="10"/>
                        <a:pt x="1" y="10"/>
                      </a:cubicBezTo>
                      <a:close/>
                      <a:moveTo>
                        <a:pt x="2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36" name="Freeform 215"/>
                <p:cNvSpPr>
                  <a:spLocks noEditPoints="1"/>
                </p:cNvSpPr>
                <p:nvPr/>
              </p:nvSpPr>
              <p:spPr bwMode="auto">
                <a:xfrm>
                  <a:off x="17529559" y="11803008"/>
                  <a:ext cx="104775" cy="95250"/>
                </a:xfrm>
                <a:custGeom>
                  <a:avLst/>
                  <a:gdLst>
                    <a:gd name="T0" fmla="*/ 2 w 11"/>
                    <a:gd name="T1" fmla="*/ 10 h 10"/>
                    <a:gd name="T2" fmla="*/ 10 w 11"/>
                    <a:gd name="T3" fmla="*/ 10 h 10"/>
                    <a:gd name="T4" fmla="*/ 11 w 11"/>
                    <a:gd name="T5" fmla="*/ 9 h 10"/>
                    <a:gd name="T6" fmla="*/ 11 w 11"/>
                    <a:gd name="T7" fmla="*/ 1 h 10"/>
                    <a:gd name="T8" fmla="*/ 10 w 11"/>
                    <a:gd name="T9" fmla="*/ 0 h 10"/>
                    <a:gd name="T10" fmla="*/ 2 w 11"/>
                    <a:gd name="T11" fmla="*/ 0 h 10"/>
                    <a:gd name="T12" fmla="*/ 0 w 11"/>
                    <a:gd name="T13" fmla="*/ 1 h 10"/>
                    <a:gd name="T14" fmla="*/ 0 w 11"/>
                    <a:gd name="T15" fmla="*/ 9 h 10"/>
                    <a:gd name="T16" fmla="*/ 2 w 11"/>
                    <a:gd name="T17" fmla="*/ 10 h 10"/>
                    <a:gd name="T18" fmla="*/ 3 w 11"/>
                    <a:gd name="T19" fmla="*/ 2 h 10"/>
                    <a:gd name="T20" fmla="*/ 9 w 11"/>
                    <a:gd name="T21" fmla="*/ 2 h 10"/>
                    <a:gd name="T22" fmla="*/ 9 w 11"/>
                    <a:gd name="T23" fmla="*/ 8 h 10"/>
                    <a:gd name="T24" fmla="*/ 3 w 11"/>
                    <a:gd name="T25" fmla="*/ 8 h 10"/>
                    <a:gd name="T26" fmla="*/ 3 w 11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2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1" y="10"/>
                        <a:pt x="11" y="9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1" y="10"/>
                        <a:pt x="2" y="10"/>
                      </a:cubicBezTo>
                      <a:close/>
                      <a:moveTo>
                        <a:pt x="3" y="2"/>
                      </a:move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</p:grpSp>
        <p:grpSp>
          <p:nvGrpSpPr>
            <p:cNvPr id="12" name="กลุ่ม 4"/>
            <p:cNvGrpSpPr/>
            <p:nvPr/>
          </p:nvGrpSpPr>
          <p:grpSpPr>
            <a:xfrm>
              <a:off x="12433651" y="5193168"/>
              <a:ext cx="4016993" cy="4318886"/>
              <a:chOff x="12433651" y="5193168"/>
              <a:chExt cx="4016993" cy="4318886"/>
            </a:xfrm>
          </p:grpSpPr>
          <p:grpSp>
            <p:nvGrpSpPr>
              <p:cNvPr id="19" name="กลุ่ม 15"/>
              <p:cNvGrpSpPr/>
              <p:nvPr/>
            </p:nvGrpSpPr>
            <p:grpSpPr>
              <a:xfrm>
                <a:off x="12433651" y="5193168"/>
                <a:ext cx="4016993" cy="4318886"/>
                <a:chOff x="10953469" y="4258436"/>
                <a:chExt cx="5935662" cy="6381751"/>
              </a:xfrm>
            </p:grpSpPr>
            <p:sp>
              <p:nvSpPr>
                <p:cNvPr id="25" name="Freeform 11"/>
                <p:cNvSpPr>
                  <a:spLocks/>
                </p:cNvSpPr>
                <p:nvPr/>
              </p:nvSpPr>
              <p:spPr bwMode="auto">
                <a:xfrm>
                  <a:off x="10953469" y="4258436"/>
                  <a:ext cx="5915025" cy="2835275"/>
                </a:xfrm>
                <a:custGeom>
                  <a:avLst/>
                  <a:gdLst>
                    <a:gd name="T0" fmla="*/ 3726 w 3726"/>
                    <a:gd name="T1" fmla="*/ 880 h 1786"/>
                    <a:gd name="T2" fmla="*/ 1876 w 3726"/>
                    <a:gd name="T3" fmla="*/ 1786 h 1786"/>
                    <a:gd name="T4" fmla="*/ 0 w 3726"/>
                    <a:gd name="T5" fmla="*/ 791 h 1786"/>
                    <a:gd name="T6" fmla="*/ 1876 w 3726"/>
                    <a:gd name="T7" fmla="*/ 0 h 1786"/>
                    <a:gd name="T8" fmla="*/ 3726 w 3726"/>
                    <a:gd name="T9" fmla="*/ 880 h 1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6" h="1786">
                      <a:moveTo>
                        <a:pt x="3726" y="880"/>
                      </a:moveTo>
                      <a:lnTo>
                        <a:pt x="1876" y="1786"/>
                      </a:lnTo>
                      <a:lnTo>
                        <a:pt x="0" y="791"/>
                      </a:lnTo>
                      <a:lnTo>
                        <a:pt x="1876" y="0"/>
                      </a:lnTo>
                      <a:lnTo>
                        <a:pt x="3726" y="88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 dirty="0">
                    <a:latin typeface="+mj-lt"/>
                  </a:endParaRPr>
                </a:p>
              </p:txBody>
            </p:sp>
            <p:sp>
              <p:nvSpPr>
                <p:cNvPr id="26" name="Freeform 12"/>
                <p:cNvSpPr>
                  <a:spLocks/>
                </p:cNvSpPr>
                <p:nvPr/>
              </p:nvSpPr>
              <p:spPr bwMode="auto">
                <a:xfrm>
                  <a:off x="13931619" y="5655436"/>
                  <a:ext cx="2957512" cy="4984750"/>
                </a:xfrm>
                <a:custGeom>
                  <a:avLst/>
                  <a:gdLst>
                    <a:gd name="T0" fmla="*/ 0 w 1863"/>
                    <a:gd name="T1" fmla="*/ 906 h 3140"/>
                    <a:gd name="T2" fmla="*/ 1850 w 1863"/>
                    <a:gd name="T3" fmla="*/ 0 h 3140"/>
                    <a:gd name="T4" fmla="*/ 1863 w 1863"/>
                    <a:gd name="T5" fmla="*/ 0 h 3140"/>
                    <a:gd name="T6" fmla="*/ 1863 w 1863"/>
                    <a:gd name="T7" fmla="*/ 2030 h 3140"/>
                    <a:gd name="T8" fmla="*/ 0 w 1863"/>
                    <a:gd name="T9" fmla="*/ 3140 h 3140"/>
                    <a:gd name="T10" fmla="*/ 0 w 1863"/>
                    <a:gd name="T11" fmla="*/ 906 h 3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3" h="3140">
                      <a:moveTo>
                        <a:pt x="0" y="906"/>
                      </a:moveTo>
                      <a:lnTo>
                        <a:pt x="1850" y="0"/>
                      </a:lnTo>
                      <a:lnTo>
                        <a:pt x="1863" y="0"/>
                      </a:lnTo>
                      <a:lnTo>
                        <a:pt x="1863" y="2030"/>
                      </a:lnTo>
                      <a:lnTo>
                        <a:pt x="0" y="3140"/>
                      </a:lnTo>
                      <a:lnTo>
                        <a:pt x="0" y="90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27" name="Freeform 13"/>
                <p:cNvSpPr>
                  <a:spLocks/>
                </p:cNvSpPr>
                <p:nvPr/>
              </p:nvSpPr>
              <p:spPr bwMode="auto">
                <a:xfrm>
                  <a:off x="10953469" y="5514149"/>
                  <a:ext cx="2978150" cy="5126038"/>
                </a:xfrm>
                <a:custGeom>
                  <a:avLst/>
                  <a:gdLst>
                    <a:gd name="T0" fmla="*/ 1876 w 1876"/>
                    <a:gd name="T1" fmla="*/ 995 h 3229"/>
                    <a:gd name="T2" fmla="*/ 1876 w 1876"/>
                    <a:gd name="T3" fmla="*/ 3229 h 3229"/>
                    <a:gd name="T4" fmla="*/ 0 w 1876"/>
                    <a:gd name="T5" fmla="*/ 2119 h 3229"/>
                    <a:gd name="T6" fmla="*/ 0 w 1876"/>
                    <a:gd name="T7" fmla="*/ 0 h 3229"/>
                    <a:gd name="T8" fmla="*/ 0 w 1876"/>
                    <a:gd name="T9" fmla="*/ 0 h 3229"/>
                    <a:gd name="T10" fmla="*/ 1876 w 1876"/>
                    <a:gd name="T11" fmla="*/ 995 h 3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76" h="3229">
                      <a:moveTo>
                        <a:pt x="1876" y="995"/>
                      </a:moveTo>
                      <a:lnTo>
                        <a:pt x="1876" y="3229"/>
                      </a:lnTo>
                      <a:lnTo>
                        <a:pt x="0" y="211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76" y="99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  <p:grpSp>
            <p:nvGrpSpPr>
              <p:cNvPr id="20" name="กลุ่ม 79"/>
              <p:cNvGrpSpPr/>
              <p:nvPr/>
            </p:nvGrpSpPr>
            <p:grpSpPr>
              <a:xfrm>
                <a:off x="15057437" y="7219480"/>
                <a:ext cx="727653" cy="1086320"/>
                <a:chOff x="9260948" y="10553700"/>
                <a:chExt cx="447675" cy="668338"/>
              </a:xfrm>
              <a:solidFill>
                <a:schemeClr val="bg1"/>
              </a:solidFill>
            </p:grpSpPr>
            <p:sp>
              <p:nvSpPr>
                <p:cNvPr id="21" name="Freeform 220"/>
                <p:cNvSpPr>
                  <a:spLocks noEditPoints="1"/>
                </p:cNvSpPr>
                <p:nvPr/>
              </p:nvSpPr>
              <p:spPr bwMode="auto">
                <a:xfrm>
                  <a:off x="9260948" y="10553700"/>
                  <a:ext cx="447675" cy="668338"/>
                </a:xfrm>
                <a:custGeom>
                  <a:avLst/>
                  <a:gdLst>
                    <a:gd name="T0" fmla="*/ 43 w 47"/>
                    <a:gd name="T1" fmla="*/ 12 h 70"/>
                    <a:gd name="T2" fmla="*/ 47 w 47"/>
                    <a:gd name="T3" fmla="*/ 10 h 70"/>
                    <a:gd name="T4" fmla="*/ 45 w 47"/>
                    <a:gd name="T5" fmla="*/ 0 h 70"/>
                    <a:gd name="T6" fmla="*/ 0 w 47"/>
                    <a:gd name="T7" fmla="*/ 2 h 70"/>
                    <a:gd name="T8" fmla="*/ 1 w 47"/>
                    <a:gd name="T9" fmla="*/ 12 h 70"/>
                    <a:gd name="T10" fmla="*/ 4 w 47"/>
                    <a:gd name="T11" fmla="*/ 14 h 70"/>
                    <a:gd name="T12" fmla="*/ 17 w 47"/>
                    <a:gd name="T13" fmla="*/ 36 h 70"/>
                    <a:gd name="T14" fmla="*/ 4 w 47"/>
                    <a:gd name="T15" fmla="*/ 59 h 70"/>
                    <a:gd name="T16" fmla="*/ 0 w 47"/>
                    <a:gd name="T17" fmla="*/ 60 h 70"/>
                    <a:gd name="T18" fmla="*/ 1 w 47"/>
                    <a:gd name="T19" fmla="*/ 70 h 70"/>
                    <a:gd name="T20" fmla="*/ 47 w 47"/>
                    <a:gd name="T21" fmla="*/ 69 h 70"/>
                    <a:gd name="T22" fmla="*/ 45 w 47"/>
                    <a:gd name="T23" fmla="*/ 59 h 70"/>
                    <a:gd name="T24" fmla="*/ 43 w 47"/>
                    <a:gd name="T25" fmla="*/ 56 h 70"/>
                    <a:gd name="T26" fmla="*/ 30 w 47"/>
                    <a:gd name="T27" fmla="*/ 35 h 70"/>
                    <a:gd name="T28" fmla="*/ 3 w 47"/>
                    <a:gd name="T29" fmla="*/ 8 h 70"/>
                    <a:gd name="T30" fmla="*/ 43 w 47"/>
                    <a:gd name="T31" fmla="*/ 3 h 70"/>
                    <a:gd name="T32" fmla="*/ 3 w 47"/>
                    <a:gd name="T33" fmla="*/ 8 h 70"/>
                    <a:gd name="T34" fmla="*/ 43 w 47"/>
                    <a:gd name="T35" fmla="*/ 62 h 70"/>
                    <a:gd name="T36" fmla="*/ 3 w 47"/>
                    <a:gd name="T37" fmla="*/ 67 h 70"/>
                    <a:gd name="T38" fmla="*/ 6 w 47"/>
                    <a:gd name="T39" fmla="*/ 62 h 70"/>
                    <a:gd name="T40" fmla="*/ 41 w 47"/>
                    <a:gd name="T41" fmla="*/ 62 h 70"/>
                    <a:gd name="T42" fmla="*/ 39 w 47"/>
                    <a:gd name="T43" fmla="*/ 56 h 70"/>
                    <a:gd name="T44" fmla="*/ 7 w 47"/>
                    <a:gd name="T45" fmla="*/ 59 h 70"/>
                    <a:gd name="T46" fmla="*/ 8 w 47"/>
                    <a:gd name="T47" fmla="*/ 51 h 70"/>
                    <a:gd name="T48" fmla="*/ 39 w 47"/>
                    <a:gd name="T49" fmla="*/ 56 h 70"/>
                    <a:gd name="T50" fmla="*/ 37 w 47"/>
                    <a:gd name="T51" fmla="*/ 48 h 70"/>
                    <a:gd name="T52" fmla="*/ 19 w 47"/>
                    <a:gd name="T53" fmla="*/ 39 h 70"/>
                    <a:gd name="T54" fmla="*/ 20 w 47"/>
                    <a:gd name="T55" fmla="*/ 33 h 70"/>
                    <a:gd name="T56" fmla="*/ 7 w 47"/>
                    <a:gd name="T57" fmla="*/ 14 h 70"/>
                    <a:gd name="T58" fmla="*/ 9 w 47"/>
                    <a:gd name="T59" fmla="*/ 12 h 70"/>
                    <a:gd name="T60" fmla="*/ 38 w 47"/>
                    <a:gd name="T61" fmla="*/ 12 h 70"/>
                    <a:gd name="T62" fmla="*/ 39 w 47"/>
                    <a:gd name="T63" fmla="*/ 14 h 70"/>
                    <a:gd name="T64" fmla="*/ 27 w 47"/>
                    <a:gd name="T65" fmla="*/ 33 h 70"/>
                    <a:gd name="T66" fmla="*/ 28 w 47"/>
                    <a:gd name="T67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7" h="70">
                      <a:moveTo>
                        <a:pt x="43" y="14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6" y="12"/>
                        <a:pt x="47" y="11"/>
                        <a:pt x="47" y="10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7" y="1"/>
                        <a:pt x="46" y="0"/>
                        <a:pt x="45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1" y="12"/>
                        <a:pt x="1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23"/>
                        <a:pt x="9" y="31"/>
                        <a:pt x="17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9" y="40"/>
                        <a:pt x="4" y="48"/>
                        <a:pt x="4" y="56"/>
                      </a:cubicBezTo>
                      <a:cubicBezTo>
                        <a:pt x="4" y="59"/>
                        <a:pt x="4" y="59"/>
                        <a:pt x="4" y="59"/>
                      </a:cubicBezTo>
                      <a:cubicBezTo>
                        <a:pt x="1" y="59"/>
                        <a:pt x="1" y="59"/>
                        <a:pt x="1" y="59"/>
                      </a:cubicBezTo>
                      <a:cubicBezTo>
                        <a:pt x="1" y="59"/>
                        <a:pt x="0" y="59"/>
                        <a:pt x="0" y="60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70"/>
                        <a:pt x="1" y="70"/>
                        <a:pt x="1" y="70"/>
                      </a:cubicBezTo>
                      <a:cubicBezTo>
                        <a:pt x="45" y="70"/>
                        <a:pt x="45" y="70"/>
                        <a:pt x="45" y="70"/>
                      </a:cubicBezTo>
                      <a:cubicBezTo>
                        <a:pt x="46" y="70"/>
                        <a:pt x="47" y="70"/>
                        <a:pt x="47" y="69"/>
                      </a:cubicBezTo>
                      <a:cubicBezTo>
                        <a:pt x="47" y="60"/>
                        <a:pt x="47" y="60"/>
                        <a:pt x="47" y="60"/>
                      </a:cubicBezTo>
                      <a:cubicBezTo>
                        <a:pt x="47" y="59"/>
                        <a:pt x="46" y="59"/>
                        <a:pt x="45" y="59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3" y="56"/>
                        <a:pt x="43" y="56"/>
                        <a:pt x="43" y="56"/>
                      </a:cubicBezTo>
                      <a:cubicBezTo>
                        <a:pt x="43" y="48"/>
                        <a:pt x="38" y="40"/>
                        <a:pt x="30" y="36"/>
                      </a:cubicBezTo>
                      <a:cubicBezTo>
                        <a:pt x="30" y="35"/>
                        <a:pt x="30" y="35"/>
                        <a:pt x="30" y="35"/>
                      </a:cubicBezTo>
                      <a:cubicBezTo>
                        <a:pt x="38" y="31"/>
                        <a:pt x="43" y="23"/>
                        <a:pt x="43" y="14"/>
                      </a:cubicBezTo>
                      <a:close/>
                      <a:moveTo>
                        <a:pt x="3" y="8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3" y="3"/>
                        <a:pt x="43" y="3"/>
                        <a:pt x="43" y="3"/>
                      </a:cubicBezTo>
                      <a:cubicBezTo>
                        <a:pt x="43" y="8"/>
                        <a:pt x="43" y="8"/>
                        <a:pt x="43" y="8"/>
                      </a:cubicBezTo>
                      <a:lnTo>
                        <a:pt x="3" y="8"/>
                      </a:lnTo>
                      <a:close/>
                      <a:moveTo>
                        <a:pt x="41" y="62"/>
                      </a:move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67"/>
                        <a:pt x="43" y="67"/>
                        <a:pt x="43" y="6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3" y="62"/>
                        <a:pt x="3" y="62"/>
                        <a:pt x="3" y="62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lose/>
                      <a:moveTo>
                        <a:pt x="39" y="56"/>
                      </a:moveTo>
                      <a:cubicBezTo>
                        <a:pt x="39" y="59"/>
                        <a:pt x="39" y="59"/>
                        <a:pt x="39" y="59"/>
                      </a:cubicBezTo>
                      <a:cubicBezTo>
                        <a:pt x="7" y="59"/>
                        <a:pt x="7" y="59"/>
                        <a:pt x="7" y="59"/>
                      </a:cubicBezTo>
                      <a:cubicBezTo>
                        <a:pt x="7" y="56"/>
                        <a:pt x="7" y="56"/>
                        <a:pt x="7" y="56"/>
                      </a:cubicBezTo>
                      <a:cubicBezTo>
                        <a:pt x="7" y="55"/>
                        <a:pt x="8" y="53"/>
                        <a:pt x="8" y="51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9" y="53"/>
                        <a:pt x="39" y="55"/>
                        <a:pt x="39" y="56"/>
                      </a:cubicBezTo>
                      <a:close/>
                      <a:moveTo>
                        <a:pt x="28" y="39"/>
                      </a:moveTo>
                      <a:cubicBezTo>
                        <a:pt x="32" y="40"/>
                        <a:pt x="35" y="44"/>
                        <a:pt x="37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11" y="44"/>
                        <a:pt x="15" y="40"/>
                        <a:pt x="19" y="39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2"/>
                        <a:pt x="19" y="32"/>
                      </a:cubicBezTo>
                      <a:cubicBezTo>
                        <a:pt x="12" y="29"/>
                        <a:pt x="7" y="22"/>
                        <a:pt x="7" y="14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9" y="22"/>
                        <a:pt x="35" y="29"/>
                        <a:pt x="28" y="32"/>
                      </a:cubicBezTo>
                      <a:cubicBezTo>
                        <a:pt x="27" y="32"/>
                        <a:pt x="27" y="33"/>
                        <a:pt x="27" y="33"/>
                      </a:cubicBezTo>
                      <a:cubicBezTo>
                        <a:pt x="27" y="37"/>
                        <a:pt x="27" y="37"/>
                        <a:pt x="27" y="37"/>
                      </a:cubicBezTo>
                      <a:cubicBezTo>
                        <a:pt x="27" y="38"/>
                        <a:pt x="27" y="38"/>
                        <a:pt x="28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22" name="Oval 221"/>
                <p:cNvSpPr>
                  <a:spLocks noChangeArrowheads="1"/>
                </p:cNvSpPr>
                <p:nvPr/>
              </p:nvSpPr>
              <p:spPr bwMode="auto">
                <a:xfrm>
                  <a:off x="9508598" y="10726737"/>
                  <a:ext cx="66675" cy="666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23" name="Oval 222"/>
                <p:cNvSpPr>
                  <a:spLocks noChangeArrowheads="1"/>
                </p:cNvSpPr>
                <p:nvPr/>
              </p:nvSpPr>
              <p:spPr bwMode="auto">
                <a:xfrm>
                  <a:off x="9480023" y="10793412"/>
                  <a:ext cx="38100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  <p:sp>
              <p:nvSpPr>
                <p:cNvPr id="24" name="Oval 223"/>
                <p:cNvSpPr>
                  <a:spLocks noChangeArrowheads="1"/>
                </p:cNvSpPr>
                <p:nvPr/>
              </p:nvSpPr>
              <p:spPr bwMode="auto">
                <a:xfrm>
                  <a:off x="9499073" y="10936287"/>
                  <a:ext cx="28575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519">
                    <a:latin typeface="+mj-lt"/>
                  </a:endParaRPr>
                </a:p>
              </p:txBody>
            </p:sp>
          </p:grpSp>
        </p:grpSp>
        <p:sp>
          <p:nvSpPr>
            <p:cNvPr id="13" name="Freeform 6"/>
            <p:cNvSpPr>
              <a:spLocks noEditPoints="1"/>
            </p:cNvSpPr>
            <p:nvPr/>
          </p:nvSpPr>
          <p:spPr bwMode="auto">
            <a:xfrm flipH="1">
              <a:off x="9986844" y="2667000"/>
              <a:ext cx="912031" cy="3692358"/>
            </a:xfrm>
            <a:custGeom>
              <a:avLst/>
              <a:gdLst>
                <a:gd name="T0" fmla="*/ 10 w 85"/>
                <a:gd name="T1" fmla="*/ 141 h 344"/>
                <a:gd name="T2" fmla="*/ 11 w 85"/>
                <a:gd name="T3" fmla="*/ 158 h 344"/>
                <a:gd name="T4" fmla="*/ 20 w 85"/>
                <a:gd name="T5" fmla="*/ 216 h 344"/>
                <a:gd name="T6" fmla="*/ 25 w 85"/>
                <a:gd name="T7" fmla="*/ 221 h 344"/>
                <a:gd name="T8" fmla="*/ 29 w 85"/>
                <a:gd name="T9" fmla="*/ 254 h 344"/>
                <a:gd name="T10" fmla="*/ 32 w 85"/>
                <a:gd name="T11" fmla="*/ 310 h 344"/>
                <a:gd name="T12" fmla="*/ 35 w 85"/>
                <a:gd name="T13" fmla="*/ 324 h 344"/>
                <a:gd name="T14" fmla="*/ 37 w 85"/>
                <a:gd name="T15" fmla="*/ 328 h 344"/>
                <a:gd name="T16" fmla="*/ 44 w 85"/>
                <a:gd name="T17" fmla="*/ 343 h 344"/>
                <a:gd name="T18" fmla="*/ 52 w 85"/>
                <a:gd name="T19" fmla="*/ 315 h 344"/>
                <a:gd name="T20" fmla="*/ 65 w 85"/>
                <a:gd name="T21" fmla="*/ 251 h 344"/>
                <a:gd name="T22" fmla="*/ 66 w 85"/>
                <a:gd name="T23" fmla="*/ 220 h 344"/>
                <a:gd name="T24" fmla="*/ 74 w 85"/>
                <a:gd name="T25" fmla="*/ 176 h 344"/>
                <a:gd name="T26" fmla="*/ 81 w 85"/>
                <a:gd name="T27" fmla="*/ 155 h 344"/>
                <a:gd name="T28" fmla="*/ 74 w 85"/>
                <a:gd name="T29" fmla="*/ 124 h 344"/>
                <a:gd name="T30" fmla="*/ 84 w 85"/>
                <a:gd name="T31" fmla="*/ 89 h 344"/>
                <a:gd name="T32" fmla="*/ 75 w 85"/>
                <a:gd name="T33" fmla="*/ 58 h 344"/>
                <a:gd name="T34" fmla="*/ 66 w 85"/>
                <a:gd name="T35" fmla="*/ 48 h 344"/>
                <a:gd name="T36" fmla="*/ 60 w 85"/>
                <a:gd name="T37" fmla="*/ 34 h 344"/>
                <a:gd name="T38" fmla="*/ 60 w 85"/>
                <a:gd name="T39" fmla="*/ 24 h 344"/>
                <a:gd name="T40" fmla="*/ 58 w 85"/>
                <a:gd name="T41" fmla="*/ 10 h 344"/>
                <a:gd name="T42" fmla="*/ 44 w 85"/>
                <a:gd name="T43" fmla="*/ 0 h 344"/>
                <a:gd name="T44" fmla="*/ 28 w 85"/>
                <a:gd name="T45" fmla="*/ 13 h 344"/>
                <a:gd name="T46" fmla="*/ 26 w 85"/>
                <a:gd name="T47" fmla="*/ 24 h 344"/>
                <a:gd name="T48" fmla="*/ 20 w 85"/>
                <a:gd name="T49" fmla="*/ 51 h 344"/>
                <a:gd name="T50" fmla="*/ 5 w 85"/>
                <a:gd name="T51" fmla="*/ 65 h 344"/>
                <a:gd name="T52" fmla="*/ 4 w 85"/>
                <a:gd name="T53" fmla="*/ 112 h 344"/>
                <a:gd name="T54" fmla="*/ 58 w 85"/>
                <a:gd name="T55" fmla="*/ 102 h 344"/>
                <a:gd name="T56" fmla="*/ 61 w 85"/>
                <a:gd name="T57" fmla="*/ 110 h 344"/>
                <a:gd name="T58" fmla="*/ 58 w 85"/>
                <a:gd name="T59" fmla="*/ 106 h 344"/>
                <a:gd name="T60" fmla="*/ 44 w 85"/>
                <a:gd name="T61" fmla="*/ 220 h 344"/>
                <a:gd name="T62" fmla="*/ 46 w 85"/>
                <a:gd name="T63" fmla="*/ 232 h 344"/>
                <a:gd name="T64" fmla="*/ 45 w 85"/>
                <a:gd name="T65" fmla="*/ 245 h 344"/>
                <a:gd name="T66" fmla="*/ 44 w 85"/>
                <a:gd name="T67" fmla="*/ 236 h 344"/>
                <a:gd name="T68" fmla="*/ 36 w 85"/>
                <a:gd name="T69" fmla="*/ 73 h 344"/>
                <a:gd name="T70" fmla="*/ 31 w 85"/>
                <a:gd name="T71" fmla="*/ 49 h 344"/>
                <a:gd name="T72" fmla="*/ 38 w 85"/>
                <a:gd name="T73" fmla="*/ 68 h 344"/>
                <a:gd name="T74" fmla="*/ 45 w 85"/>
                <a:gd name="T75" fmla="*/ 58 h 344"/>
                <a:gd name="T76" fmla="*/ 46 w 85"/>
                <a:gd name="T77" fmla="*/ 74 h 344"/>
                <a:gd name="T78" fmla="*/ 36 w 85"/>
                <a:gd name="T79" fmla="*/ 73 h 344"/>
                <a:gd name="T80" fmla="*/ 32 w 85"/>
                <a:gd name="T81" fmla="*/ 120 h 344"/>
                <a:gd name="T82" fmla="*/ 29 w 85"/>
                <a:gd name="T83" fmla="*/ 127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" h="344">
                  <a:moveTo>
                    <a:pt x="12" y="119"/>
                  </a:moveTo>
                  <a:cubicBezTo>
                    <a:pt x="12" y="119"/>
                    <a:pt x="13" y="131"/>
                    <a:pt x="10" y="141"/>
                  </a:cubicBezTo>
                  <a:cubicBezTo>
                    <a:pt x="6" y="151"/>
                    <a:pt x="4" y="157"/>
                    <a:pt x="7" y="157"/>
                  </a:cubicBezTo>
                  <a:cubicBezTo>
                    <a:pt x="10" y="158"/>
                    <a:pt x="11" y="158"/>
                    <a:pt x="11" y="158"/>
                  </a:cubicBezTo>
                  <a:cubicBezTo>
                    <a:pt x="11" y="158"/>
                    <a:pt x="11" y="171"/>
                    <a:pt x="13" y="180"/>
                  </a:cubicBezTo>
                  <a:cubicBezTo>
                    <a:pt x="15" y="189"/>
                    <a:pt x="20" y="211"/>
                    <a:pt x="20" y="216"/>
                  </a:cubicBezTo>
                  <a:cubicBezTo>
                    <a:pt x="20" y="222"/>
                    <a:pt x="20" y="221"/>
                    <a:pt x="22" y="221"/>
                  </a:cubicBezTo>
                  <a:cubicBezTo>
                    <a:pt x="24" y="221"/>
                    <a:pt x="25" y="221"/>
                    <a:pt x="25" y="221"/>
                  </a:cubicBezTo>
                  <a:cubicBezTo>
                    <a:pt x="25" y="221"/>
                    <a:pt x="25" y="230"/>
                    <a:pt x="26" y="232"/>
                  </a:cubicBezTo>
                  <a:cubicBezTo>
                    <a:pt x="27" y="234"/>
                    <a:pt x="25" y="244"/>
                    <a:pt x="29" y="254"/>
                  </a:cubicBezTo>
                  <a:cubicBezTo>
                    <a:pt x="32" y="265"/>
                    <a:pt x="38" y="282"/>
                    <a:pt x="38" y="290"/>
                  </a:cubicBezTo>
                  <a:cubicBezTo>
                    <a:pt x="38" y="297"/>
                    <a:pt x="35" y="307"/>
                    <a:pt x="32" y="310"/>
                  </a:cubicBezTo>
                  <a:cubicBezTo>
                    <a:pt x="28" y="314"/>
                    <a:pt x="23" y="322"/>
                    <a:pt x="26" y="323"/>
                  </a:cubicBezTo>
                  <a:cubicBezTo>
                    <a:pt x="28" y="325"/>
                    <a:pt x="32" y="325"/>
                    <a:pt x="35" y="324"/>
                  </a:cubicBezTo>
                  <a:cubicBezTo>
                    <a:pt x="37" y="323"/>
                    <a:pt x="39" y="321"/>
                    <a:pt x="39" y="321"/>
                  </a:cubicBezTo>
                  <a:cubicBezTo>
                    <a:pt x="39" y="321"/>
                    <a:pt x="39" y="325"/>
                    <a:pt x="37" y="328"/>
                  </a:cubicBezTo>
                  <a:cubicBezTo>
                    <a:pt x="36" y="331"/>
                    <a:pt x="37" y="344"/>
                    <a:pt x="43" y="344"/>
                  </a:cubicBezTo>
                  <a:cubicBezTo>
                    <a:pt x="43" y="344"/>
                    <a:pt x="44" y="344"/>
                    <a:pt x="44" y="343"/>
                  </a:cubicBezTo>
                  <a:cubicBezTo>
                    <a:pt x="49" y="342"/>
                    <a:pt x="52" y="337"/>
                    <a:pt x="51" y="330"/>
                  </a:cubicBezTo>
                  <a:cubicBezTo>
                    <a:pt x="51" y="322"/>
                    <a:pt x="53" y="320"/>
                    <a:pt x="52" y="315"/>
                  </a:cubicBezTo>
                  <a:cubicBezTo>
                    <a:pt x="50" y="311"/>
                    <a:pt x="52" y="307"/>
                    <a:pt x="54" y="300"/>
                  </a:cubicBezTo>
                  <a:cubicBezTo>
                    <a:pt x="57" y="292"/>
                    <a:pt x="66" y="260"/>
                    <a:pt x="65" y="251"/>
                  </a:cubicBezTo>
                  <a:cubicBezTo>
                    <a:pt x="65" y="243"/>
                    <a:pt x="64" y="236"/>
                    <a:pt x="65" y="230"/>
                  </a:cubicBezTo>
                  <a:cubicBezTo>
                    <a:pt x="66" y="225"/>
                    <a:pt x="66" y="220"/>
                    <a:pt x="66" y="220"/>
                  </a:cubicBezTo>
                  <a:cubicBezTo>
                    <a:pt x="66" y="220"/>
                    <a:pt x="72" y="223"/>
                    <a:pt x="72" y="214"/>
                  </a:cubicBezTo>
                  <a:cubicBezTo>
                    <a:pt x="72" y="206"/>
                    <a:pt x="73" y="183"/>
                    <a:pt x="74" y="176"/>
                  </a:cubicBezTo>
                  <a:cubicBezTo>
                    <a:pt x="74" y="170"/>
                    <a:pt x="73" y="156"/>
                    <a:pt x="73" y="156"/>
                  </a:cubicBezTo>
                  <a:cubicBezTo>
                    <a:pt x="73" y="156"/>
                    <a:pt x="79" y="155"/>
                    <a:pt x="81" y="155"/>
                  </a:cubicBezTo>
                  <a:cubicBezTo>
                    <a:pt x="83" y="154"/>
                    <a:pt x="76" y="142"/>
                    <a:pt x="75" y="137"/>
                  </a:cubicBezTo>
                  <a:cubicBezTo>
                    <a:pt x="73" y="132"/>
                    <a:pt x="74" y="124"/>
                    <a:pt x="74" y="124"/>
                  </a:cubicBezTo>
                  <a:cubicBezTo>
                    <a:pt x="74" y="124"/>
                    <a:pt x="84" y="123"/>
                    <a:pt x="84" y="115"/>
                  </a:cubicBezTo>
                  <a:cubicBezTo>
                    <a:pt x="85" y="106"/>
                    <a:pt x="85" y="94"/>
                    <a:pt x="84" y="89"/>
                  </a:cubicBezTo>
                  <a:cubicBezTo>
                    <a:pt x="83" y="84"/>
                    <a:pt x="83" y="84"/>
                    <a:pt x="82" y="77"/>
                  </a:cubicBezTo>
                  <a:cubicBezTo>
                    <a:pt x="82" y="71"/>
                    <a:pt x="78" y="59"/>
                    <a:pt x="75" y="58"/>
                  </a:cubicBezTo>
                  <a:cubicBezTo>
                    <a:pt x="71" y="58"/>
                    <a:pt x="67" y="55"/>
                    <a:pt x="67" y="55"/>
                  </a:cubicBezTo>
                  <a:cubicBezTo>
                    <a:pt x="67" y="55"/>
                    <a:pt x="70" y="51"/>
                    <a:pt x="66" y="48"/>
                  </a:cubicBezTo>
                  <a:cubicBezTo>
                    <a:pt x="62" y="44"/>
                    <a:pt x="59" y="43"/>
                    <a:pt x="61" y="38"/>
                  </a:cubicBezTo>
                  <a:cubicBezTo>
                    <a:pt x="62" y="37"/>
                    <a:pt x="60" y="35"/>
                    <a:pt x="60" y="34"/>
                  </a:cubicBezTo>
                  <a:cubicBezTo>
                    <a:pt x="60" y="32"/>
                    <a:pt x="62" y="30"/>
                    <a:pt x="61" y="28"/>
                  </a:cubicBezTo>
                  <a:cubicBezTo>
                    <a:pt x="61" y="27"/>
                    <a:pt x="60" y="26"/>
                    <a:pt x="60" y="24"/>
                  </a:cubicBezTo>
                  <a:cubicBezTo>
                    <a:pt x="59" y="23"/>
                    <a:pt x="60" y="21"/>
                    <a:pt x="60" y="19"/>
                  </a:cubicBezTo>
                  <a:cubicBezTo>
                    <a:pt x="59" y="17"/>
                    <a:pt x="59" y="13"/>
                    <a:pt x="58" y="10"/>
                  </a:cubicBezTo>
                  <a:cubicBezTo>
                    <a:pt x="56" y="4"/>
                    <a:pt x="52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1" y="0"/>
                    <a:pt x="36" y="1"/>
                    <a:pt x="33" y="3"/>
                  </a:cubicBezTo>
                  <a:cubicBezTo>
                    <a:pt x="31" y="6"/>
                    <a:pt x="29" y="9"/>
                    <a:pt x="28" y="13"/>
                  </a:cubicBezTo>
                  <a:cubicBezTo>
                    <a:pt x="28" y="16"/>
                    <a:pt x="28" y="18"/>
                    <a:pt x="27" y="19"/>
                  </a:cubicBezTo>
                  <a:cubicBezTo>
                    <a:pt x="27" y="21"/>
                    <a:pt x="26" y="22"/>
                    <a:pt x="26" y="24"/>
                  </a:cubicBezTo>
                  <a:cubicBezTo>
                    <a:pt x="26" y="27"/>
                    <a:pt x="25" y="31"/>
                    <a:pt x="24" y="37"/>
                  </a:cubicBezTo>
                  <a:cubicBezTo>
                    <a:pt x="23" y="43"/>
                    <a:pt x="23" y="47"/>
                    <a:pt x="20" y="51"/>
                  </a:cubicBezTo>
                  <a:cubicBezTo>
                    <a:pt x="17" y="54"/>
                    <a:pt x="18" y="57"/>
                    <a:pt x="18" y="57"/>
                  </a:cubicBezTo>
                  <a:cubicBezTo>
                    <a:pt x="18" y="57"/>
                    <a:pt x="8" y="58"/>
                    <a:pt x="5" y="65"/>
                  </a:cubicBezTo>
                  <a:cubicBezTo>
                    <a:pt x="3" y="71"/>
                    <a:pt x="2" y="83"/>
                    <a:pt x="1" y="90"/>
                  </a:cubicBezTo>
                  <a:cubicBezTo>
                    <a:pt x="0" y="98"/>
                    <a:pt x="1" y="107"/>
                    <a:pt x="4" y="112"/>
                  </a:cubicBezTo>
                  <a:cubicBezTo>
                    <a:pt x="6" y="118"/>
                    <a:pt x="12" y="119"/>
                    <a:pt x="12" y="119"/>
                  </a:cubicBezTo>
                  <a:close/>
                  <a:moveTo>
                    <a:pt x="58" y="102"/>
                  </a:move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1" y="108"/>
                    <a:pt x="61" y="110"/>
                  </a:cubicBezTo>
                  <a:cubicBezTo>
                    <a:pt x="60" y="111"/>
                    <a:pt x="58" y="111"/>
                    <a:pt x="58" y="111"/>
                  </a:cubicBezTo>
                  <a:cubicBezTo>
                    <a:pt x="58" y="111"/>
                    <a:pt x="58" y="109"/>
                    <a:pt x="58" y="106"/>
                  </a:cubicBezTo>
                  <a:cubicBezTo>
                    <a:pt x="57" y="103"/>
                    <a:pt x="58" y="102"/>
                    <a:pt x="58" y="102"/>
                  </a:cubicBezTo>
                  <a:close/>
                  <a:moveTo>
                    <a:pt x="44" y="220"/>
                  </a:moveTo>
                  <a:cubicBezTo>
                    <a:pt x="44" y="220"/>
                    <a:pt x="44" y="223"/>
                    <a:pt x="44" y="226"/>
                  </a:cubicBezTo>
                  <a:cubicBezTo>
                    <a:pt x="45" y="228"/>
                    <a:pt x="45" y="231"/>
                    <a:pt x="46" y="232"/>
                  </a:cubicBezTo>
                  <a:cubicBezTo>
                    <a:pt x="46" y="235"/>
                    <a:pt x="45" y="238"/>
                    <a:pt x="45" y="240"/>
                  </a:cubicBezTo>
                  <a:cubicBezTo>
                    <a:pt x="45" y="242"/>
                    <a:pt x="45" y="245"/>
                    <a:pt x="45" y="245"/>
                  </a:cubicBezTo>
                  <a:cubicBezTo>
                    <a:pt x="45" y="245"/>
                    <a:pt x="45" y="243"/>
                    <a:pt x="44" y="242"/>
                  </a:cubicBezTo>
                  <a:cubicBezTo>
                    <a:pt x="44" y="239"/>
                    <a:pt x="44" y="237"/>
                    <a:pt x="44" y="236"/>
                  </a:cubicBezTo>
                  <a:cubicBezTo>
                    <a:pt x="43" y="233"/>
                    <a:pt x="43" y="228"/>
                    <a:pt x="44" y="220"/>
                  </a:cubicBezTo>
                  <a:close/>
                  <a:moveTo>
                    <a:pt x="36" y="73"/>
                  </a:moveTo>
                  <a:cubicBezTo>
                    <a:pt x="35" y="71"/>
                    <a:pt x="31" y="58"/>
                    <a:pt x="31" y="56"/>
                  </a:cubicBezTo>
                  <a:cubicBezTo>
                    <a:pt x="31" y="53"/>
                    <a:pt x="31" y="51"/>
                    <a:pt x="31" y="49"/>
                  </a:cubicBezTo>
                  <a:cubicBezTo>
                    <a:pt x="34" y="55"/>
                    <a:pt x="38" y="57"/>
                    <a:pt x="37" y="59"/>
                  </a:cubicBezTo>
                  <a:cubicBezTo>
                    <a:pt x="36" y="62"/>
                    <a:pt x="36" y="65"/>
                    <a:pt x="38" y="68"/>
                  </a:cubicBezTo>
                  <a:cubicBezTo>
                    <a:pt x="40" y="72"/>
                    <a:pt x="41" y="80"/>
                    <a:pt x="42" y="76"/>
                  </a:cubicBezTo>
                  <a:cubicBezTo>
                    <a:pt x="43" y="73"/>
                    <a:pt x="45" y="61"/>
                    <a:pt x="45" y="58"/>
                  </a:cubicBezTo>
                  <a:cubicBezTo>
                    <a:pt x="45" y="54"/>
                    <a:pt x="51" y="50"/>
                    <a:pt x="51" y="50"/>
                  </a:cubicBezTo>
                  <a:cubicBezTo>
                    <a:pt x="51" y="56"/>
                    <a:pt x="48" y="67"/>
                    <a:pt x="46" y="74"/>
                  </a:cubicBezTo>
                  <a:cubicBezTo>
                    <a:pt x="44" y="81"/>
                    <a:pt x="41" y="88"/>
                    <a:pt x="41" y="86"/>
                  </a:cubicBezTo>
                  <a:cubicBezTo>
                    <a:pt x="41" y="83"/>
                    <a:pt x="38" y="76"/>
                    <a:pt x="36" y="73"/>
                  </a:cubicBezTo>
                  <a:close/>
                  <a:moveTo>
                    <a:pt x="29" y="120"/>
                  </a:move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3" y="125"/>
                    <a:pt x="33" y="127"/>
                  </a:cubicBezTo>
                  <a:cubicBezTo>
                    <a:pt x="33" y="128"/>
                    <a:pt x="29" y="127"/>
                    <a:pt x="29" y="127"/>
                  </a:cubicBezTo>
                  <a:lnTo>
                    <a:pt x="29" y="1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  <p:grpSp>
          <p:nvGrpSpPr>
            <p:cNvPr id="14" name="กลุ่ม 91"/>
            <p:cNvGrpSpPr/>
            <p:nvPr/>
          </p:nvGrpSpPr>
          <p:grpSpPr>
            <a:xfrm flipH="1">
              <a:off x="17979321" y="2969317"/>
              <a:ext cx="1040516" cy="3583883"/>
              <a:chOff x="6510338" y="4775200"/>
              <a:chExt cx="1568450" cy="5402263"/>
            </a:xfrm>
            <a:solidFill>
              <a:schemeClr val="accent6"/>
            </a:solidFill>
          </p:grpSpPr>
          <p:sp>
            <p:nvSpPr>
              <p:cNvPr id="17" name="Freeform 7"/>
              <p:cNvSpPr>
                <a:spLocks noEditPoints="1"/>
              </p:cNvSpPr>
              <p:nvPr/>
            </p:nvSpPr>
            <p:spPr bwMode="auto">
              <a:xfrm>
                <a:off x="6510338" y="5535613"/>
                <a:ext cx="1568450" cy="4641850"/>
              </a:xfrm>
              <a:custGeom>
                <a:avLst/>
                <a:gdLst>
                  <a:gd name="T0" fmla="*/ 94 w 97"/>
                  <a:gd name="T1" fmla="*/ 14 h 287"/>
                  <a:gd name="T2" fmla="*/ 71 w 97"/>
                  <a:gd name="T3" fmla="*/ 0 h 287"/>
                  <a:gd name="T4" fmla="*/ 70 w 97"/>
                  <a:gd name="T5" fmla="*/ 0 h 287"/>
                  <a:gd name="T6" fmla="*/ 56 w 97"/>
                  <a:gd name="T7" fmla="*/ 11 h 287"/>
                  <a:gd name="T8" fmla="*/ 47 w 97"/>
                  <a:gd name="T9" fmla="*/ 16 h 287"/>
                  <a:gd name="T10" fmla="*/ 46 w 97"/>
                  <a:gd name="T11" fmla="*/ 8 h 287"/>
                  <a:gd name="T12" fmla="*/ 31 w 97"/>
                  <a:gd name="T13" fmla="*/ 15 h 287"/>
                  <a:gd name="T14" fmla="*/ 10 w 97"/>
                  <a:gd name="T15" fmla="*/ 41 h 287"/>
                  <a:gd name="T16" fmla="*/ 18 w 97"/>
                  <a:gd name="T17" fmla="*/ 69 h 287"/>
                  <a:gd name="T18" fmla="*/ 21 w 97"/>
                  <a:gd name="T19" fmla="*/ 97 h 287"/>
                  <a:gd name="T20" fmla="*/ 23 w 97"/>
                  <a:gd name="T21" fmla="*/ 131 h 287"/>
                  <a:gd name="T22" fmla="*/ 33 w 97"/>
                  <a:gd name="T23" fmla="*/ 209 h 287"/>
                  <a:gd name="T24" fmla="*/ 23 w 97"/>
                  <a:gd name="T25" fmla="*/ 249 h 287"/>
                  <a:gd name="T26" fmla="*/ 11 w 97"/>
                  <a:gd name="T27" fmla="*/ 257 h 287"/>
                  <a:gd name="T28" fmla="*/ 40 w 97"/>
                  <a:gd name="T29" fmla="*/ 252 h 287"/>
                  <a:gd name="T30" fmla="*/ 53 w 97"/>
                  <a:gd name="T31" fmla="*/ 251 h 287"/>
                  <a:gd name="T32" fmla="*/ 53 w 97"/>
                  <a:gd name="T33" fmla="*/ 224 h 287"/>
                  <a:gd name="T34" fmla="*/ 55 w 97"/>
                  <a:gd name="T35" fmla="*/ 185 h 287"/>
                  <a:gd name="T36" fmla="*/ 54 w 97"/>
                  <a:gd name="T37" fmla="*/ 158 h 287"/>
                  <a:gd name="T38" fmla="*/ 63 w 97"/>
                  <a:gd name="T39" fmla="*/ 225 h 287"/>
                  <a:gd name="T40" fmla="*/ 71 w 97"/>
                  <a:gd name="T41" fmla="*/ 257 h 287"/>
                  <a:gd name="T42" fmla="*/ 70 w 97"/>
                  <a:gd name="T43" fmla="*/ 287 h 287"/>
                  <a:gd name="T44" fmla="*/ 87 w 97"/>
                  <a:gd name="T45" fmla="*/ 259 h 287"/>
                  <a:gd name="T46" fmla="*/ 89 w 97"/>
                  <a:gd name="T47" fmla="*/ 227 h 287"/>
                  <a:gd name="T48" fmla="*/ 82 w 97"/>
                  <a:gd name="T49" fmla="*/ 154 h 287"/>
                  <a:gd name="T50" fmla="*/ 92 w 97"/>
                  <a:gd name="T51" fmla="*/ 129 h 287"/>
                  <a:gd name="T52" fmla="*/ 83 w 97"/>
                  <a:gd name="T53" fmla="*/ 78 h 287"/>
                  <a:gd name="T54" fmla="*/ 93 w 97"/>
                  <a:gd name="T55" fmla="*/ 38 h 287"/>
                  <a:gd name="T56" fmla="*/ 37 w 97"/>
                  <a:gd name="T57" fmla="*/ 80 h 287"/>
                  <a:gd name="T58" fmla="*/ 39 w 97"/>
                  <a:gd name="T59" fmla="*/ 93 h 287"/>
                  <a:gd name="T60" fmla="*/ 40 w 97"/>
                  <a:gd name="T61" fmla="*/ 54 h 287"/>
                  <a:gd name="T62" fmla="*/ 35 w 97"/>
                  <a:gd name="T63" fmla="*/ 61 h 287"/>
                  <a:gd name="T64" fmla="*/ 39 w 97"/>
                  <a:gd name="T65" fmla="*/ 47 h 287"/>
                  <a:gd name="T66" fmla="*/ 40 w 97"/>
                  <a:gd name="T67" fmla="*/ 5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7" h="287">
                    <a:moveTo>
                      <a:pt x="93" y="38"/>
                    </a:moveTo>
                    <a:cubicBezTo>
                      <a:pt x="95" y="26"/>
                      <a:pt x="97" y="17"/>
                      <a:pt x="94" y="14"/>
                    </a:cubicBezTo>
                    <a:cubicBezTo>
                      <a:pt x="90" y="11"/>
                      <a:pt x="84" y="13"/>
                      <a:pt x="79" y="9"/>
                    </a:cubicBezTo>
                    <a:cubicBezTo>
                      <a:pt x="74" y="5"/>
                      <a:pt x="73" y="0"/>
                      <a:pt x="71" y="0"/>
                    </a:cubicBezTo>
                    <a:cubicBezTo>
                      <a:pt x="71" y="0"/>
                      <a:pt x="70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7" y="3"/>
                      <a:pt x="57" y="14"/>
                      <a:pt x="57" y="14"/>
                    </a:cubicBezTo>
                    <a:cubicBezTo>
                      <a:pt x="57" y="14"/>
                      <a:pt x="57" y="13"/>
                      <a:pt x="56" y="11"/>
                    </a:cubicBezTo>
                    <a:cubicBezTo>
                      <a:pt x="56" y="9"/>
                      <a:pt x="55" y="7"/>
                      <a:pt x="52" y="8"/>
                    </a:cubicBezTo>
                    <a:cubicBezTo>
                      <a:pt x="49" y="8"/>
                      <a:pt x="51" y="13"/>
                      <a:pt x="47" y="16"/>
                    </a:cubicBezTo>
                    <a:cubicBezTo>
                      <a:pt x="47" y="13"/>
                      <a:pt x="47" y="10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5" y="8"/>
                      <a:pt x="45" y="9"/>
                    </a:cubicBezTo>
                    <a:cubicBezTo>
                      <a:pt x="43" y="11"/>
                      <a:pt x="35" y="13"/>
                      <a:pt x="31" y="15"/>
                    </a:cubicBezTo>
                    <a:cubicBezTo>
                      <a:pt x="26" y="16"/>
                      <a:pt x="23" y="19"/>
                      <a:pt x="21" y="24"/>
                    </a:cubicBezTo>
                    <a:cubicBezTo>
                      <a:pt x="18" y="30"/>
                      <a:pt x="15" y="37"/>
                      <a:pt x="10" y="41"/>
                    </a:cubicBezTo>
                    <a:cubicBezTo>
                      <a:pt x="6" y="46"/>
                      <a:pt x="0" y="53"/>
                      <a:pt x="2" y="60"/>
                    </a:cubicBezTo>
                    <a:cubicBezTo>
                      <a:pt x="3" y="67"/>
                      <a:pt x="13" y="72"/>
                      <a:pt x="18" y="69"/>
                    </a:cubicBezTo>
                    <a:cubicBezTo>
                      <a:pt x="24" y="66"/>
                      <a:pt x="26" y="66"/>
                      <a:pt x="26" y="66"/>
                    </a:cubicBezTo>
                    <a:cubicBezTo>
                      <a:pt x="26" y="66"/>
                      <a:pt x="22" y="81"/>
                      <a:pt x="21" y="97"/>
                    </a:cubicBezTo>
                    <a:cubicBezTo>
                      <a:pt x="19" y="112"/>
                      <a:pt x="15" y="127"/>
                      <a:pt x="17" y="128"/>
                    </a:cubicBezTo>
                    <a:cubicBezTo>
                      <a:pt x="20" y="129"/>
                      <a:pt x="23" y="131"/>
                      <a:pt x="23" y="131"/>
                    </a:cubicBezTo>
                    <a:cubicBezTo>
                      <a:pt x="23" y="131"/>
                      <a:pt x="24" y="152"/>
                      <a:pt x="28" y="171"/>
                    </a:cubicBezTo>
                    <a:cubicBezTo>
                      <a:pt x="31" y="190"/>
                      <a:pt x="33" y="198"/>
                      <a:pt x="33" y="209"/>
                    </a:cubicBezTo>
                    <a:cubicBezTo>
                      <a:pt x="34" y="220"/>
                      <a:pt x="35" y="229"/>
                      <a:pt x="34" y="233"/>
                    </a:cubicBezTo>
                    <a:cubicBezTo>
                      <a:pt x="33" y="238"/>
                      <a:pt x="27" y="247"/>
                      <a:pt x="23" y="249"/>
                    </a:cubicBezTo>
                    <a:cubicBezTo>
                      <a:pt x="19" y="251"/>
                      <a:pt x="13" y="251"/>
                      <a:pt x="10" y="252"/>
                    </a:cubicBezTo>
                    <a:cubicBezTo>
                      <a:pt x="7" y="253"/>
                      <a:pt x="5" y="256"/>
                      <a:pt x="11" y="257"/>
                    </a:cubicBezTo>
                    <a:cubicBezTo>
                      <a:pt x="17" y="258"/>
                      <a:pt x="29" y="257"/>
                      <a:pt x="32" y="256"/>
                    </a:cubicBezTo>
                    <a:cubicBezTo>
                      <a:pt x="35" y="255"/>
                      <a:pt x="40" y="252"/>
                      <a:pt x="40" y="252"/>
                    </a:cubicBezTo>
                    <a:cubicBezTo>
                      <a:pt x="40" y="252"/>
                      <a:pt x="38" y="256"/>
                      <a:pt x="45" y="256"/>
                    </a:cubicBezTo>
                    <a:cubicBezTo>
                      <a:pt x="52" y="256"/>
                      <a:pt x="53" y="256"/>
                      <a:pt x="53" y="251"/>
                    </a:cubicBezTo>
                    <a:cubicBezTo>
                      <a:pt x="53" y="247"/>
                      <a:pt x="53" y="242"/>
                      <a:pt x="54" y="239"/>
                    </a:cubicBezTo>
                    <a:cubicBezTo>
                      <a:pt x="55" y="236"/>
                      <a:pt x="50" y="228"/>
                      <a:pt x="53" y="224"/>
                    </a:cubicBezTo>
                    <a:cubicBezTo>
                      <a:pt x="55" y="220"/>
                      <a:pt x="57" y="209"/>
                      <a:pt x="55" y="202"/>
                    </a:cubicBezTo>
                    <a:cubicBezTo>
                      <a:pt x="53" y="196"/>
                      <a:pt x="56" y="190"/>
                      <a:pt x="55" y="185"/>
                    </a:cubicBezTo>
                    <a:cubicBezTo>
                      <a:pt x="54" y="181"/>
                      <a:pt x="54" y="175"/>
                      <a:pt x="54" y="169"/>
                    </a:cubicBezTo>
                    <a:cubicBezTo>
                      <a:pt x="54" y="163"/>
                      <a:pt x="54" y="158"/>
                      <a:pt x="54" y="158"/>
                    </a:cubicBezTo>
                    <a:cubicBezTo>
                      <a:pt x="54" y="158"/>
                      <a:pt x="58" y="182"/>
                      <a:pt x="60" y="189"/>
                    </a:cubicBezTo>
                    <a:cubicBezTo>
                      <a:pt x="61" y="195"/>
                      <a:pt x="63" y="218"/>
                      <a:pt x="63" y="225"/>
                    </a:cubicBezTo>
                    <a:cubicBezTo>
                      <a:pt x="63" y="232"/>
                      <a:pt x="68" y="241"/>
                      <a:pt x="68" y="247"/>
                    </a:cubicBezTo>
                    <a:cubicBezTo>
                      <a:pt x="69" y="253"/>
                      <a:pt x="69" y="257"/>
                      <a:pt x="71" y="257"/>
                    </a:cubicBezTo>
                    <a:cubicBezTo>
                      <a:pt x="72" y="257"/>
                      <a:pt x="69" y="264"/>
                      <a:pt x="68" y="270"/>
                    </a:cubicBezTo>
                    <a:cubicBezTo>
                      <a:pt x="66" y="275"/>
                      <a:pt x="63" y="287"/>
                      <a:pt x="70" y="287"/>
                    </a:cubicBezTo>
                    <a:cubicBezTo>
                      <a:pt x="77" y="287"/>
                      <a:pt x="85" y="284"/>
                      <a:pt x="85" y="276"/>
                    </a:cubicBezTo>
                    <a:cubicBezTo>
                      <a:pt x="86" y="269"/>
                      <a:pt x="85" y="262"/>
                      <a:pt x="87" y="259"/>
                    </a:cubicBezTo>
                    <a:cubicBezTo>
                      <a:pt x="89" y="256"/>
                      <a:pt x="89" y="250"/>
                      <a:pt x="89" y="246"/>
                    </a:cubicBezTo>
                    <a:cubicBezTo>
                      <a:pt x="88" y="242"/>
                      <a:pt x="90" y="235"/>
                      <a:pt x="89" y="227"/>
                    </a:cubicBezTo>
                    <a:cubicBezTo>
                      <a:pt x="88" y="218"/>
                      <a:pt x="88" y="204"/>
                      <a:pt x="86" y="194"/>
                    </a:cubicBezTo>
                    <a:cubicBezTo>
                      <a:pt x="84" y="183"/>
                      <a:pt x="83" y="167"/>
                      <a:pt x="82" y="154"/>
                    </a:cubicBezTo>
                    <a:cubicBezTo>
                      <a:pt x="81" y="141"/>
                      <a:pt x="80" y="135"/>
                      <a:pt x="82" y="133"/>
                    </a:cubicBezTo>
                    <a:cubicBezTo>
                      <a:pt x="83" y="131"/>
                      <a:pt x="90" y="129"/>
                      <a:pt x="92" y="129"/>
                    </a:cubicBezTo>
                    <a:cubicBezTo>
                      <a:pt x="94" y="128"/>
                      <a:pt x="90" y="115"/>
                      <a:pt x="88" y="104"/>
                    </a:cubicBezTo>
                    <a:cubicBezTo>
                      <a:pt x="87" y="93"/>
                      <a:pt x="84" y="86"/>
                      <a:pt x="83" y="78"/>
                    </a:cubicBezTo>
                    <a:cubicBezTo>
                      <a:pt x="81" y="70"/>
                      <a:pt x="81" y="66"/>
                      <a:pt x="84" y="61"/>
                    </a:cubicBezTo>
                    <a:cubicBezTo>
                      <a:pt x="88" y="55"/>
                      <a:pt x="92" y="51"/>
                      <a:pt x="93" y="38"/>
                    </a:cubicBezTo>
                    <a:close/>
                    <a:moveTo>
                      <a:pt x="34" y="92"/>
                    </a:moveTo>
                    <a:cubicBezTo>
                      <a:pt x="34" y="92"/>
                      <a:pt x="35" y="86"/>
                      <a:pt x="37" y="80"/>
                    </a:cubicBezTo>
                    <a:cubicBezTo>
                      <a:pt x="37" y="80"/>
                      <a:pt x="38" y="87"/>
                      <a:pt x="39" y="90"/>
                    </a:cubicBezTo>
                    <a:cubicBezTo>
                      <a:pt x="39" y="92"/>
                      <a:pt x="39" y="93"/>
                      <a:pt x="39" y="93"/>
                    </a:cubicBezTo>
                    <a:lnTo>
                      <a:pt x="34" y="92"/>
                    </a:lnTo>
                    <a:close/>
                    <a:moveTo>
                      <a:pt x="40" y="54"/>
                    </a:moveTo>
                    <a:cubicBezTo>
                      <a:pt x="40" y="58"/>
                      <a:pt x="40" y="60"/>
                      <a:pt x="40" y="6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1"/>
                      <a:pt x="34" y="57"/>
                      <a:pt x="35" y="53"/>
                    </a:cubicBezTo>
                    <a:cubicBezTo>
                      <a:pt x="37" y="49"/>
                      <a:pt x="38" y="48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0" y="50"/>
                      <a:pt x="40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375" tIns="17187" rIns="34375" bIns="17187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519">
                  <a:latin typeface="+mj-lt"/>
                </a:endParaRPr>
              </a:p>
            </p:txBody>
          </p:sp>
          <p:sp>
            <p:nvSpPr>
              <p:cNvPr id="18" name="Freeform 8"/>
              <p:cNvSpPr>
                <a:spLocks/>
              </p:cNvSpPr>
              <p:nvPr/>
            </p:nvSpPr>
            <p:spPr bwMode="auto">
              <a:xfrm>
                <a:off x="7140576" y="4775200"/>
                <a:ext cx="566738" cy="873125"/>
              </a:xfrm>
              <a:custGeom>
                <a:avLst/>
                <a:gdLst>
                  <a:gd name="T0" fmla="*/ 1 w 35"/>
                  <a:gd name="T1" fmla="*/ 14 h 54"/>
                  <a:gd name="T2" fmla="*/ 2 w 35"/>
                  <a:gd name="T3" fmla="*/ 19 h 54"/>
                  <a:gd name="T4" fmla="*/ 2 w 35"/>
                  <a:gd name="T5" fmla="*/ 37 h 54"/>
                  <a:gd name="T6" fmla="*/ 6 w 35"/>
                  <a:gd name="T7" fmla="*/ 45 h 54"/>
                  <a:gd name="T8" fmla="*/ 9 w 35"/>
                  <a:gd name="T9" fmla="*/ 50 h 54"/>
                  <a:gd name="T10" fmla="*/ 8 w 35"/>
                  <a:gd name="T11" fmla="*/ 52 h 54"/>
                  <a:gd name="T12" fmla="*/ 13 w 35"/>
                  <a:gd name="T13" fmla="*/ 54 h 54"/>
                  <a:gd name="T14" fmla="*/ 29 w 35"/>
                  <a:gd name="T15" fmla="*/ 44 h 54"/>
                  <a:gd name="T16" fmla="*/ 29 w 35"/>
                  <a:gd name="T17" fmla="*/ 44 h 54"/>
                  <a:gd name="T18" fmla="*/ 29 w 35"/>
                  <a:gd name="T19" fmla="*/ 43 h 54"/>
                  <a:gd name="T20" fmla="*/ 30 w 35"/>
                  <a:gd name="T21" fmla="*/ 38 h 54"/>
                  <a:gd name="T22" fmla="*/ 34 w 35"/>
                  <a:gd name="T23" fmla="*/ 32 h 54"/>
                  <a:gd name="T24" fmla="*/ 35 w 35"/>
                  <a:gd name="T25" fmla="*/ 14 h 54"/>
                  <a:gd name="T26" fmla="*/ 18 w 35"/>
                  <a:gd name="T27" fmla="*/ 1 h 54"/>
                  <a:gd name="T28" fmla="*/ 6 w 35"/>
                  <a:gd name="T29" fmla="*/ 3 h 54"/>
                  <a:gd name="T30" fmla="*/ 1 w 35"/>
                  <a:gd name="T31" fmla="*/ 7 h 54"/>
                  <a:gd name="T32" fmla="*/ 1 w 35"/>
                  <a:gd name="T33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54">
                    <a:moveTo>
                      <a:pt x="1" y="14"/>
                    </a:moveTo>
                    <a:cubicBezTo>
                      <a:pt x="1" y="16"/>
                      <a:pt x="1" y="18"/>
                      <a:pt x="2" y="19"/>
                    </a:cubicBezTo>
                    <a:cubicBezTo>
                      <a:pt x="2" y="23"/>
                      <a:pt x="2" y="35"/>
                      <a:pt x="2" y="37"/>
                    </a:cubicBezTo>
                    <a:cubicBezTo>
                      <a:pt x="3" y="40"/>
                      <a:pt x="4" y="44"/>
                      <a:pt x="6" y="45"/>
                    </a:cubicBezTo>
                    <a:cubicBezTo>
                      <a:pt x="9" y="47"/>
                      <a:pt x="9" y="48"/>
                      <a:pt x="9" y="50"/>
                    </a:cubicBezTo>
                    <a:cubicBezTo>
                      <a:pt x="9" y="51"/>
                      <a:pt x="9" y="52"/>
                      <a:pt x="8" y="52"/>
                    </a:cubicBezTo>
                    <a:cubicBezTo>
                      <a:pt x="10" y="53"/>
                      <a:pt x="12" y="54"/>
                      <a:pt x="13" y="54"/>
                    </a:cubicBezTo>
                    <a:cubicBezTo>
                      <a:pt x="17" y="54"/>
                      <a:pt x="26" y="47"/>
                      <a:pt x="29" y="44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44"/>
                      <a:pt x="29" y="43"/>
                      <a:pt x="29" y="43"/>
                    </a:cubicBezTo>
                    <a:cubicBezTo>
                      <a:pt x="29" y="40"/>
                      <a:pt x="30" y="38"/>
                      <a:pt x="30" y="38"/>
                    </a:cubicBezTo>
                    <a:cubicBezTo>
                      <a:pt x="30" y="38"/>
                      <a:pt x="33" y="35"/>
                      <a:pt x="34" y="32"/>
                    </a:cubicBezTo>
                    <a:cubicBezTo>
                      <a:pt x="35" y="28"/>
                      <a:pt x="35" y="20"/>
                      <a:pt x="35" y="14"/>
                    </a:cubicBezTo>
                    <a:cubicBezTo>
                      <a:pt x="34" y="8"/>
                      <a:pt x="28" y="1"/>
                      <a:pt x="18" y="1"/>
                    </a:cubicBezTo>
                    <a:cubicBezTo>
                      <a:pt x="14" y="0"/>
                      <a:pt x="10" y="1"/>
                      <a:pt x="6" y="3"/>
                    </a:cubicBezTo>
                    <a:cubicBezTo>
                      <a:pt x="5" y="4"/>
                      <a:pt x="2" y="6"/>
                      <a:pt x="1" y="7"/>
                    </a:cubicBezTo>
                    <a:cubicBezTo>
                      <a:pt x="0" y="9"/>
                      <a:pt x="0" y="12"/>
                      <a:pt x="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375" tIns="17187" rIns="34375" bIns="17187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519">
                  <a:latin typeface="+mj-lt"/>
                </a:endParaRPr>
              </a:p>
            </p:txBody>
          </p:sp>
        </p:grpSp>
        <p:sp>
          <p:nvSpPr>
            <p:cNvPr id="15" name="Freeform 10"/>
            <p:cNvSpPr>
              <a:spLocks noEditPoints="1"/>
            </p:cNvSpPr>
            <p:nvPr/>
          </p:nvSpPr>
          <p:spPr bwMode="auto">
            <a:xfrm flipH="1">
              <a:off x="5490770" y="2514600"/>
              <a:ext cx="1641867" cy="3841905"/>
            </a:xfrm>
            <a:custGeom>
              <a:avLst/>
              <a:gdLst>
                <a:gd name="T0" fmla="*/ 6 w 153"/>
                <a:gd name="T1" fmla="*/ 120 h 358"/>
                <a:gd name="T2" fmla="*/ 11 w 153"/>
                <a:gd name="T3" fmla="*/ 132 h 358"/>
                <a:gd name="T4" fmla="*/ 23 w 153"/>
                <a:gd name="T5" fmla="*/ 137 h 358"/>
                <a:gd name="T6" fmla="*/ 44 w 153"/>
                <a:gd name="T7" fmla="*/ 144 h 358"/>
                <a:gd name="T8" fmla="*/ 58 w 153"/>
                <a:gd name="T9" fmla="*/ 150 h 358"/>
                <a:gd name="T10" fmla="*/ 58 w 153"/>
                <a:gd name="T11" fmla="*/ 165 h 358"/>
                <a:gd name="T12" fmla="*/ 52 w 153"/>
                <a:gd name="T13" fmla="*/ 199 h 358"/>
                <a:gd name="T14" fmla="*/ 51 w 153"/>
                <a:gd name="T15" fmla="*/ 209 h 358"/>
                <a:gd name="T16" fmla="*/ 47 w 153"/>
                <a:gd name="T17" fmla="*/ 231 h 358"/>
                <a:gd name="T18" fmla="*/ 45 w 153"/>
                <a:gd name="T19" fmla="*/ 256 h 358"/>
                <a:gd name="T20" fmla="*/ 48 w 153"/>
                <a:gd name="T21" fmla="*/ 297 h 358"/>
                <a:gd name="T22" fmla="*/ 43 w 153"/>
                <a:gd name="T23" fmla="*/ 323 h 358"/>
                <a:gd name="T24" fmla="*/ 23 w 153"/>
                <a:gd name="T25" fmla="*/ 337 h 358"/>
                <a:gd name="T26" fmla="*/ 26 w 153"/>
                <a:gd name="T27" fmla="*/ 344 h 358"/>
                <a:gd name="T28" fmla="*/ 58 w 153"/>
                <a:gd name="T29" fmla="*/ 333 h 358"/>
                <a:gd name="T30" fmla="*/ 72 w 153"/>
                <a:gd name="T31" fmla="*/ 325 h 358"/>
                <a:gd name="T32" fmla="*/ 76 w 153"/>
                <a:gd name="T33" fmla="*/ 255 h 358"/>
                <a:gd name="T34" fmla="*/ 93 w 153"/>
                <a:gd name="T35" fmla="*/ 223 h 358"/>
                <a:gd name="T36" fmla="*/ 96 w 153"/>
                <a:gd name="T37" fmla="*/ 242 h 358"/>
                <a:gd name="T38" fmla="*/ 100 w 153"/>
                <a:gd name="T39" fmla="*/ 263 h 358"/>
                <a:gd name="T40" fmla="*/ 95 w 153"/>
                <a:gd name="T41" fmla="*/ 307 h 358"/>
                <a:gd name="T42" fmla="*/ 97 w 153"/>
                <a:gd name="T43" fmla="*/ 337 h 358"/>
                <a:gd name="T44" fmla="*/ 100 w 153"/>
                <a:gd name="T45" fmla="*/ 357 h 358"/>
                <a:gd name="T46" fmla="*/ 115 w 153"/>
                <a:gd name="T47" fmla="*/ 337 h 358"/>
                <a:gd name="T48" fmla="*/ 121 w 153"/>
                <a:gd name="T49" fmla="*/ 292 h 358"/>
                <a:gd name="T50" fmla="*/ 130 w 153"/>
                <a:gd name="T51" fmla="*/ 208 h 358"/>
                <a:gd name="T52" fmla="*/ 135 w 153"/>
                <a:gd name="T53" fmla="*/ 153 h 358"/>
                <a:gd name="T54" fmla="*/ 152 w 153"/>
                <a:gd name="T55" fmla="*/ 124 h 358"/>
                <a:gd name="T56" fmla="*/ 148 w 153"/>
                <a:gd name="T57" fmla="*/ 76 h 358"/>
                <a:gd name="T58" fmla="*/ 116 w 153"/>
                <a:gd name="T59" fmla="*/ 50 h 358"/>
                <a:gd name="T60" fmla="*/ 109 w 153"/>
                <a:gd name="T61" fmla="*/ 34 h 358"/>
                <a:gd name="T62" fmla="*/ 113 w 153"/>
                <a:gd name="T63" fmla="*/ 22 h 358"/>
                <a:gd name="T64" fmla="*/ 99 w 153"/>
                <a:gd name="T65" fmla="*/ 1 h 358"/>
                <a:gd name="T66" fmla="*/ 82 w 153"/>
                <a:gd name="T67" fmla="*/ 4 h 358"/>
                <a:gd name="T68" fmla="*/ 76 w 153"/>
                <a:gd name="T69" fmla="*/ 24 h 358"/>
                <a:gd name="T70" fmla="*/ 76 w 153"/>
                <a:gd name="T71" fmla="*/ 33 h 358"/>
                <a:gd name="T72" fmla="*/ 82 w 153"/>
                <a:gd name="T73" fmla="*/ 47 h 358"/>
                <a:gd name="T74" fmla="*/ 51 w 153"/>
                <a:gd name="T75" fmla="*/ 63 h 358"/>
                <a:gd name="T76" fmla="*/ 45 w 153"/>
                <a:gd name="T77" fmla="*/ 95 h 358"/>
                <a:gd name="T78" fmla="*/ 41 w 153"/>
                <a:gd name="T79" fmla="*/ 115 h 358"/>
                <a:gd name="T80" fmla="*/ 2 w 153"/>
                <a:gd name="T81" fmla="*/ 113 h 358"/>
                <a:gd name="T82" fmla="*/ 83 w 153"/>
                <a:gd name="T83" fmla="*/ 48 h 358"/>
                <a:gd name="T84" fmla="*/ 101 w 153"/>
                <a:gd name="T85" fmla="*/ 78 h 358"/>
                <a:gd name="T86" fmla="*/ 97 w 153"/>
                <a:gd name="T87" fmla="*/ 60 h 358"/>
                <a:gd name="T88" fmla="*/ 88 w 153"/>
                <a:gd name="T89" fmla="*/ 75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3" h="358">
                  <a:moveTo>
                    <a:pt x="7" y="117"/>
                  </a:moveTo>
                  <a:cubicBezTo>
                    <a:pt x="7" y="117"/>
                    <a:pt x="7" y="118"/>
                    <a:pt x="6" y="118"/>
                  </a:cubicBezTo>
                  <a:cubicBezTo>
                    <a:pt x="6" y="119"/>
                    <a:pt x="6" y="120"/>
                    <a:pt x="6" y="120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5" y="122"/>
                    <a:pt x="6" y="124"/>
                    <a:pt x="10" y="126"/>
                  </a:cubicBezTo>
                  <a:cubicBezTo>
                    <a:pt x="10" y="126"/>
                    <a:pt x="10" y="132"/>
                    <a:pt x="11" y="132"/>
                  </a:cubicBezTo>
                  <a:cubicBezTo>
                    <a:pt x="12" y="133"/>
                    <a:pt x="13" y="133"/>
                    <a:pt x="14" y="134"/>
                  </a:cubicBezTo>
                  <a:cubicBezTo>
                    <a:pt x="16" y="134"/>
                    <a:pt x="15" y="135"/>
                    <a:pt x="16" y="135"/>
                  </a:cubicBezTo>
                  <a:cubicBezTo>
                    <a:pt x="16" y="136"/>
                    <a:pt x="23" y="137"/>
                    <a:pt x="23" y="137"/>
                  </a:cubicBezTo>
                  <a:cubicBezTo>
                    <a:pt x="23" y="137"/>
                    <a:pt x="29" y="153"/>
                    <a:pt x="33" y="153"/>
                  </a:cubicBezTo>
                  <a:cubicBezTo>
                    <a:pt x="33" y="153"/>
                    <a:pt x="42" y="146"/>
                    <a:pt x="42" y="145"/>
                  </a:cubicBezTo>
                  <a:cubicBezTo>
                    <a:pt x="43" y="145"/>
                    <a:pt x="44" y="144"/>
                    <a:pt x="44" y="144"/>
                  </a:cubicBezTo>
                  <a:cubicBezTo>
                    <a:pt x="45" y="144"/>
                    <a:pt x="46" y="143"/>
                    <a:pt x="46" y="143"/>
                  </a:cubicBezTo>
                  <a:cubicBezTo>
                    <a:pt x="58" y="147"/>
                    <a:pt x="58" y="147"/>
                    <a:pt x="58" y="147"/>
                  </a:cubicBezTo>
                  <a:cubicBezTo>
                    <a:pt x="58" y="147"/>
                    <a:pt x="59" y="149"/>
                    <a:pt x="58" y="150"/>
                  </a:cubicBezTo>
                  <a:cubicBezTo>
                    <a:pt x="58" y="151"/>
                    <a:pt x="57" y="154"/>
                    <a:pt x="58" y="156"/>
                  </a:cubicBezTo>
                  <a:cubicBezTo>
                    <a:pt x="58" y="159"/>
                    <a:pt x="57" y="160"/>
                    <a:pt x="56" y="161"/>
                  </a:cubicBezTo>
                  <a:cubicBezTo>
                    <a:pt x="56" y="161"/>
                    <a:pt x="58" y="164"/>
                    <a:pt x="58" y="165"/>
                  </a:cubicBezTo>
                  <a:cubicBezTo>
                    <a:pt x="57" y="166"/>
                    <a:pt x="56" y="174"/>
                    <a:pt x="56" y="174"/>
                  </a:cubicBezTo>
                  <a:cubicBezTo>
                    <a:pt x="56" y="174"/>
                    <a:pt x="53" y="196"/>
                    <a:pt x="53" y="197"/>
                  </a:cubicBezTo>
                  <a:cubicBezTo>
                    <a:pt x="52" y="198"/>
                    <a:pt x="52" y="199"/>
                    <a:pt x="52" y="199"/>
                  </a:cubicBezTo>
                  <a:cubicBezTo>
                    <a:pt x="52" y="199"/>
                    <a:pt x="52" y="203"/>
                    <a:pt x="52" y="203"/>
                  </a:cubicBezTo>
                  <a:cubicBezTo>
                    <a:pt x="53" y="203"/>
                    <a:pt x="52" y="204"/>
                    <a:pt x="52" y="205"/>
                  </a:cubicBezTo>
                  <a:cubicBezTo>
                    <a:pt x="52" y="205"/>
                    <a:pt x="52" y="208"/>
                    <a:pt x="51" y="209"/>
                  </a:cubicBezTo>
                  <a:cubicBezTo>
                    <a:pt x="50" y="210"/>
                    <a:pt x="51" y="211"/>
                    <a:pt x="50" y="212"/>
                  </a:cubicBezTo>
                  <a:cubicBezTo>
                    <a:pt x="49" y="214"/>
                    <a:pt x="48" y="221"/>
                    <a:pt x="48" y="221"/>
                  </a:cubicBezTo>
                  <a:cubicBezTo>
                    <a:pt x="48" y="221"/>
                    <a:pt x="47" y="230"/>
                    <a:pt x="47" y="231"/>
                  </a:cubicBezTo>
                  <a:cubicBezTo>
                    <a:pt x="47" y="232"/>
                    <a:pt x="46" y="238"/>
                    <a:pt x="46" y="238"/>
                  </a:cubicBezTo>
                  <a:cubicBezTo>
                    <a:pt x="46" y="238"/>
                    <a:pt x="45" y="243"/>
                    <a:pt x="44" y="245"/>
                  </a:cubicBezTo>
                  <a:cubicBezTo>
                    <a:pt x="44" y="248"/>
                    <a:pt x="44" y="254"/>
                    <a:pt x="45" y="256"/>
                  </a:cubicBezTo>
                  <a:cubicBezTo>
                    <a:pt x="46" y="257"/>
                    <a:pt x="49" y="280"/>
                    <a:pt x="49" y="283"/>
                  </a:cubicBezTo>
                  <a:cubicBezTo>
                    <a:pt x="48" y="285"/>
                    <a:pt x="49" y="286"/>
                    <a:pt x="49" y="287"/>
                  </a:cubicBezTo>
                  <a:cubicBezTo>
                    <a:pt x="49" y="287"/>
                    <a:pt x="48" y="296"/>
                    <a:pt x="48" y="297"/>
                  </a:cubicBezTo>
                  <a:cubicBezTo>
                    <a:pt x="48" y="298"/>
                    <a:pt x="48" y="304"/>
                    <a:pt x="47" y="305"/>
                  </a:cubicBezTo>
                  <a:cubicBezTo>
                    <a:pt x="47" y="305"/>
                    <a:pt x="46" y="312"/>
                    <a:pt x="47" y="314"/>
                  </a:cubicBezTo>
                  <a:cubicBezTo>
                    <a:pt x="47" y="317"/>
                    <a:pt x="43" y="322"/>
                    <a:pt x="43" y="323"/>
                  </a:cubicBezTo>
                  <a:cubicBezTo>
                    <a:pt x="43" y="324"/>
                    <a:pt x="41" y="325"/>
                    <a:pt x="41" y="326"/>
                  </a:cubicBezTo>
                  <a:cubicBezTo>
                    <a:pt x="41" y="327"/>
                    <a:pt x="33" y="332"/>
                    <a:pt x="32" y="332"/>
                  </a:cubicBezTo>
                  <a:cubicBezTo>
                    <a:pt x="31" y="332"/>
                    <a:pt x="23" y="336"/>
                    <a:pt x="23" y="337"/>
                  </a:cubicBezTo>
                  <a:cubicBezTo>
                    <a:pt x="23" y="338"/>
                    <a:pt x="23" y="338"/>
                    <a:pt x="23" y="338"/>
                  </a:cubicBezTo>
                  <a:cubicBezTo>
                    <a:pt x="23" y="338"/>
                    <a:pt x="21" y="338"/>
                    <a:pt x="21" y="339"/>
                  </a:cubicBezTo>
                  <a:cubicBezTo>
                    <a:pt x="21" y="339"/>
                    <a:pt x="23" y="343"/>
                    <a:pt x="26" y="344"/>
                  </a:cubicBezTo>
                  <a:cubicBezTo>
                    <a:pt x="26" y="344"/>
                    <a:pt x="41" y="343"/>
                    <a:pt x="44" y="342"/>
                  </a:cubicBezTo>
                  <a:cubicBezTo>
                    <a:pt x="47" y="340"/>
                    <a:pt x="50" y="338"/>
                    <a:pt x="50" y="338"/>
                  </a:cubicBezTo>
                  <a:cubicBezTo>
                    <a:pt x="50" y="338"/>
                    <a:pt x="57" y="333"/>
                    <a:pt x="58" y="333"/>
                  </a:cubicBezTo>
                  <a:cubicBezTo>
                    <a:pt x="59" y="335"/>
                    <a:pt x="59" y="335"/>
                    <a:pt x="59" y="335"/>
                  </a:cubicBezTo>
                  <a:cubicBezTo>
                    <a:pt x="59" y="335"/>
                    <a:pt x="72" y="333"/>
                    <a:pt x="73" y="331"/>
                  </a:cubicBezTo>
                  <a:cubicBezTo>
                    <a:pt x="74" y="330"/>
                    <a:pt x="72" y="326"/>
                    <a:pt x="72" y="325"/>
                  </a:cubicBezTo>
                  <a:cubicBezTo>
                    <a:pt x="71" y="324"/>
                    <a:pt x="72" y="324"/>
                    <a:pt x="72" y="324"/>
                  </a:cubicBezTo>
                  <a:cubicBezTo>
                    <a:pt x="72" y="319"/>
                    <a:pt x="72" y="319"/>
                    <a:pt x="72" y="319"/>
                  </a:cubicBezTo>
                  <a:cubicBezTo>
                    <a:pt x="72" y="319"/>
                    <a:pt x="76" y="257"/>
                    <a:pt x="76" y="255"/>
                  </a:cubicBezTo>
                  <a:cubicBezTo>
                    <a:pt x="76" y="255"/>
                    <a:pt x="76" y="254"/>
                    <a:pt x="76" y="252"/>
                  </a:cubicBezTo>
                  <a:cubicBezTo>
                    <a:pt x="77" y="251"/>
                    <a:pt x="90" y="215"/>
                    <a:pt x="90" y="215"/>
                  </a:cubicBezTo>
                  <a:cubicBezTo>
                    <a:pt x="90" y="214"/>
                    <a:pt x="92" y="218"/>
                    <a:pt x="93" y="223"/>
                  </a:cubicBezTo>
                  <a:cubicBezTo>
                    <a:pt x="93" y="223"/>
                    <a:pt x="94" y="229"/>
                    <a:pt x="94" y="230"/>
                  </a:cubicBezTo>
                  <a:cubicBezTo>
                    <a:pt x="93" y="231"/>
                    <a:pt x="94" y="235"/>
                    <a:pt x="95" y="237"/>
                  </a:cubicBezTo>
                  <a:cubicBezTo>
                    <a:pt x="96" y="239"/>
                    <a:pt x="96" y="241"/>
                    <a:pt x="96" y="242"/>
                  </a:cubicBezTo>
                  <a:cubicBezTo>
                    <a:pt x="96" y="242"/>
                    <a:pt x="98" y="249"/>
                    <a:pt x="97" y="249"/>
                  </a:cubicBezTo>
                  <a:cubicBezTo>
                    <a:pt x="97" y="250"/>
                    <a:pt x="97" y="257"/>
                    <a:pt x="97" y="258"/>
                  </a:cubicBezTo>
                  <a:cubicBezTo>
                    <a:pt x="97" y="260"/>
                    <a:pt x="100" y="262"/>
                    <a:pt x="100" y="263"/>
                  </a:cubicBezTo>
                  <a:cubicBezTo>
                    <a:pt x="100" y="264"/>
                    <a:pt x="97" y="282"/>
                    <a:pt x="98" y="286"/>
                  </a:cubicBezTo>
                  <a:cubicBezTo>
                    <a:pt x="98" y="286"/>
                    <a:pt x="96" y="291"/>
                    <a:pt x="96" y="294"/>
                  </a:cubicBezTo>
                  <a:cubicBezTo>
                    <a:pt x="95" y="297"/>
                    <a:pt x="95" y="307"/>
                    <a:pt x="95" y="307"/>
                  </a:cubicBezTo>
                  <a:cubicBezTo>
                    <a:pt x="93" y="323"/>
                    <a:pt x="93" y="323"/>
                    <a:pt x="93" y="323"/>
                  </a:cubicBezTo>
                  <a:cubicBezTo>
                    <a:pt x="93" y="323"/>
                    <a:pt x="92" y="328"/>
                    <a:pt x="93" y="330"/>
                  </a:cubicBezTo>
                  <a:cubicBezTo>
                    <a:pt x="94" y="332"/>
                    <a:pt x="97" y="337"/>
                    <a:pt x="97" y="337"/>
                  </a:cubicBezTo>
                  <a:cubicBezTo>
                    <a:pt x="97" y="337"/>
                    <a:pt x="96" y="344"/>
                    <a:pt x="96" y="344"/>
                  </a:cubicBezTo>
                  <a:cubicBezTo>
                    <a:pt x="96" y="345"/>
                    <a:pt x="95" y="346"/>
                    <a:pt x="95" y="346"/>
                  </a:cubicBezTo>
                  <a:cubicBezTo>
                    <a:pt x="95" y="346"/>
                    <a:pt x="95" y="356"/>
                    <a:pt x="100" y="357"/>
                  </a:cubicBezTo>
                  <a:cubicBezTo>
                    <a:pt x="100" y="357"/>
                    <a:pt x="107" y="358"/>
                    <a:pt x="109" y="357"/>
                  </a:cubicBezTo>
                  <a:cubicBezTo>
                    <a:pt x="112" y="357"/>
                    <a:pt x="117" y="349"/>
                    <a:pt x="116" y="345"/>
                  </a:cubicBezTo>
                  <a:cubicBezTo>
                    <a:pt x="115" y="341"/>
                    <a:pt x="115" y="337"/>
                    <a:pt x="115" y="337"/>
                  </a:cubicBezTo>
                  <a:cubicBezTo>
                    <a:pt x="115" y="337"/>
                    <a:pt x="115" y="336"/>
                    <a:pt x="116" y="336"/>
                  </a:cubicBezTo>
                  <a:cubicBezTo>
                    <a:pt x="116" y="335"/>
                    <a:pt x="117" y="326"/>
                    <a:pt x="119" y="323"/>
                  </a:cubicBezTo>
                  <a:cubicBezTo>
                    <a:pt x="121" y="321"/>
                    <a:pt x="122" y="294"/>
                    <a:pt x="121" y="292"/>
                  </a:cubicBezTo>
                  <a:cubicBezTo>
                    <a:pt x="121" y="290"/>
                    <a:pt x="123" y="269"/>
                    <a:pt x="123" y="267"/>
                  </a:cubicBezTo>
                  <a:cubicBezTo>
                    <a:pt x="123" y="266"/>
                    <a:pt x="124" y="243"/>
                    <a:pt x="124" y="242"/>
                  </a:cubicBezTo>
                  <a:cubicBezTo>
                    <a:pt x="124" y="241"/>
                    <a:pt x="131" y="209"/>
                    <a:pt x="130" y="208"/>
                  </a:cubicBezTo>
                  <a:cubicBezTo>
                    <a:pt x="129" y="208"/>
                    <a:pt x="139" y="206"/>
                    <a:pt x="142" y="202"/>
                  </a:cubicBezTo>
                  <a:cubicBezTo>
                    <a:pt x="142" y="202"/>
                    <a:pt x="138" y="163"/>
                    <a:pt x="137" y="162"/>
                  </a:cubicBezTo>
                  <a:cubicBezTo>
                    <a:pt x="136" y="160"/>
                    <a:pt x="135" y="153"/>
                    <a:pt x="135" y="153"/>
                  </a:cubicBezTo>
                  <a:cubicBezTo>
                    <a:pt x="135" y="153"/>
                    <a:pt x="134" y="148"/>
                    <a:pt x="134" y="148"/>
                  </a:cubicBezTo>
                  <a:cubicBezTo>
                    <a:pt x="135" y="148"/>
                    <a:pt x="151" y="142"/>
                    <a:pt x="153" y="129"/>
                  </a:cubicBezTo>
                  <a:cubicBezTo>
                    <a:pt x="153" y="129"/>
                    <a:pt x="152" y="124"/>
                    <a:pt x="152" y="124"/>
                  </a:cubicBezTo>
                  <a:cubicBezTo>
                    <a:pt x="151" y="124"/>
                    <a:pt x="150" y="98"/>
                    <a:pt x="151" y="97"/>
                  </a:cubicBezTo>
                  <a:cubicBezTo>
                    <a:pt x="151" y="96"/>
                    <a:pt x="150" y="88"/>
                    <a:pt x="150" y="88"/>
                  </a:cubicBezTo>
                  <a:cubicBezTo>
                    <a:pt x="150" y="88"/>
                    <a:pt x="149" y="76"/>
                    <a:pt x="148" y="76"/>
                  </a:cubicBezTo>
                  <a:cubicBezTo>
                    <a:pt x="147" y="75"/>
                    <a:pt x="148" y="68"/>
                    <a:pt x="148" y="67"/>
                  </a:cubicBezTo>
                  <a:cubicBezTo>
                    <a:pt x="148" y="66"/>
                    <a:pt x="147" y="61"/>
                    <a:pt x="139" y="59"/>
                  </a:cubicBezTo>
                  <a:cubicBezTo>
                    <a:pt x="132" y="57"/>
                    <a:pt x="116" y="50"/>
                    <a:pt x="116" y="50"/>
                  </a:cubicBezTo>
                  <a:cubicBezTo>
                    <a:pt x="116" y="50"/>
                    <a:pt x="115" y="48"/>
                    <a:pt x="113" y="48"/>
                  </a:cubicBezTo>
                  <a:cubicBezTo>
                    <a:pt x="111" y="47"/>
                    <a:pt x="109" y="42"/>
                    <a:pt x="107" y="42"/>
                  </a:cubicBezTo>
                  <a:cubicBezTo>
                    <a:pt x="107" y="42"/>
                    <a:pt x="109" y="36"/>
                    <a:pt x="109" y="34"/>
                  </a:cubicBezTo>
                  <a:cubicBezTo>
                    <a:pt x="109" y="34"/>
                    <a:pt x="111" y="33"/>
                    <a:pt x="112" y="32"/>
                  </a:cubicBezTo>
                  <a:cubicBezTo>
                    <a:pt x="112" y="31"/>
                    <a:pt x="113" y="29"/>
                    <a:pt x="112" y="28"/>
                  </a:cubicBezTo>
                  <a:cubicBezTo>
                    <a:pt x="112" y="27"/>
                    <a:pt x="114" y="24"/>
                    <a:pt x="113" y="22"/>
                  </a:cubicBezTo>
                  <a:cubicBezTo>
                    <a:pt x="113" y="22"/>
                    <a:pt x="114" y="19"/>
                    <a:pt x="110" y="20"/>
                  </a:cubicBezTo>
                  <a:cubicBezTo>
                    <a:pt x="110" y="20"/>
                    <a:pt x="110" y="5"/>
                    <a:pt x="102" y="2"/>
                  </a:cubicBezTo>
                  <a:cubicBezTo>
                    <a:pt x="102" y="2"/>
                    <a:pt x="101" y="1"/>
                    <a:pt x="99" y="1"/>
                  </a:cubicBezTo>
                  <a:cubicBezTo>
                    <a:pt x="97" y="0"/>
                    <a:pt x="96" y="1"/>
                    <a:pt x="95" y="1"/>
                  </a:cubicBezTo>
                  <a:cubicBezTo>
                    <a:pt x="94" y="0"/>
                    <a:pt x="90" y="0"/>
                    <a:pt x="89" y="0"/>
                  </a:cubicBezTo>
                  <a:cubicBezTo>
                    <a:pt x="88" y="1"/>
                    <a:pt x="83" y="4"/>
                    <a:pt x="82" y="4"/>
                  </a:cubicBezTo>
                  <a:cubicBezTo>
                    <a:pt x="82" y="4"/>
                    <a:pt x="77" y="8"/>
                    <a:pt x="77" y="10"/>
                  </a:cubicBezTo>
                  <a:cubicBezTo>
                    <a:pt x="77" y="12"/>
                    <a:pt x="75" y="16"/>
                    <a:pt x="77" y="20"/>
                  </a:cubicBezTo>
                  <a:cubicBezTo>
                    <a:pt x="78" y="24"/>
                    <a:pt x="76" y="24"/>
                    <a:pt x="76" y="24"/>
                  </a:cubicBezTo>
                  <a:cubicBezTo>
                    <a:pt x="76" y="24"/>
                    <a:pt x="75" y="23"/>
                    <a:pt x="75" y="23"/>
                  </a:cubicBezTo>
                  <a:cubicBezTo>
                    <a:pt x="74" y="24"/>
                    <a:pt x="74" y="29"/>
                    <a:pt x="75" y="29"/>
                  </a:cubicBezTo>
                  <a:cubicBezTo>
                    <a:pt x="75" y="30"/>
                    <a:pt x="76" y="33"/>
                    <a:pt x="76" y="33"/>
                  </a:cubicBezTo>
                  <a:cubicBezTo>
                    <a:pt x="76" y="33"/>
                    <a:pt x="77" y="35"/>
                    <a:pt x="79" y="36"/>
                  </a:cubicBezTo>
                  <a:cubicBezTo>
                    <a:pt x="79" y="36"/>
                    <a:pt x="81" y="44"/>
                    <a:pt x="83" y="44"/>
                  </a:cubicBezTo>
                  <a:cubicBezTo>
                    <a:pt x="83" y="44"/>
                    <a:pt x="83" y="47"/>
                    <a:pt x="82" y="47"/>
                  </a:cubicBezTo>
                  <a:cubicBezTo>
                    <a:pt x="82" y="48"/>
                    <a:pt x="77" y="51"/>
                    <a:pt x="77" y="51"/>
                  </a:cubicBezTo>
                  <a:cubicBezTo>
                    <a:pt x="77" y="51"/>
                    <a:pt x="61" y="58"/>
                    <a:pt x="60" y="58"/>
                  </a:cubicBezTo>
                  <a:cubicBezTo>
                    <a:pt x="59" y="58"/>
                    <a:pt x="51" y="63"/>
                    <a:pt x="51" y="63"/>
                  </a:cubicBezTo>
                  <a:cubicBezTo>
                    <a:pt x="51" y="64"/>
                    <a:pt x="47" y="66"/>
                    <a:pt x="48" y="69"/>
                  </a:cubicBezTo>
                  <a:cubicBezTo>
                    <a:pt x="48" y="73"/>
                    <a:pt x="46" y="82"/>
                    <a:pt x="46" y="82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5" y="95"/>
                    <a:pt x="44" y="100"/>
                    <a:pt x="45" y="102"/>
                  </a:cubicBezTo>
                  <a:cubicBezTo>
                    <a:pt x="45" y="104"/>
                    <a:pt x="43" y="108"/>
                    <a:pt x="42" y="109"/>
                  </a:cubicBezTo>
                  <a:cubicBezTo>
                    <a:pt x="42" y="110"/>
                    <a:pt x="41" y="115"/>
                    <a:pt x="41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0" y="117"/>
                    <a:pt x="4" y="108"/>
                    <a:pt x="2" y="109"/>
                  </a:cubicBezTo>
                  <a:cubicBezTo>
                    <a:pt x="0" y="110"/>
                    <a:pt x="1" y="112"/>
                    <a:pt x="2" y="113"/>
                  </a:cubicBezTo>
                  <a:cubicBezTo>
                    <a:pt x="3" y="114"/>
                    <a:pt x="7" y="117"/>
                    <a:pt x="7" y="117"/>
                  </a:cubicBezTo>
                  <a:close/>
                  <a:moveTo>
                    <a:pt x="80" y="52"/>
                  </a:moveTo>
                  <a:cubicBezTo>
                    <a:pt x="83" y="48"/>
                    <a:pt x="83" y="48"/>
                    <a:pt x="83" y="48"/>
                  </a:cubicBezTo>
                  <a:cubicBezTo>
                    <a:pt x="83" y="48"/>
                    <a:pt x="86" y="53"/>
                    <a:pt x="93" y="55"/>
                  </a:cubicBezTo>
                  <a:cubicBezTo>
                    <a:pt x="98" y="59"/>
                    <a:pt x="110" y="45"/>
                    <a:pt x="110" y="45"/>
                  </a:cubicBezTo>
                  <a:cubicBezTo>
                    <a:pt x="111" y="49"/>
                    <a:pt x="106" y="65"/>
                    <a:pt x="101" y="78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7" y="66"/>
                    <a:pt x="99" y="67"/>
                    <a:pt x="100" y="66"/>
                  </a:cubicBezTo>
                  <a:cubicBezTo>
                    <a:pt x="101" y="64"/>
                    <a:pt x="98" y="60"/>
                    <a:pt x="97" y="60"/>
                  </a:cubicBezTo>
                  <a:cubicBezTo>
                    <a:pt x="96" y="60"/>
                    <a:pt x="93" y="60"/>
                    <a:pt x="92" y="63"/>
                  </a:cubicBezTo>
                  <a:cubicBezTo>
                    <a:pt x="92" y="66"/>
                    <a:pt x="94" y="66"/>
                    <a:pt x="94" y="66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4" y="64"/>
                    <a:pt x="80" y="52"/>
                    <a:pt x="80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 flipH="1">
              <a:off x="13685837" y="2709868"/>
              <a:ext cx="1191117" cy="3767132"/>
            </a:xfrm>
            <a:custGeom>
              <a:avLst/>
              <a:gdLst>
                <a:gd name="T0" fmla="*/ 16 w 111"/>
                <a:gd name="T1" fmla="*/ 182 h 351"/>
                <a:gd name="T2" fmla="*/ 14 w 111"/>
                <a:gd name="T3" fmla="*/ 246 h 351"/>
                <a:gd name="T4" fmla="*/ 8 w 111"/>
                <a:gd name="T5" fmla="*/ 308 h 351"/>
                <a:gd name="T6" fmla="*/ 10 w 111"/>
                <a:gd name="T7" fmla="*/ 328 h 351"/>
                <a:gd name="T8" fmla="*/ 24 w 111"/>
                <a:gd name="T9" fmla="*/ 348 h 351"/>
                <a:gd name="T10" fmla="*/ 34 w 111"/>
                <a:gd name="T11" fmla="*/ 323 h 351"/>
                <a:gd name="T12" fmla="*/ 37 w 111"/>
                <a:gd name="T13" fmla="*/ 255 h 351"/>
                <a:gd name="T14" fmla="*/ 56 w 111"/>
                <a:gd name="T15" fmla="*/ 192 h 351"/>
                <a:gd name="T16" fmla="*/ 67 w 111"/>
                <a:gd name="T17" fmla="*/ 261 h 351"/>
                <a:gd name="T18" fmla="*/ 71 w 111"/>
                <a:gd name="T19" fmla="*/ 311 h 351"/>
                <a:gd name="T20" fmla="*/ 70 w 111"/>
                <a:gd name="T21" fmla="*/ 333 h 351"/>
                <a:gd name="T22" fmla="*/ 87 w 111"/>
                <a:gd name="T23" fmla="*/ 342 h 351"/>
                <a:gd name="T24" fmla="*/ 104 w 111"/>
                <a:gd name="T25" fmla="*/ 336 h 351"/>
                <a:gd name="T26" fmla="*/ 89 w 111"/>
                <a:gd name="T27" fmla="*/ 311 h 351"/>
                <a:gd name="T28" fmla="*/ 90 w 111"/>
                <a:gd name="T29" fmla="*/ 268 h 351"/>
                <a:gd name="T30" fmla="*/ 95 w 111"/>
                <a:gd name="T31" fmla="*/ 181 h 351"/>
                <a:gd name="T32" fmla="*/ 85 w 111"/>
                <a:gd name="T33" fmla="*/ 117 h 351"/>
                <a:gd name="T34" fmla="*/ 100 w 111"/>
                <a:gd name="T35" fmla="*/ 98 h 351"/>
                <a:gd name="T36" fmla="*/ 92 w 111"/>
                <a:gd name="T37" fmla="*/ 60 h 351"/>
                <a:gd name="T38" fmla="*/ 62 w 111"/>
                <a:gd name="T39" fmla="*/ 42 h 351"/>
                <a:gd name="T40" fmla="*/ 69 w 111"/>
                <a:gd name="T41" fmla="*/ 27 h 351"/>
                <a:gd name="T42" fmla="*/ 74 w 111"/>
                <a:gd name="T43" fmla="*/ 11 h 351"/>
                <a:gd name="T44" fmla="*/ 53 w 111"/>
                <a:gd name="T45" fmla="*/ 2 h 351"/>
                <a:gd name="T46" fmla="*/ 41 w 111"/>
                <a:gd name="T47" fmla="*/ 18 h 351"/>
                <a:gd name="T48" fmla="*/ 39 w 111"/>
                <a:gd name="T49" fmla="*/ 37 h 351"/>
                <a:gd name="T50" fmla="*/ 61 w 111"/>
                <a:gd name="T51" fmla="*/ 44 h 351"/>
                <a:gd name="T52" fmla="*/ 57 w 111"/>
                <a:gd name="T53" fmla="*/ 53 h 351"/>
                <a:gd name="T54" fmla="*/ 48 w 111"/>
                <a:gd name="T55" fmla="*/ 53 h 351"/>
                <a:gd name="T56" fmla="*/ 53 w 111"/>
                <a:gd name="T57" fmla="*/ 71 h 351"/>
                <a:gd name="T58" fmla="*/ 36 w 111"/>
                <a:gd name="T59" fmla="*/ 43 h 351"/>
                <a:gd name="T60" fmla="*/ 5 w 111"/>
                <a:gd name="T61" fmla="*/ 67 h 351"/>
                <a:gd name="T62" fmla="*/ 16 w 111"/>
                <a:gd name="T63" fmla="*/ 112 h 351"/>
                <a:gd name="T64" fmla="*/ 40 w 111"/>
                <a:gd name="T65" fmla="*/ 95 h 351"/>
                <a:gd name="T66" fmla="*/ 49 w 111"/>
                <a:gd name="T67" fmla="*/ 86 h 351"/>
                <a:gd name="T68" fmla="*/ 40 w 111"/>
                <a:gd name="T69" fmla="*/ 9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1" h="351">
                  <a:moveTo>
                    <a:pt x="3" y="177"/>
                  </a:moveTo>
                  <a:cubicBezTo>
                    <a:pt x="5" y="180"/>
                    <a:pt x="16" y="182"/>
                    <a:pt x="16" y="182"/>
                  </a:cubicBezTo>
                  <a:cubicBezTo>
                    <a:pt x="16" y="182"/>
                    <a:pt x="16" y="224"/>
                    <a:pt x="16" y="225"/>
                  </a:cubicBezTo>
                  <a:cubicBezTo>
                    <a:pt x="15" y="227"/>
                    <a:pt x="17" y="238"/>
                    <a:pt x="14" y="246"/>
                  </a:cubicBezTo>
                  <a:cubicBezTo>
                    <a:pt x="11" y="254"/>
                    <a:pt x="7" y="296"/>
                    <a:pt x="7" y="296"/>
                  </a:cubicBezTo>
                  <a:cubicBezTo>
                    <a:pt x="7" y="296"/>
                    <a:pt x="7" y="306"/>
                    <a:pt x="8" y="308"/>
                  </a:cubicBezTo>
                  <a:cubicBezTo>
                    <a:pt x="10" y="311"/>
                    <a:pt x="10" y="315"/>
                    <a:pt x="8" y="317"/>
                  </a:cubicBezTo>
                  <a:cubicBezTo>
                    <a:pt x="5" y="319"/>
                    <a:pt x="10" y="328"/>
                    <a:pt x="10" y="328"/>
                  </a:cubicBezTo>
                  <a:cubicBezTo>
                    <a:pt x="10" y="328"/>
                    <a:pt x="1" y="346"/>
                    <a:pt x="6" y="348"/>
                  </a:cubicBezTo>
                  <a:cubicBezTo>
                    <a:pt x="11" y="351"/>
                    <a:pt x="20" y="351"/>
                    <a:pt x="24" y="348"/>
                  </a:cubicBezTo>
                  <a:cubicBezTo>
                    <a:pt x="26" y="345"/>
                    <a:pt x="25" y="329"/>
                    <a:pt x="25" y="329"/>
                  </a:cubicBezTo>
                  <a:cubicBezTo>
                    <a:pt x="25" y="329"/>
                    <a:pt x="33" y="326"/>
                    <a:pt x="34" y="323"/>
                  </a:cubicBezTo>
                  <a:cubicBezTo>
                    <a:pt x="35" y="321"/>
                    <a:pt x="37" y="318"/>
                    <a:pt x="32" y="307"/>
                  </a:cubicBezTo>
                  <a:cubicBezTo>
                    <a:pt x="28" y="291"/>
                    <a:pt x="37" y="255"/>
                    <a:pt x="37" y="255"/>
                  </a:cubicBezTo>
                  <a:cubicBezTo>
                    <a:pt x="37" y="255"/>
                    <a:pt x="47" y="217"/>
                    <a:pt x="48" y="217"/>
                  </a:cubicBezTo>
                  <a:cubicBezTo>
                    <a:pt x="50" y="216"/>
                    <a:pt x="56" y="192"/>
                    <a:pt x="56" y="192"/>
                  </a:cubicBezTo>
                  <a:cubicBezTo>
                    <a:pt x="56" y="192"/>
                    <a:pt x="57" y="194"/>
                    <a:pt x="63" y="223"/>
                  </a:cubicBezTo>
                  <a:cubicBezTo>
                    <a:pt x="69" y="252"/>
                    <a:pt x="67" y="261"/>
                    <a:pt x="67" y="261"/>
                  </a:cubicBezTo>
                  <a:cubicBezTo>
                    <a:pt x="68" y="302"/>
                    <a:pt x="68" y="302"/>
                    <a:pt x="68" y="302"/>
                  </a:cubicBezTo>
                  <a:cubicBezTo>
                    <a:pt x="68" y="302"/>
                    <a:pt x="69" y="310"/>
                    <a:pt x="71" y="311"/>
                  </a:cubicBezTo>
                  <a:cubicBezTo>
                    <a:pt x="72" y="312"/>
                    <a:pt x="67" y="319"/>
                    <a:pt x="70" y="322"/>
                  </a:cubicBezTo>
                  <a:cubicBezTo>
                    <a:pt x="71" y="326"/>
                    <a:pt x="70" y="333"/>
                    <a:pt x="70" y="333"/>
                  </a:cubicBezTo>
                  <a:cubicBezTo>
                    <a:pt x="70" y="333"/>
                    <a:pt x="78" y="338"/>
                    <a:pt x="80" y="336"/>
                  </a:cubicBezTo>
                  <a:cubicBezTo>
                    <a:pt x="82" y="335"/>
                    <a:pt x="87" y="342"/>
                    <a:pt x="87" y="342"/>
                  </a:cubicBezTo>
                  <a:cubicBezTo>
                    <a:pt x="87" y="342"/>
                    <a:pt x="106" y="347"/>
                    <a:pt x="108" y="344"/>
                  </a:cubicBezTo>
                  <a:cubicBezTo>
                    <a:pt x="111" y="341"/>
                    <a:pt x="104" y="336"/>
                    <a:pt x="104" y="336"/>
                  </a:cubicBezTo>
                  <a:cubicBezTo>
                    <a:pt x="94" y="324"/>
                    <a:pt x="94" y="324"/>
                    <a:pt x="94" y="324"/>
                  </a:cubicBezTo>
                  <a:cubicBezTo>
                    <a:pt x="94" y="324"/>
                    <a:pt x="101" y="317"/>
                    <a:pt x="89" y="311"/>
                  </a:cubicBezTo>
                  <a:cubicBezTo>
                    <a:pt x="91" y="292"/>
                    <a:pt x="91" y="292"/>
                    <a:pt x="91" y="292"/>
                  </a:cubicBezTo>
                  <a:cubicBezTo>
                    <a:pt x="91" y="292"/>
                    <a:pt x="92" y="278"/>
                    <a:pt x="90" y="268"/>
                  </a:cubicBezTo>
                  <a:cubicBezTo>
                    <a:pt x="88" y="258"/>
                    <a:pt x="95" y="208"/>
                    <a:pt x="95" y="208"/>
                  </a:cubicBezTo>
                  <a:cubicBezTo>
                    <a:pt x="95" y="208"/>
                    <a:pt x="98" y="185"/>
                    <a:pt x="95" y="181"/>
                  </a:cubicBezTo>
                  <a:cubicBezTo>
                    <a:pt x="98" y="179"/>
                    <a:pt x="89" y="125"/>
                    <a:pt x="89" y="125"/>
                  </a:cubicBezTo>
                  <a:cubicBezTo>
                    <a:pt x="85" y="117"/>
                    <a:pt x="85" y="117"/>
                    <a:pt x="85" y="117"/>
                  </a:cubicBezTo>
                  <a:cubicBezTo>
                    <a:pt x="85" y="117"/>
                    <a:pt x="96" y="116"/>
                    <a:pt x="97" y="110"/>
                  </a:cubicBezTo>
                  <a:cubicBezTo>
                    <a:pt x="98" y="104"/>
                    <a:pt x="100" y="103"/>
                    <a:pt x="100" y="98"/>
                  </a:cubicBezTo>
                  <a:cubicBezTo>
                    <a:pt x="99" y="94"/>
                    <a:pt x="97" y="82"/>
                    <a:pt x="96" y="79"/>
                  </a:cubicBezTo>
                  <a:cubicBezTo>
                    <a:pt x="95" y="75"/>
                    <a:pt x="92" y="60"/>
                    <a:pt x="92" y="60"/>
                  </a:cubicBezTo>
                  <a:cubicBezTo>
                    <a:pt x="92" y="60"/>
                    <a:pt x="89" y="55"/>
                    <a:pt x="83" y="55"/>
                  </a:cubicBezTo>
                  <a:cubicBezTo>
                    <a:pt x="78" y="55"/>
                    <a:pt x="63" y="48"/>
                    <a:pt x="62" y="42"/>
                  </a:cubicBezTo>
                  <a:cubicBezTo>
                    <a:pt x="62" y="42"/>
                    <a:pt x="65" y="39"/>
                    <a:pt x="67" y="34"/>
                  </a:cubicBezTo>
                  <a:cubicBezTo>
                    <a:pt x="67" y="32"/>
                    <a:pt x="69" y="29"/>
                    <a:pt x="69" y="27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67" y="0"/>
                    <a:pt x="53" y="2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45" y="2"/>
                    <a:pt x="41" y="12"/>
                    <a:pt x="41" y="18"/>
                  </a:cubicBezTo>
                  <a:cubicBezTo>
                    <a:pt x="34" y="18"/>
                    <a:pt x="41" y="30"/>
                    <a:pt x="41" y="30"/>
                  </a:cubicBezTo>
                  <a:cubicBezTo>
                    <a:pt x="41" y="30"/>
                    <a:pt x="40" y="33"/>
                    <a:pt x="39" y="37"/>
                  </a:cubicBezTo>
                  <a:cubicBezTo>
                    <a:pt x="40" y="38"/>
                    <a:pt x="43" y="45"/>
                    <a:pt x="50" y="47"/>
                  </a:cubicBezTo>
                  <a:cubicBezTo>
                    <a:pt x="58" y="50"/>
                    <a:pt x="61" y="44"/>
                    <a:pt x="61" y="44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56" y="56"/>
                    <a:pt x="57" y="53"/>
                  </a:cubicBezTo>
                  <a:cubicBezTo>
                    <a:pt x="59" y="50"/>
                    <a:pt x="54" y="50"/>
                    <a:pt x="52" y="50"/>
                  </a:cubicBezTo>
                  <a:cubicBezTo>
                    <a:pt x="50" y="50"/>
                    <a:pt x="48" y="53"/>
                    <a:pt x="48" y="53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3" y="74"/>
                    <a:pt x="53" y="71"/>
                  </a:cubicBezTo>
                  <a:cubicBezTo>
                    <a:pt x="53" y="68"/>
                    <a:pt x="40" y="48"/>
                    <a:pt x="37" y="42"/>
                  </a:cubicBezTo>
                  <a:cubicBezTo>
                    <a:pt x="37" y="43"/>
                    <a:pt x="36" y="43"/>
                    <a:pt x="36" y="43"/>
                  </a:cubicBezTo>
                  <a:cubicBezTo>
                    <a:pt x="34" y="46"/>
                    <a:pt x="17" y="49"/>
                    <a:pt x="17" y="49"/>
                  </a:cubicBezTo>
                  <a:cubicBezTo>
                    <a:pt x="17" y="49"/>
                    <a:pt x="0" y="48"/>
                    <a:pt x="5" y="67"/>
                  </a:cubicBezTo>
                  <a:cubicBezTo>
                    <a:pt x="7" y="82"/>
                    <a:pt x="9" y="95"/>
                    <a:pt x="9" y="95"/>
                  </a:cubicBezTo>
                  <a:cubicBezTo>
                    <a:pt x="9" y="95"/>
                    <a:pt x="13" y="112"/>
                    <a:pt x="16" y="112"/>
                  </a:cubicBezTo>
                  <a:cubicBezTo>
                    <a:pt x="20" y="113"/>
                    <a:pt x="3" y="172"/>
                    <a:pt x="3" y="177"/>
                  </a:cubicBezTo>
                  <a:close/>
                  <a:moveTo>
                    <a:pt x="40" y="95"/>
                  </a:moveTo>
                  <a:cubicBezTo>
                    <a:pt x="40" y="95"/>
                    <a:pt x="45" y="87"/>
                    <a:pt x="44" y="85"/>
                  </a:cubicBezTo>
                  <a:cubicBezTo>
                    <a:pt x="47" y="86"/>
                    <a:pt x="49" y="86"/>
                    <a:pt x="49" y="86"/>
                  </a:cubicBezTo>
                  <a:cubicBezTo>
                    <a:pt x="49" y="99"/>
                    <a:pt x="49" y="99"/>
                    <a:pt x="49" y="99"/>
                  </a:cubicBezTo>
                  <a:lnTo>
                    <a:pt x="40" y="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</p:grpSp>
      <p:sp>
        <p:nvSpPr>
          <p:cNvPr id="53" name="Текст 8"/>
          <p:cNvSpPr txBox="1">
            <a:spLocks/>
          </p:cNvSpPr>
          <p:nvPr/>
        </p:nvSpPr>
        <p:spPr>
          <a:xfrm>
            <a:off x="1117600" y="2450783"/>
            <a:ext cx="2997200" cy="376703"/>
          </a:xfrm>
          <a:prstGeom prst="rect">
            <a:avLst/>
          </a:prstGeom>
        </p:spPr>
        <p:txBody>
          <a:bodyPr vert="horz" lIns="34291" tIns="17145" rIns="34291" bIns="17145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100"/>
              </a:lnSpc>
            </a:pP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dobe Arabic" panose="02040503050201020203" pitchFamily="18" charset="-78"/>
              </a:rPr>
              <a:t>Управление Федерального казначейства</a:t>
            </a:r>
            <a:b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dobe Arabic" panose="02040503050201020203" pitchFamily="18" charset="-78"/>
              </a:rPr>
            </a:b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dobe Arabic" panose="02040503050201020203" pitchFamily="18" charset="-78"/>
              </a:rPr>
              <a:t>по Саратовской области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981200" y="2743200"/>
            <a:ext cx="1340432" cy="235385"/>
          </a:xfrm>
          <a:prstGeom prst="rect">
            <a:avLst/>
          </a:prstGeom>
        </p:spPr>
        <p:txBody>
          <a:bodyPr vert="horz" lIns="34291" tIns="17145" rIns="34291" bIns="17145" rtlCol="0" anchor="ctr"/>
          <a:lstStyle/>
          <a:p>
            <a:pPr algn="ctr" defTabSz="914400">
              <a:lnSpc>
                <a:spcPts val="1100"/>
              </a:lnSpc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dobe Arabic" panose="02040503050201020203" pitchFamily="18" charset="-78"/>
              </a:rPr>
              <a:t>saratov.roskazna.ru</a:t>
            </a:r>
          </a:p>
        </p:txBody>
      </p:sp>
    </p:spTree>
    <p:extLst>
      <p:ext uri="{BB962C8B-B14F-4D97-AF65-F5344CB8AC3E}">
        <p14:creationId xmlns:p14="http://schemas.microsoft.com/office/powerpoint/2010/main" val="28719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1"/>
          <p:cNvGrpSpPr/>
          <p:nvPr/>
        </p:nvGrpSpPr>
        <p:grpSpPr>
          <a:xfrm>
            <a:off x="4949597" y="533400"/>
            <a:ext cx="1375003" cy="90588"/>
            <a:chOff x="10866255" y="8448874"/>
            <a:chExt cx="2738812" cy="73150"/>
          </a:xfrm>
        </p:grpSpPr>
        <p:sp>
          <p:nvSpPr>
            <p:cNvPr id="24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251" name="TextBox 250"/>
          <p:cNvSpPr txBox="1"/>
          <p:nvPr/>
        </p:nvSpPr>
        <p:spPr>
          <a:xfrm>
            <a:off x="2195425" y="73597"/>
            <a:ext cx="6948577" cy="465591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rPr>
              <a:t>Коррупция и противодействие</a:t>
            </a:r>
            <a:endParaRPr lang="id-ID" sz="2800" b="1" dirty="0">
              <a:solidFill>
                <a:schemeClr val="tx2"/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5510095" y="1517448"/>
            <a:ext cx="3152957" cy="275652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нарушает права человека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5510093" y="1956221"/>
            <a:ext cx="3203459" cy="470705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ухудшает работу</a:t>
            </a:r>
            <a:r>
              <a:rPr lang="en-US" sz="1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 </a:t>
            </a:r>
            <a:r>
              <a:rPr lang="ru-RU" sz="1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здравоохранения</a:t>
            </a:r>
            <a:br>
              <a:rPr lang="ru-RU" sz="1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и образования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5510093" y="2505873"/>
            <a:ext cx="3009971" cy="278345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лишает перспектив молодежь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1587480" y="1852562"/>
            <a:ext cx="3265257" cy="1006621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800" b="1" i="1" dirty="0">
                <a:solidFill>
                  <a:srgbClr val="C00000"/>
                </a:solidFill>
                <a:latin typeface="+mj-lt"/>
                <a:ea typeface="Lato" pitchFamily="34" charset="0"/>
                <a:cs typeface="Lato" pitchFamily="34" charset="0"/>
              </a:rPr>
              <a:t>Коррупция – это враг</a:t>
            </a:r>
            <a:br>
              <a:rPr lang="ru-RU" sz="1800" b="1" i="1" dirty="0">
                <a:solidFill>
                  <a:srgbClr val="C00000"/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800" b="1" i="1" dirty="0">
                <a:solidFill>
                  <a:srgbClr val="C00000"/>
                </a:solidFill>
                <a:latin typeface="+mj-lt"/>
                <a:ea typeface="Lato" pitchFamily="34" charset="0"/>
                <a:cs typeface="Lato" pitchFamily="34" charset="0"/>
              </a:rPr>
              <a:t>социального благополучия</a:t>
            </a:r>
            <a:br>
              <a:rPr lang="ru-RU" sz="1800" b="1" i="1" dirty="0">
                <a:solidFill>
                  <a:srgbClr val="C00000"/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800" b="1" i="1" dirty="0">
                <a:solidFill>
                  <a:srgbClr val="C00000"/>
                </a:solidFill>
                <a:latin typeface="+mj-lt"/>
                <a:ea typeface="Lato" pitchFamily="34" charset="0"/>
                <a:cs typeface="Lato" pitchFamily="34" charset="0"/>
              </a:rPr>
              <a:t>и экономического развития</a:t>
            </a:r>
            <a:br>
              <a:rPr lang="ru-RU" sz="1800" b="1" i="1" dirty="0">
                <a:solidFill>
                  <a:srgbClr val="C00000"/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800" b="1" i="1" dirty="0">
                <a:solidFill>
                  <a:srgbClr val="C00000"/>
                </a:solidFill>
                <a:latin typeface="+mj-lt"/>
                <a:ea typeface="Lato" pitchFamily="34" charset="0"/>
                <a:cs typeface="Lato" pitchFamily="34" charset="0"/>
              </a:rPr>
              <a:t>общества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5510095" y="2949055"/>
            <a:ext cx="3014349" cy="278345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разрушает бизнес-процессы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33401" y="1846846"/>
            <a:ext cx="958076" cy="975295"/>
            <a:chOff x="451855" y="1248259"/>
            <a:chExt cx="1050961" cy="1069848"/>
          </a:xfrm>
        </p:grpSpPr>
        <p:sp>
          <p:nvSpPr>
            <p:cNvPr id="305" name="Rounded Rectangle 187"/>
            <p:cNvSpPr/>
            <p:nvPr/>
          </p:nvSpPr>
          <p:spPr>
            <a:xfrm rot="10800000" flipV="1">
              <a:off x="451855" y="1248259"/>
              <a:ext cx="1050961" cy="1069848"/>
            </a:xfrm>
            <a:prstGeom prst="roundRect">
              <a:avLst>
                <a:gd name="adj" fmla="val 813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0" rIns="0" bIns="0" rtlCol="0" anchor="ctr" anchorCtr="0"/>
            <a:lstStyle/>
            <a:p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6" name="Freeform 143"/>
            <p:cNvSpPr>
              <a:spLocks noChangeAspect="1" noEditPoints="1"/>
            </p:cNvSpPr>
            <p:nvPr/>
          </p:nvSpPr>
          <p:spPr bwMode="auto">
            <a:xfrm>
              <a:off x="619066" y="1415417"/>
              <a:ext cx="775765" cy="726903"/>
            </a:xfrm>
            <a:custGeom>
              <a:avLst/>
              <a:gdLst>
                <a:gd name="T0" fmla="*/ 170858 w 59"/>
                <a:gd name="T1" fmla="*/ 154565 h 55"/>
                <a:gd name="T2" fmla="*/ 136686 w 59"/>
                <a:gd name="T3" fmla="*/ 188913 h 55"/>
                <a:gd name="T4" fmla="*/ 34172 w 59"/>
                <a:gd name="T5" fmla="*/ 188913 h 55"/>
                <a:gd name="T6" fmla="*/ 0 w 59"/>
                <a:gd name="T7" fmla="*/ 154565 h 55"/>
                <a:gd name="T8" fmla="*/ 0 w 59"/>
                <a:gd name="T9" fmla="*/ 51522 h 55"/>
                <a:gd name="T10" fmla="*/ 34172 w 59"/>
                <a:gd name="T11" fmla="*/ 17174 h 55"/>
                <a:gd name="T12" fmla="*/ 64926 w 59"/>
                <a:gd name="T13" fmla="*/ 17174 h 55"/>
                <a:gd name="T14" fmla="*/ 68343 w 59"/>
                <a:gd name="T15" fmla="*/ 20609 h 55"/>
                <a:gd name="T16" fmla="*/ 64926 w 59"/>
                <a:gd name="T17" fmla="*/ 24043 h 55"/>
                <a:gd name="T18" fmla="*/ 51257 w 59"/>
                <a:gd name="T19" fmla="*/ 30913 h 55"/>
                <a:gd name="T20" fmla="*/ 47840 w 59"/>
                <a:gd name="T21" fmla="*/ 30913 h 55"/>
                <a:gd name="T22" fmla="*/ 34172 w 59"/>
                <a:gd name="T23" fmla="*/ 30913 h 55"/>
                <a:gd name="T24" fmla="*/ 13669 w 59"/>
                <a:gd name="T25" fmla="*/ 51522 h 55"/>
                <a:gd name="T26" fmla="*/ 13669 w 59"/>
                <a:gd name="T27" fmla="*/ 154565 h 55"/>
                <a:gd name="T28" fmla="*/ 34172 w 59"/>
                <a:gd name="T29" fmla="*/ 175174 h 55"/>
                <a:gd name="T30" fmla="*/ 136686 w 59"/>
                <a:gd name="T31" fmla="*/ 175174 h 55"/>
                <a:gd name="T32" fmla="*/ 153772 w 59"/>
                <a:gd name="T33" fmla="*/ 154565 h 55"/>
                <a:gd name="T34" fmla="*/ 153772 w 59"/>
                <a:gd name="T35" fmla="*/ 127087 h 55"/>
                <a:gd name="T36" fmla="*/ 157189 w 59"/>
                <a:gd name="T37" fmla="*/ 123652 h 55"/>
                <a:gd name="T38" fmla="*/ 164023 w 59"/>
                <a:gd name="T39" fmla="*/ 120217 h 55"/>
                <a:gd name="T40" fmla="*/ 167440 w 59"/>
                <a:gd name="T41" fmla="*/ 120217 h 55"/>
                <a:gd name="T42" fmla="*/ 170858 w 59"/>
                <a:gd name="T43" fmla="*/ 123652 h 55"/>
                <a:gd name="T44" fmla="*/ 170858 w 59"/>
                <a:gd name="T45" fmla="*/ 154565 h 55"/>
                <a:gd name="T46" fmla="*/ 153772 w 59"/>
                <a:gd name="T47" fmla="*/ 109913 h 55"/>
                <a:gd name="T48" fmla="*/ 146938 w 59"/>
                <a:gd name="T49" fmla="*/ 109913 h 55"/>
                <a:gd name="T50" fmla="*/ 143520 w 59"/>
                <a:gd name="T51" fmla="*/ 109913 h 55"/>
                <a:gd name="T52" fmla="*/ 140103 w 59"/>
                <a:gd name="T53" fmla="*/ 103043 h 55"/>
                <a:gd name="T54" fmla="*/ 140103 w 59"/>
                <a:gd name="T55" fmla="*/ 79000 h 55"/>
                <a:gd name="T56" fmla="*/ 119600 w 59"/>
                <a:gd name="T57" fmla="*/ 79000 h 55"/>
                <a:gd name="T58" fmla="*/ 68343 w 59"/>
                <a:gd name="T59" fmla="*/ 96174 h 55"/>
                <a:gd name="T60" fmla="*/ 58092 w 59"/>
                <a:gd name="T61" fmla="*/ 154565 h 55"/>
                <a:gd name="T62" fmla="*/ 54674 w 59"/>
                <a:gd name="T63" fmla="*/ 158000 h 55"/>
                <a:gd name="T64" fmla="*/ 54674 w 59"/>
                <a:gd name="T65" fmla="*/ 158000 h 55"/>
                <a:gd name="T66" fmla="*/ 51257 w 59"/>
                <a:gd name="T67" fmla="*/ 158000 h 55"/>
                <a:gd name="T68" fmla="*/ 30754 w 59"/>
                <a:gd name="T69" fmla="*/ 103043 h 55"/>
                <a:gd name="T70" fmla="*/ 119600 w 59"/>
                <a:gd name="T71" fmla="*/ 30913 h 55"/>
                <a:gd name="T72" fmla="*/ 140103 w 59"/>
                <a:gd name="T73" fmla="*/ 30913 h 55"/>
                <a:gd name="T74" fmla="*/ 140103 w 59"/>
                <a:gd name="T75" fmla="*/ 10304 h 55"/>
                <a:gd name="T76" fmla="*/ 143520 w 59"/>
                <a:gd name="T77" fmla="*/ 3435 h 55"/>
                <a:gd name="T78" fmla="*/ 146938 w 59"/>
                <a:gd name="T79" fmla="*/ 0 h 55"/>
                <a:gd name="T80" fmla="*/ 153772 w 59"/>
                <a:gd name="T81" fmla="*/ 3435 h 55"/>
                <a:gd name="T82" fmla="*/ 198195 w 59"/>
                <a:gd name="T83" fmla="*/ 51522 h 55"/>
                <a:gd name="T84" fmla="*/ 198195 w 59"/>
                <a:gd name="T85" fmla="*/ 61826 h 55"/>
                <a:gd name="T86" fmla="*/ 153772 w 59"/>
                <a:gd name="T87" fmla="*/ 109913 h 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9" h="55">
                  <a:moveTo>
                    <a:pt x="50" y="45"/>
                  </a:moveTo>
                  <a:cubicBezTo>
                    <a:pt x="50" y="51"/>
                    <a:pt x="45" y="55"/>
                    <a:pt x="4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4" y="55"/>
                    <a:pt x="0" y="51"/>
                    <a:pt x="0" y="4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4" y="5"/>
                    <a:pt x="1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0" y="5"/>
                    <a:pt x="20" y="6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8" y="8"/>
                    <a:pt x="16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7" y="9"/>
                    <a:pt x="4" y="12"/>
                    <a:pt x="4" y="1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8"/>
                    <a:pt x="7" y="51"/>
                    <a:pt x="1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3" y="51"/>
                    <a:pt x="45" y="48"/>
                    <a:pt x="45" y="45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6" y="36"/>
                    <a:pt x="46" y="36"/>
                  </a:cubicBezTo>
                  <a:cubicBezTo>
                    <a:pt x="47" y="36"/>
                    <a:pt x="47" y="35"/>
                    <a:pt x="48" y="35"/>
                  </a:cubicBezTo>
                  <a:cubicBezTo>
                    <a:pt x="48" y="35"/>
                    <a:pt x="49" y="34"/>
                    <a:pt x="49" y="35"/>
                  </a:cubicBezTo>
                  <a:cubicBezTo>
                    <a:pt x="50" y="35"/>
                    <a:pt x="50" y="35"/>
                    <a:pt x="50" y="36"/>
                  </a:cubicBezTo>
                  <a:lnTo>
                    <a:pt x="50" y="45"/>
                  </a:lnTo>
                  <a:close/>
                  <a:moveTo>
                    <a:pt x="45" y="32"/>
                  </a:moveTo>
                  <a:cubicBezTo>
                    <a:pt x="44" y="32"/>
                    <a:pt x="44" y="32"/>
                    <a:pt x="43" y="32"/>
                  </a:cubicBezTo>
                  <a:cubicBezTo>
                    <a:pt x="43" y="32"/>
                    <a:pt x="43" y="32"/>
                    <a:pt x="42" y="32"/>
                  </a:cubicBezTo>
                  <a:cubicBezTo>
                    <a:pt x="41" y="32"/>
                    <a:pt x="41" y="31"/>
                    <a:pt x="41" y="30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27" y="23"/>
                    <a:pt x="22" y="25"/>
                    <a:pt x="20" y="28"/>
                  </a:cubicBezTo>
                  <a:cubicBezTo>
                    <a:pt x="17" y="31"/>
                    <a:pt x="16" y="37"/>
                    <a:pt x="17" y="45"/>
                  </a:cubicBezTo>
                  <a:cubicBezTo>
                    <a:pt x="17" y="45"/>
                    <a:pt x="17" y="46"/>
                    <a:pt x="16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5"/>
                    <a:pt x="9" y="37"/>
                    <a:pt x="9" y="30"/>
                  </a:cubicBezTo>
                  <a:cubicBezTo>
                    <a:pt x="9" y="20"/>
                    <a:pt x="12" y="9"/>
                    <a:pt x="35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2"/>
                    <a:pt x="41" y="1"/>
                    <a:pt x="42" y="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4" y="1"/>
                    <a:pt x="45" y="1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58" y="18"/>
                  </a:cubicBezTo>
                  <a:lnTo>
                    <a:pt x="45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endParaRPr lang="en-US" sz="5025">
                <a:latin typeface="+mj-lt"/>
              </a:endParaRPr>
            </a:p>
          </p:txBody>
        </p:sp>
      </p:grpSp>
      <p:sp>
        <p:nvSpPr>
          <p:cNvPr id="308" name="Freeform 33"/>
          <p:cNvSpPr>
            <a:spLocks noEditPoints="1"/>
          </p:cNvSpPr>
          <p:nvPr/>
        </p:nvSpPr>
        <p:spPr bwMode="auto">
          <a:xfrm>
            <a:off x="5029201" y="2445351"/>
            <a:ext cx="480895" cy="326061"/>
          </a:xfrm>
          <a:custGeom>
            <a:avLst/>
            <a:gdLst>
              <a:gd name="T0" fmla="*/ 37 w 149"/>
              <a:gd name="T1" fmla="*/ 33 h 101"/>
              <a:gd name="T2" fmla="*/ 13 w 149"/>
              <a:gd name="T3" fmla="*/ 33 h 101"/>
              <a:gd name="T4" fmla="*/ 9 w 149"/>
              <a:gd name="T5" fmla="*/ 75 h 101"/>
              <a:gd name="T6" fmla="*/ 13 w 149"/>
              <a:gd name="T7" fmla="*/ 81 h 101"/>
              <a:gd name="T8" fmla="*/ 35 w 149"/>
              <a:gd name="T9" fmla="*/ 84 h 101"/>
              <a:gd name="T10" fmla="*/ 37 w 149"/>
              <a:gd name="T11" fmla="*/ 68 h 101"/>
              <a:gd name="T12" fmla="*/ 45 w 149"/>
              <a:gd name="T13" fmla="*/ 78 h 101"/>
              <a:gd name="T14" fmla="*/ 48 w 149"/>
              <a:gd name="T15" fmla="*/ 77 h 101"/>
              <a:gd name="T16" fmla="*/ 50 w 149"/>
              <a:gd name="T17" fmla="*/ 71 h 101"/>
              <a:gd name="T18" fmla="*/ 47 w 149"/>
              <a:gd name="T19" fmla="*/ 65 h 101"/>
              <a:gd name="T20" fmla="*/ 50 w 149"/>
              <a:gd name="T21" fmla="*/ 70 h 101"/>
              <a:gd name="T22" fmla="*/ 72 w 149"/>
              <a:gd name="T23" fmla="*/ 73 h 101"/>
              <a:gd name="T24" fmla="*/ 75 w 149"/>
              <a:gd name="T25" fmla="*/ 58 h 101"/>
              <a:gd name="T26" fmla="*/ 83 w 149"/>
              <a:gd name="T27" fmla="*/ 67 h 101"/>
              <a:gd name="T28" fmla="*/ 85 w 149"/>
              <a:gd name="T29" fmla="*/ 67 h 101"/>
              <a:gd name="T30" fmla="*/ 87 w 149"/>
              <a:gd name="T31" fmla="*/ 60 h 101"/>
              <a:gd name="T32" fmla="*/ 84 w 149"/>
              <a:gd name="T33" fmla="*/ 55 h 101"/>
              <a:gd name="T34" fmla="*/ 88 w 149"/>
              <a:gd name="T35" fmla="*/ 60 h 101"/>
              <a:gd name="T36" fmla="*/ 110 w 149"/>
              <a:gd name="T37" fmla="*/ 63 h 101"/>
              <a:gd name="T38" fmla="*/ 112 w 149"/>
              <a:gd name="T39" fmla="*/ 48 h 101"/>
              <a:gd name="T40" fmla="*/ 120 w 149"/>
              <a:gd name="T41" fmla="*/ 57 h 101"/>
              <a:gd name="T42" fmla="*/ 123 w 149"/>
              <a:gd name="T43" fmla="*/ 57 h 101"/>
              <a:gd name="T44" fmla="*/ 125 w 149"/>
              <a:gd name="T45" fmla="*/ 50 h 101"/>
              <a:gd name="T46" fmla="*/ 109 w 149"/>
              <a:gd name="T47" fmla="*/ 25 h 101"/>
              <a:gd name="T48" fmla="*/ 87 w 149"/>
              <a:gd name="T49" fmla="*/ 28 h 101"/>
              <a:gd name="T50" fmla="*/ 76 w 149"/>
              <a:gd name="T51" fmla="*/ 38 h 101"/>
              <a:gd name="T52" fmla="*/ 53 w 149"/>
              <a:gd name="T53" fmla="*/ 35 h 101"/>
              <a:gd name="T54" fmla="*/ 41 w 149"/>
              <a:gd name="T55" fmla="*/ 54 h 101"/>
              <a:gd name="T56" fmla="*/ 34 w 149"/>
              <a:gd name="T57" fmla="*/ 46 h 101"/>
              <a:gd name="T58" fmla="*/ 12 w 149"/>
              <a:gd name="T59" fmla="*/ 49 h 101"/>
              <a:gd name="T60" fmla="*/ 0 w 149"/>
              <a:gd name="T61" fmla="*/ 74 h 101"/>
              <a:gd name="T62" fmla="*/ 4 w 149"/>
              <a:gd name="T63" fmla="*/ 78 h 101"/>
              <a:gd name="T64" fmla="*/ 9 w 149"/>
              <a:gd name="T65" fmla="*/ 75 h 101"/>
              <a:gd name="T66" fmla="*/ 74 w 149"/>
              <a:gd name="T67" fmla="*/ 22 h 101"/>
              <a:gd name="T68" fmla="*/ 50 w 149"/>
              <a:gd name="T69" fmla="*/ 22 h 101"/>
              <a:gd name="T70" fmla="*/ 100 w 149"/>
              <a:gd name="T71" fmla="*/ 24 h 101"/>
              <a:gd name="T72" fmla="*/ 100 w 149"/>
              <a:gd name="T73" fmla="*/ 0 h 101"/>
              <a:gd name="T74" fmla="*/ 100 w 149"/>
              <a:gd name="T75" fmla="*/ 24 h 101"/>
              <a:gd name="T76" fmla="*/ 145 w 149"/>
              <a:gd name="T77" fmla="*/ 45 h 101"/>
              <a:gd name="T78" fmla="*/ 128 w 149"/>
              <a:gd name="T79" fmla="*/ 51 h 101"/>
              <a:gd name="T80" fmla="*/ 132 w 149"/>
              <a:gd name="T81" fmla="*/ 57 h 101"/>
              <a:gd name="T82" fmla="*/ 113 w 149"/>
              <a:gd name="T83" fmla="*/ 73 h 101"/>
              <a:gd name="T84" fmla="*/ 78 w 149"/>
              <a:gd name="T85" fmla="*/ 76 h 101"/>
              <a:gd name="T86" fmla="*/ 44 w 149"/>
              <a:gd name="T87" fmla="*/ 94 h 101"/>
              <a:gd name="T88" fmla="*/ 7 w 149"/>
              <a:gd name="T89" fmla="*/ 98 h 101"/>
              <a:gd name="T90" fmla="*/ 44 w 149"/>
              <a:gd name="T91" fmla="*/ 101 h 101"/>
              <a:gd name="T92" fmla="*/ 81 w 149"/>
              <a:gd name="T93" fmla="*/ 81 h 101"/>
              <a:gd name="T94" fmla="*/ 113 w 149"/>
              <a:gd name="T95" fmla="*/ 79 h 101"/>
              <a:gd name="T96" fmla="*/ 136 w 149"/>
              <a:gd name="T97" fmla="*/ 62 h 101"/>
              <a:gd name="T98" fmla="*/ 141 w 149"/>
              <a:gd name="T99" fmla="*/ 65 h 101"/>
              <a:gd name="T100" fmla="*/ 149 w 149"/>
              <a:gd name="T101" fmla="*/ 4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9" h="101">
                <a:moveTo>
                  <a:pt x="25" y="45"/>
                </a:moveTo>
                <a:cubicBezTo>
                  <a:pt x="31" y="45"/>
                  <a:pt x="37" y="39"/>
                  <a:pt x="37" y="33"/>
                </a:cubicBezTo>
                <a:cubicBezTo>
                  <a:pt x="37" y="26"/>
                  <a:pt x="31" y="21"/>
                  <a:pt x="25" y="21"/>
                </a:cubicBezTo>
                <a:cubicBezTo>
                  <a:pt x="18" y="21"/>
                  <a:pt x="13" y="26"/>
                  <a:pt x="13" y="33"/>
                </a:cubicBezTo>
                <a:cubicBezTo>
                  <a:pt x="13" y="39"/>
                  <a:pt x="18" y="45"/>
                  <a:pt x="25" y="45"/>
                </a:cubicBezTo>
                <a:close/>
                <a:moveTo>
                  <a:pt x="9" y="75"/>
                </a:moveTo>
                <a:cubicBezTo>
                  <a:pt x="13" y="69"/>
                  <a:pt x="13" y="69"/>
                  <a:pt x="13" y="69"/>
                </a:cubicBezTo>
                <a:cubicBezTo>
                  <a:pt x="13" y="81"/>
                  <a:pt x="13" y="81"/>
                  <a:pt x="13" y="81"/>
                </a:cubicBezTo>
                <a:cubicBezTo>
                  <a:pt x="13" y="82"/>
                  <a:pt x="14" y="84"/>
                  <a:pt x="1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6" y="84"/>
                  <a:pt x="37" y="82"/>
                  <a:pt x="37" y="81"/>
                </a:cubicBezTo>
                <a:cubicBezTo>
                  <a:pt x="37" y="68"/>
                  <a:pt x="37" y="68"/>
                  <a:pt x="37" y="68"/>
                </a:cubicBezTo>
                <a:cubicBezTo>
                  <a:pt x="41" y="75"/>
                  <a:pt x="41" y="75"/>
                  <a:pt x="41" y="75"/>
                </a:cubicBezTo>
                <a:cubicBezTo>
                  <a:pt x="42" y="77"/>
                  <a:pt x="43" y="78"/>
                  <a:pt x="45" y="78"/>
                </a:cubicBezTo>
                <a:cubicBezTo>
                  <a:pt x="45" y="78"/>
                  <a:pt x="45" y="78"/>
                  <a:pt x="46" y="78"/>
                </a:cubicBezTo>
                <a:cubicBezTo>
                  <a:pt x="46" y="78"/>
                  <a:pt x="47" y="78"/>
                  <a:pt x="48" y="77"/>
                </a:cubicBezTo>
                <a:cubicBezTo>
                  <a:pt x="49" y="77"/>
                  <a:pt x="50" y="76"/>
                  <a:pt x="50" y="74"/>
                </a:cubicBezTo>
                <a:cubicBezTo>
                  <a:pt x="50" y="73"/>
                  <a:pt x="50" y="72"/>
                  <a:pt x="50" y="71"/>
                </a:cubicBezTo>
                <a:cubicBezTo>
                  <a:pt x="47" y="65"/>
                  <a:pt x="47" y="65"/>
                  <a:pt x="47" y="65"/>
                </a:cubicBezTo>
                <a:cubicBezTo>
                  <a:pt x="47" y="65"/>
                  <a:pt x="47" y="65"/>
                  <a:pt x="47" y="65"/>
                </a:cubicBezTo>
                <a:cubicBezTo>
                  <a:pt x="50" y="58"/>
                  <a:pt x="50" y="58"/>
                  <a:pt x="50" y="58"/>
                </a:cubicBezTo>
                <a:cubicBezTo>
                  <a:pt x="50" y="70"/>
                  <a:pt x="50" y="70"/>
                  <a:pt x="50" y="70"/>
                </a:cubicBezTo>
                <a:cubicBezTo>
                  <a:pt x="50" y="72"/>
                  <a:pt x="51" y="73"/>
                  <a:pt x="53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3" y="73"/>
                  <a:pt x="75" y="72"/>
                  <a:pt x="75" y="70"/>
                </a:cubicBezTo>
                <a:cubicBezTo>
                  <a:pt x="75" y="58"/>
                  <a:pt x="75" y="58"/>
                  <a:pt x="75" y="58"/>
                </a:cubicBezTo>
                <a:cubicBezTo>
                  <a:pt x="78" y="65"/>
                  <a:pt x="78" y="65"/>
                  <a:pt x="78" y="65"/>
                </a:cubicBezTo>
                <a:cubicBezTo>
                  <a:pt x="79" y="66"/>
                  <a:pt x="81" y="67"/>
                  <a:pt x="83" y="67"/>
                </a:cubicBezTo>
                <a:cubicBezTo>
                  <a:pt x="83" y="67"/>
                  <a:pt x="83" y="67"/>
                  <a:pt x="83" y="67"/>
                </a:cubicBezTo>
                <a:cubicBezTo>
                  <a:pt x="84" y="67"/>
                  <a:pt x="84" y="67"/>
                  <a:pt x="85" y="67"/>
                </a:cubicBezTo>
                <a:cubicBezTo>
                  <a:pt x="86" y="66"/>
                  <a:pt x="87" y="65"/>
                  <a:pt x="87" y="64"/>
                </a:cubicBezTo>
                <a:cubicBezTo>
                  <a:pt x="88" y="62"/>
                  <a:pt x="88" y="61"/>
                  <a:pt x="87" y="60"/>
                </a:cubicBezTo>
                <a:cubicBezTo>
                  <a:pt x="84" y="55"/>
                  <a:pt x="84" y="55"/>
                  <a:pt x="84" y="55"/>
                </a:cubicBezTo>
                <a:cubicBezTo>
                  <a:pt x="84" y="55"/>
                  <a:pt x="84" y="55"/>
                  <a:pt x="84" y="55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2"/>
                  <a:pt x="89" y="63"/>
                  <a:pt x="90" y="63"/>
                </a:cubicBezTo>
                <a:cubicBezTo>
                  <a:pt x="110" y="63"/>
                  <a:pt x="110" y="63"/>
                  <a:pt x="110" y="63"/>
                </a:cubicBezTo>
                <a:cubicBezTo>
                  <a:pt x="111" y="63"/>
                  <a:pt x="112" y="62"/>
                  <a:pt x="112" y="60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6" y="55"/>
                  <a:pt x="116" y="55"/>
                  <a:pt x="116" y="55"/>
                </a:cubicBezTo>
                <a:cubicBezTo>
                  <a:pt x="117" y="56"/>
                  <a:pt x="118" y="57"/>
                  <a:pt x="120" y="57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1" y="57"/>
                  <a:pt x="122" y="57"/>
                  <a:pt x="123" y="57"/>
                </a:cubicBezTo>
                <a:cubicBezTo>
                  <a:pt x="124" y="56"/>
                  <a:pt x="125" y="55"/>
                  <a:pt x="125" y="54"/>
                </a:cubicBezTo>
                <a:cubicBezTo>
                  <a:pt x="126" y="52"/>
                  <a:pt x="125" y="51"/>
                  <a:pt x="125" y="50"/>
                </a:cubicBezTo>
                <a:cubicBezTo>
                  <a:pt x="114" y="28"/>
                  <a:pt x="114" y="28"/>
                  <a:pt x="114" y="28"/>
                </a:cubicBezTo>
                <a:cubicBezTo>
                  <a:pt x="113" y="26"/>
                  <a:pt x="111" y="25"/>
                  <a:pt x="109" y="25"/>
                </a:cubicBezTo>
                <a:cubicBezTo>
                  <a:pt x="109" y="25"/>
                  <a:pt x="91" y="25"/>
                  <a:pt x="91" y="25"/>
                </a:cubicBezTo>
                <a:cubicBezTo>
                  <a:pt x="89" y="25"/>
                  <a:pt x="88" y="27"/>
                  <a:pt x="87" y="28"/>
                </a:cubicBezTo>
                <a:cubicBezTo>
                  <a:pt x="79" y="44"/>
                  <a:pt x="79" y="44"/>
                  <a:pt x="79" y="44"/>
                </a:cubicBezTo>
                <a:cubicBezTo>
                  <a:pt x="76" y="38"/>
                  <a:pt x="76" y="38"/>
                  <a:pt x="76" y="38"/>
                </a:cubicBezTo>
                <a:cubicBezTo>
                  <a:pt x="75" y="36"/>
                  <a:pt x="73" y="35"/>
                  <a:pt x="71" y="35"/>
                </a:cubicBezTo>
                <a:cubicBezTo>
                  <a:pt x="71" y="35"/>
                  <a:pt x="53" y="35"/>
                  <a:pt x="53" y="35"/>
                </a:cubicBezTo>
                <a:cubicBezTo>
                  <a:pt x="51" y="35"/>
                  <a:pt x="50" y="36"/>
                  <a:pt x="49" y="38"/>
                </a:cubicBezTo>
                <a:cubicBezTo>
                  <a:pt x="41" y="54"/>
                  <a:pt x="41" y="54"/>
                  <a:pt x="41" y="54"/>
                </a:cubicBezTo>
                <a:cubicBezTo>
                  <a:pt x="38" y="49"/>
                  <a:pt x="38" y="49"/>
                  <a:pt x="38" y="49"/>
                </a:cubicBezTo>
                <a:cubicBezTo>
                  <a:pt x="37" y="47"/>
                  <a:pt x="36" y="46"/>
                  <a:pt x="34" y="46"/>
                </a:cubicBezTo>
                <a:cubicBezTo>
                  <a:pt x="34" y="46"/>
                  <a:pt x="16" y="46"/>
                  <a:pt x="16" y="46"/>
                </a:cubicBezTo>
                <a:cubicBezTo>
                  <a:pt x="14" y="46"/>
                  <a:pt x="13" y="47"/>
                  <a:pt x="12" y="49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3"/>
                  <a:pt x="0" y="74"/>
                </a:cubicBezTo>
                <a:cubicBezTo>
                  <a:pt x="0" y="76"/>
                  <a:pt x="1" y="77"/>
                  <a:pt x="2" y="77"/>
                </a:cubicBezTo>
                <a:cubicBezTo>
                  <a:pt x="3" y="78"/>
                  <a:pt x="4" y="78"/>
                  <a:pt x="4" y="78"/>
                </a:cubicBezTo>
                <a:cubicBezTo>
                  <a:pt x="5" y="78"/>
                  <a:pt x="5" y="78"/>
                  <a:pt x="5" y="78"/>
                </a:cubicBezTo>
                <a:cubicBezTo>
                  <a:pt x="7" y="78"/>
                  <a:pt x="8" y="77"/>
                  <a:pt x="9" y="75"/>
                </a:cubicBezTo>
                <a:close/>
                <a:moveTo>
                  <a:pt x="62" y="34"/>
                </a:moveTo>
                <a:cubicBezTo>
                  <a:pt x="69" y="34"/>
                  <a:pt x="74" y="28"/>
                  <a:pt x="74" y="22"/>
                </a:cubicBezTo>
                <a:cubicBezTo>
                  <a:pt x="74" y="15"/>
                  <a:pt x="69" y="10"/>
                  <a:pt x="62" y="10"/>
                </a:cubicBezTo>
                <a:cubicBezTo>
                  <a:pt x="55" y="10"/>
                  <a:pt x="50" y="15"/>
                  <a:pt x="50" y="22"/>
                </a:cubicBezTo>
                <a:cubicBezTo>
                  <a:pt x="50" y="28"/>
                  <a:pt x="55" y="34"/>
                  <a:pt x="62" y="34"/>
                </a:cubicBezTo>
                <a:close/>
                <a:moveTo>
                  <a:pt x="100" y="24"/>
                </a:moveTo>
                <a:cubicBezTo>
                  <a:pt x="106" y="24"/>
                  <a:pt x="112" y="18"/>
                  <a:pt x="112" y="12"/>
                </a:cubicBezTo>
                <a:cubicBezTo>
                  <a:pt x="112" y="5"/>
                  <a:pt x="106" y="0"/>
                  <a:pt x="100" y="0"/>
                </a:cubicBezTo>
                <a:cubicBezTo>
                  <a:pt x="93" y="0"/>
                  <a:pt x="88" y="5"/>
                  <a:pt x="88" y="12"/>
                </a:cubicBezTo>
                <a:cubicBezTo>
                  <a:pt x="88" y="18"/>
                  <a:pt x="93" y="24"/>
                  <a:pt x="100" y="24"/>
                </a:cubicBezTo>
                <a:close/>
                <a:moveTo>
                  <a:pt x="148" y="46"/>
                </a:moveTo>
                <a:cubicBezTo>
                  <a:pt x="148" y="45"/>
                  <a:pt x="146" y="45"/>
                  <a:pt x="145" y="45"/>
                </a:cubicBezTo>
                <a:cubicBezTo>
                  <a:pt x="131" y="48"/>
                  <a:pt x="131" y="48"/>
                  <a:pt x="131" y="48"/>
                </a:cubicBezTo>
                <a:cubicBezTo>
                  <a:pt x="130" y="49"/>
                  <a:pt x="129" y="49"/>
                  <a:pt x="128" y="51"/>
                </a:cubicBezTo>
                <a:cubicBezTo>
                  <a:pt x="128" y="52"/>
                  <a:pt x="128" y="53"/>
                  <a:pt x="129" y="54"/>
                </a:cubicBezTo>
                <a:cubicBezTo>
                  <a:pt x="132" y="57"/>
                  <a:pt x="132" y="57"/>
                  <a:pt x="132" y="57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4" y="73"/>
                  <a:pt x="113" y="73"/>
                  <a:pt x="113" y="73"/>
                </a:cubicBezTo>
                <a:cubicBezTo>
                  <a:pt x="83" y="74"/>
                  <a:pt x="83" y="74"/>
                  <a:pt x="83" y="74"/>
                </a:cubicBezTo>
                <a:cubicBezTo>
                  <a:pt x="81" y="75"/>
                  <a:pt x="79" y="75"/>
                  <a:pt x="78" y="76"/>
                </a:cubicBezTo>
                <a:cubicBezTo>
                  <a:pt x="45" y="94"/>
                  <a:pt x="45" y="94"/>
                  <a:pt x="45" y="94"/>
                </a:cubicBezTo>
                <a:cubicBezTo>
                  <a:pt x="45" y="94"/>
                  <a:pt x="44" y="94"/>
                  <a:pt x="44" y="94"/>
                </a:cubicBezTo>
                <a:cubicBezTo>
                  <a:pt x="10" y="94"/>
                  <a:pt x="10" y="94"/>
                  <a:pt x="10" y="94"/>
                </a:cubicBezTo>
                <a:cubicBezTo>
                  <a:pt x="9" y="94"/>
                  <a:pt x="7" y="96"/>
                  <a:pt x="7" y="98"/>
                </a:cubicBezTo>
                <a:cubicBezTo>
                  <a:pt x="7" y="99"/>
                  <a:pt x="9" y="101"/>
                  <a:pt x="10" y="101"/>
                </a:cubicBezTo>
                <a:cubicBezTo>
                  <a:pt x="44" y="101"/>
                  <a:pt x="44" y="101"/>
                  <a:pt x="44" y="101"/>
                </a:cubicBezTo>
                <a:cubicBezTo>
                  <a:pt x="45" y="101"/>
                  <a:pt x="47" y="100"/>
                  <a:pt x="49" y="100"/>
                </a:cubicBezTo>
                <a:cubicBezTo>
                  <a:pt x="81" y="81"/>
                  <a:pt x="81" y="81"/>
                  <a:pt x="81" y="81"/>
                </a:cubicBezTo>
                <a:cubicBezTo>
                  <a:pt x="82" y="81"/>
                  <a:pt x="82" y="81"/>
                  <a:pt x="83" y="81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115" y="79"/>
                  <a:pt x="117" y="79"/>
                  <a:pt x="118" y="78"/>
                </a:cubicBezTo>
                <a:cubicBezTo>
                  <a:pt x="136" y="62"/>
                  <a:pt x="136" y="62"/>
                  <a:pt x="136" y="62"/>
                </a:cubicBezTo>
                <a:cubicBezTo>
                  <a:pt x="139" y="64"/>
                  <a:pt x="139" y="64"/>
                  <a:pt x="139" y="64"/>
                </a:cubicBezTo>
                <a:cubicBezTo>
                  <a:pt x="139" y="65"/>
                  <a:pt x="140" y="65"/>
                  <a:pt x="141" y="65"/>
                </a:cubicBezTo>
                <a:cubicBezTo>
                  <a:pt x="143" y="65"/>
                  <a:pt x="144" y="64"/>
                  <a:pt x="145" y="63"/>
                </a:cubicBezTo>
                <a:cubicBezTo>
                  <a:pt x="149" y="49"/>
                  <a:pt x="149" y="49"/>
                  <a:pt x="149" y="49"/>
                </a:cubicBezTo>
                <a:cubicBezTo>
                  <a:pt x="149" y="48"/>
                  <a:pt x="149" y="47"/>
                  <a:pt x="148" y="4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300"/>
              </a:lnSpc>
            </a:pPr>
            <a:endParaRPr lang="en-US" sz="2400" b="1">
              <a:latin typeface="+mj-lt"/>
            </a:endParaRPr>
          </a:p>
        </p:txBody>
      </p:sp>
      <p:sp>
        <p:nvSpPr>
          <p:cNvPr id="309" name="Freeform 15"/>
          <p:cNvSpPr>
            <a:spLocks noEditPoints="1"/>
          </p:cNvSpPr>
          <p:nvPr/>
        </p:nvSpPr>
        <p:spPr bwMode="auto">
          <a:xfrm>
            <a:off x="5062116" y="2902752"/>
            <a:ext cx="395779" cy="416609"/>
          </a:xfrm>
          <a:custGeom>
            <a:avLst/>
            <a:gdLst>
              <a:gd name="T0" fmla="*/ 74 w 118"/>
              <a:gd name="T1" fmla="*/ 22 h 124"/>
              <a:gd name="T2" fmla="*/ 118 w 118"/>
              <a:gd name="T3" fmla="*/ 22 h 124"/>
              <a:gd name="T4" fmla="*/ 96 w 118"/>
              <a:gd name="T5" fmla="*/ 39 h 124"/>
              <a:gd name="T6" fmla="*/ 96 w 118"/>
              <a:gd name="T7" fmla="*/ 4 h 124"/>
              <a:gd name="T8" fmla="*/ 96 w 118"/>
              <a:gd name="T9" fmla="*/ 39 h 124"/>
              <a:gd name="T10" fmla="*/ 93 w 118"/>
              <a:gd name="T11" fmla="*/ 10 h 124"/>
              <a:gd name="T12" fmla="*/ 88 w 118"/>
              <a:gd name="T13" fmla="*/ 19 h 124"/>
              <a:gd name="T14" fmla="*/ 88 w 118"/>
              <a:gd name="T15" fmla="*/ 24 h 124"/>
              <a:gd name="T16" fmla="*/ 98 w 118"/>
              <a:gd name="T17" fmla="*/ 22 h 124"/>
              <a:gd name="T18" fmla="*/ 96 w 118"/>
              <a:gd name="T19" fmla="*/ 8 h 124"/>
              <a:gd name="T20" fmla="*/ 29 w 118"/>
              <a:gd name="T21" fmla="*/ 32 h 124"/>
              <a:gd name="T22" fmla="*/ 39 w 118"/>
              <a:gd name="T23" fmla="*/ 27 h 124"/>
              <a:gd name="T24" fmla="*/ 39 w 118"/>
              <a:gd name="T25" fmla="*/ 13 h 124"/>
              <a:gd name="T26" fmla="*/ 30 w 118"/>
              <a:gd name="T27" fmla="*/ 5 h 124"/>
              <a:gd name="T28" fmla="*/ 18 w 118"/>
              <a:gd name="T29" fmla="*/ 11 h 124"/>
              <a:gd name="T30" fmla="*/ 19 w 118"/>
              <a:gd name="T31" fmla="*/ 23 h 124"/>
              <a:gd name="T32" fmla="*/ 96 w 118"/>
              <a:gd name="T33" fmla="*/ 54 h 124"/>
              <a:gd name="T34" fmla="*/ 85 w 118"/>
              <a:gd name="T35" fmla="*/ 57 h 124"/>
              <a:gd name="T36" fmla="*/ 81 w 118"/>
              <a:gd name="T37" fmla="*/ 53 h 124"/>
              <a:gd name="T38" fmla="*/ 72 w 118"/>
              <a:gd name="T39" fmla="*/ 39 h 124"/>
              <a:gd name="T40" fmla="*/ 42 w 118"/>
              <a:gd name="T41" fmla="*/ 30 h 124"/>
              <a:gd name="T42" fmla="*/ 64 w 118"/>
              <a:gd name="T43" fmla="*/ 22 h 124"/>
              <a:gd name="T44" fmla="*/ 66 w 118"/>
              <a:gd name="T45" fmla="*/ 17 h 124"/>
              <a:gd name="T46" fmla="*/ 65 w 118"/>
              <a:gd name="T47" fmla="*/ 16 h 124"/>
              <a:gd name="T48" fmla="*/ 59 w 118"/>
              <a:gd name="T49" fmla="*/ 15 h 124"/>
              <a:gd name="T50" fmla="*/ 38 w 118"/>
              <a:gd name="T51" fmla="*/ 29 h 124"/>
              <a:gd name="T52" fmla="*/ 38 w 118"/>
              <a:gd name="T53" fmla="*/ 30 h 124"/>
              <a:gd name="T54" fmla="*/ 38 w 118"/>
              <a:gd name="T55" fmla="*/ 34 h 124"/>
              <a:gd name="T56" fmla="*/ 37 w 118"/>
              <a:gd name="T57" fmla="*/ 35 h 124"/>
              <a:gd name="T58" fmla="*/ 36 w 118"/>
              <a:gd name="T59" fmla="*/ 35 h 124"/>
              <a:gd name="T60" fmla="*/ 33 w 118"/>
              <a:gd name="T61" fmla="*/ 32 h 124"/>
              <a:gd name="T62" fmla="*/ 28 w 118"/>
              <a:gd name="T63" fmla="*/ 40 h 124"/>
              <a:gd name="T64" fmla="*/ 5 w 118"/>
              <a:gd name="T65" fmla="*/ 52 h 124"/>
              <a:gd name="T66" fmla="*/ 6 w 118"/>
              <a:gd name="T67" fmla="*/ 64 h 124"/>
              <a:gd name="T68" fmla="*/ 31 w 118"/>
              <a:gd name="T69" fmla="*/ 52 h 124"/>
              <a:gd name="T70" fmla="*/ 37 w 118"/>
              <a:gd name="T71" fmla="*/ 77 h 124"/>
              <a:gd name="T72" fmla="*/ 23 w 118"/>
              <a:gd name="T73" fmla="*/ 96 h 124"/>
              <a:gd name="T74" fmla="*/ 30 w 118"/>
              <a:gd name="T75" fmla="*/ 124 h 124"/>
              <a:gd name="T76" fmla="*/ 37 w 118"/>
              <a:gd name="T77" fmla="*/ 99 h 124"/>
              <a:gd name="T78" fmla="*/ 52 w 118"/>
              <a:gd name="T79" fmla="*/ 83 h 124"/>
              <a:gd name="T80" fmla="*/ 66 w 118"/>
              <a:gd name="T81" fmla="*/ 105 h 124"/>
              <a:gd name="T82" fmla="*/ 84 w 118"/>
              <a:gd name="T83" fmla="*/ 113 h 124"/>
              <a:gd name="T84" fmla="*/ 91 w 118"/>
              <a:gd name="T85" fmla="*/ 105 h 124"/>
              <a:gd name="T86" fmla="*/ 74 w 118"/>
              <a:gd name="T87" fmla="*/ 93 h 124"/>
              <a:gd name="T88" fmla="*/ 62 w 118"/>
              <a:gd name="T89" fmla="*/ 68 h 124"/>
              <a:gd name="T90" fmla="*/ 63 w 118"/>
              <a:gd name="T91" fmla="*/ 46 h 124"/>
              <a:gd name="T92" fmla="*/ 71 w 118"/>
              <a:gd name="T93" fmla="*/ 59 h 124"/>
              <a:gd name="T94" fmla="*/ 72 w 118"/>
              <a:gd name="T95" fmla="*/ 64 h 124"/>
              <a:gd name="T96" fmla="*/ 64 w 118"/>
              <a:gd name="T97" fmla="*/ 72 h 124"/>
              <a:gd name="T98" fmla="*/ 79 w 118"/>
              <a:gd name="T99" fmla="*/ 92 h 124"/>
              <a:gd name="T100" fmla="*/ 107 w 118"/>
              <a:gd name="T101" fmla="*/ 73 h 124"/>
              <a:gd name="T102" fmla="*/ 75 w 118"/>
              <a:gd name="T103" fmla="*/ 63 h 124"/>
              <a:gd name="T104" fmla="*/ 75 w 118"/>
              <a:gd name="T105" fmla="*/ 60 h 124"/>
              <a:gd name="T106" fmla="*/ 78 w 118"/>
              <a:gd name="T107" fmla="*/ 60 h 124"/>
              <a:gd name="T108" fmla="*/ 81 w 118"/>
              <a:gd name="T109" fmla="*/ 57 h 124"/>
              <a:gd name="T110" fmla="*/ 82 w 118"/>
              <a:gd name="T111" fmla="*/ 59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8" h="124">
                <a:moveTo>
                  <a:pt x="96" y="0"/>
                </a:moveTo>
                <a:cubicBezTo>
                  <a:pt x="84" y="0"/>
                  <a:pt x="74" y="9"/>
                  <a:pt x="74" y="22"/>
                </a:cubicBezTo>
                <a:cubicBezTo>
                  <a:pt x="74" y="34"/>
                  <a:pt x="84" y="43"/>
                  <a:pt x="96" y="43"/>
                </a:cubicBezTo>
                <a:cubicBezTo>
                  <a:pt x="108" y="43"/>
                  <a:pt x="118" y="34"/>
                  <a:pt x="118" y="22"/>
                </a:cubicBezTo>
                <a:cubicBezTo>
                  <a:pt x="118" y="9"/>
                  <a:pt x="108" y="0"/>
                  <a:pt x="96" y="0"/>
                </a:cubicBezTo>
                <a:close/>
                <a:moveTo>
                  <a:pt x="96" y="39"/>
                </a:moveTo>
                <a:cubicBezTo>
                  <a:pt x="86" y="39"/>
                  <a:pt x="79" y="31"/>
                  <a:pt x="79" y="22"/>
                </a:cubicBezTo>
                <a:cubicBezTo>
                  <a:pt x="79" y="12"/>
                  <a:pt x="86" y="4"/>
                  <a:pt x="96" y="4"/>
                </a:cubicBezTo>
                <a:cubicBezTo>
                  <a:pt x="105" y="4"/>
                  <a:pt x="113" y="12"/>
                  <a:pt x="113" y="22"/>
                </a:cubicBezTo>
                <a:cubicBezTo>
                  <a:pt x="113" y="31"/>
                  <a:pt x="105" y="39"/>
                  <a:pt x="96" y="39"/>
                </a:cubicBezTo>
                <a:close/>
                <a:moveTo>
                  <a:pt x="96" y="8"/>
                </a:moveTo>
                <a:cubicBezTo>
                  <a:pt x="94" y="8"/>
                  <a:pt x="93" y="9"/>
                  <a:pt x="93" y="10"/>
                </a:cubicBezTo>
                <a:cubicBezTo>
                  <a:pt x="93" y="19"/>
                  <a:pt x="93" y="19"/>
                  <a:pt x="93" y="19"/>
                </a:cubicBezTo>
                <a:cubicBezTo>
                  <a:pt x="88" y="19"/>
                  <a:pt x="88" y="19"/>
                  <a:pt x="88" y="19"/>
                </a:cubicBezTo>
                <a:cubicBezTo>
                  <a:pt x="86" y="19"/>
                  <a:pt x="85" y="20"/>
                  <a:pt x="85" y="22"/>
                </a:cubicBezTo>
                <a:cubicBezTo>
                  <a:pt x="85" y="23"/>
                  <a:pt x="86" y="24"/>
                  <a:pt x="88" y="24"/>
                </a:cubicBezTo>
                <a:cubicBezTo>
                  <a:pt x="96" y="24"/>
                  <a:pt x="96" y="24"/>
                  <a:pt x="96" y="24"/>
                </a:cubicBezTo>
                <a:cubicBezTo>
                  <a:pt x="97" y="24"/>
                  <a:pt x="98" y="23"/>
                  <a:pt x="98" y="22"/>
                </a:cubicBezTo>
                <a:cubicBezTo>
                  <a:pt x="98" y="10"/>
                  <a:pt x="98" y="10"/>
                  <a:pt x="98" y="10"/>
                </a:cubicBezTo>
                <a:cubicBezTo>
                  <a:pt x="98" y="9"/>
                  <a:pt x="97" y="8"/>
                  <a:pt x="96" y="8"/>
                </a:cubicBezTo>
                <a:close/>
                <a:moveTo>
                  <a:pt x="24" y="29"/>
                </a:moveTo>
                <a:cubicBezTo>
                  <a:pt x="25" y="30"/>
                  <a:pt x="27" y="31"/>
                  <a:pt x="29" y="32"/>
                </a:cubicBezTo>
                <a:cubicBezTo>
                  <a:pt x="29" y="32"/>
                  <a:pt x="32" y="32"/>
                  <a:pt x="35" y="31"/>
                </a:cubicBezTo>
                <a:cubicBezTo>
                  <a:pt x="37" y="30"/>
                  <a:pt x="38" y="28"/>
                  <a:pt x="39" y="27"/>
                </a:cubicBezTo>
                <a:cubicBezTo>
                  <a:pt x="40" y="25"/>
                  <a:pt x="41" y="23"/>
                  <a:pt x="41" y="21"/>
                </a:cubicBezTo>
                <a:cubicBezTo>
                  <a:pt x="41" y="18"/>
                  <a:pt x="40" y="15"/>
                  <a:pt x="39" y="13"/>
                </a:cubicBezTo>
                <a:cubicBezTo>
                  <a:pt x="38" y="11"/>
                  <a:pt x="37" y="9"/>
                  <a:pt x="35" y="7"/>
                </a:cubicBezTo>
                <a:cubicBezTo>
                  <a:pt x="34" y="6"/>
                  <a:pt x="32" y="5"/>
                  <a:pt x="30" y="5"/>
                </a:cubicBezTo>
                <a:cubicBezTo>
                  <a:pt x="28" y="5"/>
                  <a:pt x="25" y="5"/>
                  <a:pt x="23" y="7"/>
                </a:cubicBezTo>
                <a:cubicBezTo>
                  <a:pt x="21" y="8"/>
                  <a:pt x="19" y="9"/>
                  <a:pt x="18" y="11"/>
                </a:cubicBezTo>
                <a:cubicBezTo>
                  <a:pt x="17" y="12"/>
                  <a:pt x="16" y="14"/>
                  <a:pt x="16" y="16"/>
                </a:cubicBezTo>
                <a:cubicBezTo>
                  <a:pt x="16" y="19"/>
                  <a:pt x="17" y="21"/>
                  <a:pt x="19" y="23"/>
                </a:cubicBezTo>
                <a:cubicBezTo>
                  <a:pt x="20" y="25"/>
                  <a:pt x="22" y="27"/>
                  <a:pt x="24" y="29"/>
                </a:cubicBezTo>
                <a:close/>
                <a:moveTo>
                  <a:pt x="96" y="54"/>
                </a:moveTo>
                <a:cubicBezTo>
                  <a:pt x="95" y="53"/>
                  <a:pt x="94" y="52"/>
                  <a:pt x="92" y="53"/>
                </a:cubicBezTo>
                <a:cubicBezTo>
                  <a:pt x="85" y="57"/>
                  <a:pt x="85" y="57"/>
                  <a:pt x="85" y="57"/>
                </a:cubicBezTo>
                <a:cubicBezTo>
                  <a:pt x="85" y="55"/>
                  <a:pt x="85" y="55"/>
                  <a:pt x="85" y="55"/>
                </a:cubicBezTo>
                <a:cubicBezTo>
                  <a:pt x="84" y="54"/>
                  <a:pt x="82" y="53"/>
                  <a:pt x="81" y="53"/>
                </a:cubicBezTo>
                <a:cubicBezTo>
                  <a:pt x="81" y="53"/>
                  <a:pt x="81" y="52"/>
                  <a:pt x="80" y="52"/>
                </a:cubicBezTo>
                <a:cubicBezTo>
                  <a:pt x="80" y="51"/>
                  <a:pt x="76" y="45"/>
                  <a:pt x="72" y="39"/>
                </a:cubicBezTo>
                <a:cubicBezTo>
                  <a:pt x="64" y="30"/>
                  <a:pt x="49" y="30"/>
                  <a:pt x="47" y="30"/>
                </a:cubicBezTo>
                <a:cubicBezTo>
                  <a:pt x="47" y="30"/>
                  <a:pt x="43" y="30"/>
                  <a:pt x="42" y="30"/>
                </a:cubicBezTo>
                <a:cubicBezTo>
                  <a:pt x="42" y="30"/>
                  <a:pt x="42" y="30"/>
                  <a:pt x="41" y="30"/>
                </a:cubicBezTo>
                <a:cubicBezTo>
                  <a:pt x="64" y="22"/>
                  <a:pt x="64" y="22"/>
                  <a:pt x="64" y="22"/>
                </a:cubicBezTo>
                <a:cubicBezTo>
                  <a:pt x="64" y="22"/>
                  <a:pt x="64" y="21"/>
                  <a:pt x="64" y="21"/>
                </a:cubicBezTo>
                <a:cubicBezTo>
                  <a:pt x="66" y="17"/>
                  <a:pt x="66" y="17"/>
                  <a:pt x="66" y="17"/>
                </a:cubicBezTo>
                <a:cubicBezTo>
                  <a:pt x="66" y="16"/>
                  <a:pt x="66" y="16"/>
                  <a:pt x="66" y="16"/>
                </a:cubicBezTo>
                <a:cubicBezTo>
                  <a:pt x="66" y="16"/>
                  <a:pt x="65" y="16"/>
                  <a:pt x="65" y="16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29"/>
                  <a:pt x="39" y="29"/>
                  <a:pt x="38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8" y="29"/>
                  <a:pt x="38" y="30"/>
                  <a:pt x="38" y="30"/>
                </a:cubicBezTo>
                <a:cubicBezTo>
                  <a:pt x="38" y="34"/>
                  <a:pt x="38" y="34"/>
                  <a:pt x="38" y="34"/>
                </a:cubicBezTo>
                <a:cubicBezTo>
                  <a:pt x="38" y="34"/>
                  <a:pt x="38" y="34"/>
                  <a:pt x="38" y="34"/>
                </a:cubicBezTo>
                <a:cubicBezTo>
                  <a:pt x="38" y="34"/>
                  <a:pt x="38" y="34"/>
                  <a:pt x="37" y="35"/>
                </a:cubicBezTo>
                <a:cubicBezTo>
                  <a:pt x="37" y="35"/>
                  <a:pt x="37" y="35"/>
                  <a:pt x="37" y="35"/>
                </a:cubicBezTo>
                <a:cubicBezTo>
                  <a:pt x="37" y="35"/>
                  <a:pt x="37" y="35"/>
                  <a:pt x="37" y="35"/>
                </a:cubicBezTo>
                <a:cubicBezTo>
                  <a:pt x="37" y="35"/>
                  <a:pt x="36" y="35"/>
                  <a:pt x="36" y="35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2"/>
                  <a:pt x="31" y="36"/>
                  <a:pt x="28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3" y="45"/>
                  <a:pt x="16" y="51"/>
                  <a:pt x="5" y="52"/>
                </a:cubicBezTo>
                <a:cubicBezTo>
                  <a:pt x="2" y="53"/>
                  <a:pt x="0" y="56"/>
                  <a:pt x="0" y="59"/>
                </a:cubicBezTo>
                <a:cubicBezTo>
                  <a:pt x="1" y="62"/>
                  <a:pt x="3" y="64"/>
                  <a:pt x="6" y="64"/>
                </a:cubicBezTo>
                <a:cubicBezTo>
                  <a:pt x="6" y="64"/>
                  <a:pt x="7" y="64"/>
                  <a:pt x="7" y="64"/>
                </a:cubicBezTo>
                <a:cubicBezTo>
                  <a:pt x="18" y="62"/>
                  <a:pt x="26" y="57"/>
                  <a:pt x="31" y="52"/>
                </a:cubicBezTo>
                <a:cubicBezTo>
                  <a:pt x="36" y="75"/>
                  <a:pt x="36" y="75"/>
                  <a:pt x="36" y="75"/>
                </a:cubicBezTo>
                <a:cubicBezTo>
                  <a:pt x="36" y="75"/>
                  <a:pt x="37" y="76"/>
                  <a:pt x="37" y="77"/>
                </a:cubicBezTo>
                <a:cubicBezTo>
                  <a:pt x="25" y="92"/>
                  <a:pt x="25" y="92"/>
                  <a:pt x="25" y="92"/>
                </a:cubicBezTo>
                <a:cubicBezTo>
                  <a:pt x="24" y="93"/>
                  <a:pt x="23" y="95"/>
                  <a:pt x="23" y="96"/>
                </a:cubicBezTo>
                <a:cubicBezTo>
                  <a:pt x="23" y="116"/>
                  <a:pt x="23" y="116"/>
                  <a:pt x="23" y="116"/>
                </a:cubicBezTo>
                <a:cubicBezTo>
                  <a:pt x="23" y="120"/>
                  <a:pt x="26" y="124"/>
                  <a:pt x="30" y="124"/>
                </a:cubicBezTo>
                <a:cubicBezTo>
                  <a:pt x="34" y="124"/>
                  <a:pt x="37" y="120"/>
                  <a:pt x="37" y="116"/>
                </a:cubicBezTo>
                <a:cubicBezTo>
                  <a:pt x="37" y="99"/>
                  <a:pt x="37" y="99"/>
                  <a:pt x="37" y="99"/>
                </a:cubicBezTo>
                <a:cubicBezTo>
                  <a:pt x="50" y="84"/>
                  <a:pt x="50" y="84"/>
                  <a:pt x="50" y="84"/>
                </a:cubicBezTo>
                <a:cubicBezTo>
                  <a:pt x="51" y="83"/>
                  <a:pt x="51" y="83"/>
                  <a:pt x="52" y="83"/>
                </a:cubicBezTo>
                <a:cubicBezTo>
                  <a:pt x="63" y="102"/>
                  <a:pt x="63" y="102"/>
                  <a:pt x="63" y="102"/>
                </a:cubicBezTo>
                <a:cubicBezTo>
                  <a:pt x="63" y="104"/>
                  <a:pt x="64" y="105"/>
                  <a:pt x="66" y="105"/>
                </a:cubicBezTo>
                <a:cubicBezTo>
                  <a:pt x="81" y="112"/>
                  <a:pt x="81" y="112"/>
                  <a:pt x="81" y="112"/>
                </a:cubicBezTo>
                <a:cubicBezTo>
                  <a:pt x="82" y="113"/>
                  <a:pt x="83" y="113"/>
                  <a:pt x="84" y="113"/>
                </a:cubicBezTo>
                <a:cubicBezTo>
                  <a:pt x="85" y="113"/>
                  <a:pt x="85" y="113"/>
                  <a:pt x="86" y="113"/>
                </a:cubicBezTo>
                <a:cubicBezTo>
                  <a:pt x="90" y="112"/>
                  <a:pt x="92" y="108"/>
                  <a:pt x="91" y="105"/>
                </a:cubicBezTo>
                <a:cubicBezTo>
                  <a:pt x="91" y="102"/>
                  <a:pt x="89" y="100"/>
                  <a:pt x="87" y="99"/>
                </a:cubicBezTo>
                <a:cubicBezTo>
                  <a:pt x="86" y="99"/>
                  <a:pt x="80" y="96"/>
                  <a:pt x="74" y="93"/>
                </a:cubicBezTo>
                <a:cubicBezTo>
                  <a:pt x="62" y="73"/>
                  <a:pt x="62" y="73"/>
                  <a:pt x="62" y="73"/>
                </a:cubicBezTo>
                <a:cubicBezTo>
                  <a:pt x="62" y="71"/>
                  <a:pt x="62" y="70"/>
                  <a:pt x="62" y="68"/>
                </a:cubicBezTo>
                <a:cubicBezTo>
                  <a:pt x="55" y="42"/>
                  <a:pt x="55" y="42"/>
                  <a:pt x="55" y="42"/>
                </a:cubicBezTo>
                <a:cubicBezTo>
                  <a:pt x="58" y="43"/>
                  <a:pt x="61" y="44"/>
                  <a:pt x="63" y="46"/>
                </a:cubicBezTo>
                <a:cubicBezTo>
                  <a:pt x="66" y="51"/>
                  <a:pt x="71" y="58"/>
                  <a:pt x="71" y="58"/>
                </a:cubicBezTo>
                <a:cubicBezTo>
                  <a:pt x="71" y="58"/>
                  <a:pt x="71" y="58"/>
                  <a:pt x="71" y="59"/>
                </a:cubicBezTo>
                <a:cubicBezTo>
                  <a:pt x="71" y="60"/>
                  <a:pt x="71" y="61"/>
                  <a:pt x="71" y="63"/>
                </a:cubicBezTo>
                <a:cubicBezTo>
                  <a:pt x="72" y="64"/>
                  <a:pt x="72" y="64"/>
                  <a:pt x="72" y="64"/>
                </a:cubicBezTo>
                <a:cubicBezTo>
                  <a:pt x="65" y="68"/>
                  <a:pt x="65" y="68"/>
                  <a:pt x="65" y="68"/>
                </a:cubicBezTo>
                <a:cubicBezTo>
                  <a:pt x="64" y="69"/>
                  <a:pt x="64" y="71"/>
                  <a:pt x="64" y="72"/>
                </a:cubicBezTo>
                <a:cubicBezTo>
                  <a:pt x="75" y="91"/>
                  <a:pt x="75" y="91"/>
                  <a:pt x="75" y="91"/>
                </a:cubicBezTo>
                <a:cubicBezTo>
                  <a:pt x="76" y="92"/>
                  <a:pt x="77" y="93"/>
                  <a:pt x="79" y="92"/>
                </a:cubicBezTo>
                <a:cubicBezTo>
                  <a:pt x="106" y="76"/>
                  <a:pt x="106" y="76"/>
                  <a:pt x="106" y="76"/>
                </a:cubicBezTo>
                <a:cubicBezTo>
                  <a:pt x="107" y="76"/>
                  <a:pt x="108" y="74"/>
                  <a:pt x="107" y="73"/>
                </a:cubicBezTo>
                <a:lnTo>
                  <a:pt x="96" y="54"/>
                </a:lnTo>
                <a:close/>
                <a:moveTo>
                  <a:pt x="75" y="63"/>
                </a:moveTo>
                <a:cubicBezTo>
                  <a:pt x="74" y="61"/>
                  <a:pt x="74" y="61"/>
                  <a:pt x="74" y="61"/>
                </a:cubicBezTo>
                <a:cubicBezTo>
                  <a:pt x="74" y="61"/>
                  <a:pt x="74" y="61"/>
                  <a:pt x="75" y="60"/>
                </a:cubicBezTo>
                <a:cubicBezTo>
                  <a:pt x="75" y="60"/>
                  <a:pt x="75" y="60"/>
                  <a:pt x="76" y="60"/>
                </a:cubicBezTo>
                <a:cubicBezTo>
                  <a:pt x="76" y="60"/>
                  <a:pt x="77" y="60"/>
                  <a:pt x="78" y="60"/>
                </a:cubicBezTo>
                <a:cubicBezTo>
                  <a:pt x="80" y="59"/>
                  <a:pt x="80" y="58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7"/>
                  <a:pt x="81" y="57"/>
                  <a:pt x="81" y="57"/>
                </a:cubicBezTo>
                <a:cubicBezTo>
                  <a:pt x="82" y="59"/>
                  <a:pt x="82" y="59"/>
                  <a:pt x="82" y="59"/>
                </a:cubicBezTo>
                <a:lnTo>
                  <a:pt x="75" y="6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300"/>
              </a:lnSpc>
            </a:pPr>
            <a:endParaRPr lang="en-US" sz="2400" b="1">
              <a:latin typeface="+mj-lt"/>
            </a:endParaRPr>
          </a:p>
        </p:txBody>
      </p:sp>
      <p:sp>
        <p:nvSpPr>
          <p:cNvPr id="310" name="Freeform 12"/>
          <p:cNvSpPr>
            <a:spLocks noEditPoints="1"/>
          </p:cNvSpPr>
          <p:nvPr/>
        </p:nvSpPr>
        <p:spPr bwMode="auto">
          <a:xfrm>
            <a:off x="5030229" y="1952500"/>
            <a:ext cx="411220" cy="364825"/>
          </a:xfrm>
          <a:custGeom>
            <a:avLst/>
            <a:gdLst>
              <a:gd name="T0" fmla="*/ 29 w 104"/>
              <a:gd name="T1" fmla="*/ 13 h 92"/>
              <a:gd name="T2" fmla="*/ 4 w 104"/>
              <a:gd name="T3" fmla="*/ 13 h 92"/>
              <a:gd name="T4" fmla="*/ 71 w 104"/>
              <a:gd name="T5" fmla="*/ 17 h 92"/>
              <a:gd name="T6" fmla="*/ 63 w 104"/>
              <a:gd name="T7" fmla="*/ 13 h 92"/>
              <a:gd name="T8" fmla="*/ 31 w 104"/>
              <a:gd name="T9" fmla="*/ 17 h 92"/>
              <a:gd name="T10" fmla="*/ 33 w 104"/>
              <a:gd name="T11" fmla="*/ 21 h 92"/>
              <a:gd name="T12" fmla="*/ 28 w 104"/>
              <a:gd name="T13" fmla="*/ 28 h 92"/>
              <a:gd name="T14" fmla="*/ 16 w 104"/>
              <a:gd name="T15" fmla="*/ 34 h 92"/>
              <a:gd name="T16" fmla="*/ 1 w 104"/>
              <a:gd name="T17" fmla="*/ 30 h 92"/>
              <a:gd name="T18" fmla="*/ 5 w 104"/>
              <a:gd name="T19" fmla="*/ 53 h 92"/>
              <a:gd name="T20" fmla="*/ 6 w 104"/>
              <a:gd name="T21" fmla="*/ 58 h 92"/>
              <a:gd name="T22" fmla="*/ 5 w 104"/>
              <a:gd name="T23" fmla="*/ 86 h 92"/>
              <a:gd name="T24" fmla="*/ 0 w 104"/>
              <a:gd name="T25" fmla="*/ 92 h 92"/>
              <a:gd name="T26" fmla="*/ 9 w 104"/>
              <a:gd name="T27" fmla="*/ 91 h 92"/>
              <a:gd name="T28" fmla="*/ 15 w 104"/>
              <a:gd name="T29" fmla="*/ 92 h 92"/>
              <a:gd name="T30" fmla="*/ 18 w 104"/>
              <a:gd name="T31" fmla="*/ 63 h 92"/>
              <a:gd name="T32" fmla="*/ 24 w 104"/>
              <a:gd name="T33" fmla="*/ 92 h 92"/>
              <a:gd name="T34" fmla="*/ 29 w 104"/>
              <a:gd name="T35" fmla="*/ 92 h 92"/>
              <a:gd name="T36" fmla="*/ 34 w 104"/>
              <a:gd name="T37" fmla="*/ 87 h 92"/>
              <a:gd name="T38" fmla="*/ 27 w 104"/>
              <a:gd name="T39" fmla="*/ 86 h 92"/>
              <a:gd name="T40" fmla="*/ 28 w 104"/>
              <a:gd name="T41" fmla="*/ 58 h 92"/>
              <a:gd name="T42" fmla="*/ 33 w 104"/>
              <a:gd name="T43" fmla="*/ 38 h 92"/>
              <a:gd name="T44" fmla="*/ 64 w 104"/>
              <a:gd name="T45" fmla="*/ 63 h 92"/>
              <a:gd name="T46" fmla="*/ 47 w 104"/>
              <a:gd name="T47" fmla="*/ 90 h 92"/>
              <a:gd name="T48" fmla="*/ 64 w 104"/>
              <a:gd name="T49" fmla="*/ 77 h 92"/>
              <a:gd name="T50" fmla="*/ 68 w 104"/>
              <a:gd name="T51" fmla="*/ 90 h 92"/>
              <a:gd name="T52" fmla="*/ 79 w 104"/>
              <a:gd name="T53" fmla="*/ 90 h 92"/>
              <a:gd name="T54" fmla="*/ 68 w 104"/>
              <a:gd name="T55" fmla="*/ 71 h 92"/>
              <a:gd name="T56" fmla="*/ 102 w 104"/>
              <a:gd name="T57" fmla="*/ 63 h 92"/>
              <a:gd name="T58" fmla="*/ 104 w 104"/>
              <a:gd name="T59" fmla="*/ 21 h 92"/>
              <a:gd name="T60" fmla="*/ 71 w 104"/>
              <a:gd name="T61" fmla="*/ 17 h 92"/>
              <a:gd name="T62" fmla="*/ 36 w 104"/>
              <a:gd name="T63" fmla="*/ 60 h 92"/>
              <a:gd name="T64" fmla="*/ 49 w 104"/>
              <a:gd name="T65" fmla="*/ 45 h 92"/>
              <a:gd name="T66" fmla="*/ 36 w 104"/>
              <a:gd name="T67" fmla="*/ 32 h 92"/>
              <a:gd name="T68" fmla="*/ 99 w 104"/>
              <a:gd name="T69" fmla="*/ 21 h 92"/>
              <a:gd name="T70" fmla="*/ 61 w 104"/>
              <a:gd name="T71" fmla="*/ 40 h 92"/>
              <a:gd name="T72" fmla="*/ 68 w 104"/>
              <a:gd name="T73" fmla="*/ 49 h 92"/>
              <a:gd name="T74" fmla="*/ 81 w 104"/>
              <a:gd name="T75" fmla="*/ 50 h 92"/>
              <a:gd name="T76" fmla="*/ 85 w 104"/>
              <a:gd name="T77" fmla="*/ 40 h 92"/>
              <a:gd name="T78" fmla="*/ 61 w 104"/>
              <a:gd name="T79" fmla="*/ 40 h 92"/>
              <a:gd name="T80" fmla="*/ 53 w 104"/>
              <a:gd name="T81" fmla="*/ 45 h 92"/>
              <a:gd name="T82" fmla="*/ 58 w 104"/>
              <a:gd name="T83" fmla="*/ 50 h 92"/>
              <a:gd name="T84" fmla="*/ 56 w 104"/>
              <a:gd name="T85" fmla="*/ 45 h 92"/>
              <a:gd name="T86" fmla="*/ 78 w 104"/>
              <a:gd name="T87" fmla="*/ 44 h 92"/>
              <a:gd name="T88" fmla="*/ 69 w 104"/>
              <a:gd name="T89" fmla="*/ 25 h 92"/>
              <a:gd name="T90" fmla="*/ 54 w 104"/>
              <a:gd name="T91" fmla="*/ 37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4" h="92">
                <a:moveTo>
                  <a:pt x="17" y="26"/>
                </a:moveTo>
                <a:cubicBezTo>
                  <a:pt x="24" y="26"/>
                  <a:pt x="29" y="20"/>
                  <a:pt x="29" y="13"/>
                </a:cubicBezTo>
                <a:cubicBezTo>
                  <a:pt x="29" y="6"/>
                  <a:pt x="24" y="0"/>
                  <a:pt x="17" y="0"/>
                </a:cubicBezTo>
                <a:cubicBezTo>
                  <a:pt x="9" y="0"/>
                  <a:pt x="4" y="6"/>
                  <a:pt x="4" y="13"/>
                </a:cubicBezTo>
                <a:cubicBezTo>
                  <a:pt x="4" y="20"/>
                  <a:pt x="9" y="26"/>
                  <a:pt x="17" y="26"/>
                </a:cubicBezTo>
                <a:close/>
                <a:moveTo>
                  <a:pt x="71" y="17"/>
                </a:moveTo>
                <a:cubicBezTo>
                  <a:pt x="71" y="13"/>
                  <a:pt x="71" y="13"/>
                  <a:pt x="71" y="13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17"/>
                  <a:pt x="63" y="17"/>
                  <a:pt x="63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21"/>
                  <a:pt x="31" y="21"/>
                  <a:pt x="31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30"/>
                  <a:pt x="33" y="30"/>
                  <a:pt x="33" y="30"/>
                </a:cubicBezTo>
                <a:cubicBezTo>
                  <a:pt x="28" y="28"/>
                  <a:pt x="28" y="28"/>
                  <a:pt x="28" y="28"/>
                </a:cubicBezTo>
                <a:cubicBezTo>
                  <a:pt x="21" y="28"/>
                  <a:pt x="21" y="28"/>
                  <a:pt x="21" y="28"/>
                </a:cubicBezTo>
                <a:cubicBezTo>
                  <a:pt x="16" y="34"/>
                  <a:pt x="16" y="34"/>
                  <a:pt x="16" y="34"/>
                </a:cubicBezTo>
                <a:cubicBezTo>
                  <a:pt x="12" y="28"/>
                  <a:pt x="12" y="28"/>
                  <a:pt x="12" y="28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53"/>
                  <a:pt x="0" y="53"/>
                  <a:pt x="0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8"/>
                  <a:pt x="5" y="58"/>
                  <a:pt x="5" y="58"/>
                </a:cubicBezTo>
                <a:cubicBezTo>
                  <a:pt x="6" y="58"/>
                  <a:pt x="6" y="58"/>
                  <a:pt x="6" y="58"/>
                </a:cubicBezTo>
                <a:cubicBezTo>
                  <a:pt x="6" y="86"/>
                  <a:pt x="6" y="86"/>
                  <a:pt x="6" y="86"/>
                </a:cubicBezTo>
                <a:cubicBezTo>
                  <a:pt x="5" y="86"/>
                  <a:pt x="5" y="86"/>
                  <a:pt x="5" y="86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4" y="92"/>
                  <a:pt x="4" y="92"/>
                  <a:pt x="4" y="92"/>
                </a:cubicBezTo>
                <a:cubicBezTo>
                  <a:pt x="9" y="91"/>
                  <a:pt x="9" y="91"/>
                  <a:pt x="9" y="91"/>
                </a:cubicBezTo>
                <a:cubicBezTo>
                  <a:pt x="9" y="92"/>
                  <a:pt x="9" y="92"/>
                  <a:pt x="9" y="92"/>
                </a:cubicBezTo>
                <a:cubicBezTo>
                  <a:pt x="15" y="92"/>
                  <a:pt x="15" y="92"/>
                  <a:pt x="15" y="92"/>
                </a:cubicBezTo>
                <a:cubicBezTo>
                  <a:pt x="15" y="63"/>
                  <a:pt x="15" y="63"/>
                  <a:pt x="15" y="63"/>
                </a:cubicBezTo>
                <a:cubicBezTo>
                  <a:pt x="18" y="63"/>
                  <a:pt x="18" y="63"/>
                  <a:pt x="18" y="63"/>
                </a:cubicBezTo>
                <a:cubicBezTo>
                  <a:pt x="18" y="92"/>
                  <a:pt x="18" y="92"/>
                  <a:pt x="18" y="92"/>
                </a:cubicBezTo>
                <a:cubicBezTo>
                  <a:pt x="24" y="92"/>
                  <a:pt x="24" y="92"/>
                  <a:pt x="24" y="92"/>
                </a:cubicBezTo>
                <a:cubicBezTo>
                  <a:pt x="24" y="91"/>
                  <a:pt x="24" y="91"/>
                  <a:pt x="24" y="91"/>
                </a:cubicBezTo>
                <a:cubicBezTo>
                  <a:pt x="29" y="92"/>
                  <a:pt x="29" y="92"/>
                  <a:pt x="29" y="92"/>
                </a:cubicBezTo>
                <a:cubicBezTo>
                  <a:pt x="34" y="92"/>
                  <a:pt x="34" y="92"/>
                  <a:pt x="34" y="92"/>
                </a:cubicBezTo>
                <a:cubicBezTo>
                  <a:pt x="34" y="87"/>
                  <a:pt x="34" y="87"/>
                  <a:pt x="34" y="87"/>
                </a:cubicBezTo>
                <a:cubicBezTo>
                  <a:pt x="28" y="86"/>
                  <a:pt x="28" y="86"/>
                  <a:pt x="28" y="86"/>
                </a:cubicBezTo>
                <a:cubicBezTo>
                  <a:pt x="27" y="86"/>
                  <a:pt x="27" y="86"/>
                  <a:pt x="27" y="86"/>
                </a:cubicBezTo>
                <a:cubicBezTo>
                  <a:pt x="27" y="58"/>
                  <a:pt x="27" y="58"/>
                  <a:pt x="27" y="58"/>
                </a:cubicBezTo>
                <a:cubicBezTo>
                  <a:pt x="28" y="58"/>
                  <a:pt x="28" y="58"/>
                  <a:pt x="28" y="58"/>
                </a:cubicBezTo>
                <a:cubicBezTo>
                  <a:pt x="29" y="37"/>
                  <a:pt x="29" y="37"/>
                  <a:pt x="29" y="37"/>
                </a:cubicBezTo>
                <a:cubicBezTo>
                  <a:pt x="33" y="38"/>
                  <a:pt x="33" y="38"/>
                  <a:pt x="33" y="38"/>
                </a:cubicBezTo>
                <a:cubicBezTo>
                  <a:pt x="33" y="63"/>
                  <a:pt x="33" y="63"/>
                  <a:pt x="33" y="63"/>
                </a:cubicBezTo>
                <a:cubicBezTo>
                  <a:pt x="64" y="63"/>
                  <a:pt x="64" y="63"/>
                  <a:pt x="64" y="63"/>
                </a:cubicBezTo>
                <a:cubicBezTo>
                  <a:pt x="64" y="71"/>
                  <a:pt x="64" y="71"/>
                  <a:pt x="64" y="71"/>
                </a:cubicBezTo>
                <a:cubicBezTo>
                  <a:pt x="47" y="90"/>
                  <a:pt x="47" y="90"/>
                  <a:pt x="47" y="90"/>
                </a:cubicBezTo>
                <a:cubicBezTo>
                  <a:pt x="53" y="90"/>
                  <a:pt x="53" y="90"/>
                  <a:pt x="53" y="90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90"/>
                  <a:pt x="64" y="90"/>
                  <a:pt x="64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77"/>
                  <a:pt x="68" y="77"/>
                  <a:pt x="68" y="77"/>
                </a:cubicBezTo>
                <a:cubicBezTo>
                  <a:pt x="79" y="90"/>
                  <a:pt x="79" y="90"/>
                  <a:pt x="79" y="90"/>
                </a:cubicBezTo>
                <a:cubicBezTo>
                  <a:pt x="85" y="90"/>
                  <a:pt x="85" y="90"/>
                  <a:pt x="85" y="90"/>
                </a:cubicBezTo>
                <a:cubicBezTo>
                  <a:pt x="68" y="71"/>
                  <a:pt x="68" y="71"/>
                  <a:pt x="68" y="71"/>
                </a:cubicBezTo>
                <a:cubicBezTo>
                  <a:pt x="68" y="63"/>
                  <a:pt x="68" y="63"/>
                  <a:pt x="68" y="63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102" y="21"/>
                  <a:pt x="102" y="21"/>
                  <a:pt x="102" y="21"/>
                </a:cubicBezTo>
                <a:cubicBezTo>
                  <a:pt x="104" y="21"/>
                  <a:pt x="104" y="21"/>
                  <a:pt x="104" y="21"/>
                </a:cubicBezTo>
                <a:cubicBezTo>
                  <a:pt x="104" y="17"/>
                  <a:pt x="104" y="17"/>
                  <a:pt x="104" y="17"/>
                </a:cubicBezTo>
                <a:lnTo>
                  <a:pt x="71" y="17"/>
                </a:lnTo>
                <a:close/>
                <a:moveTo>
                  <a:pt x="99" y="60"/>
                </a:moveTo>
                <a:cubicBezTo>
                  <a:pt x="36" y="60"/>
                  <a:pt x="36" y="60"/>
                  <a:pt x="36" y="60"/>
                </a:cubicBezTo>
                <a:cubicBezTo>
                  <a:pt x="36" y="40"/>
                  <a:pt x="36" y="40"/>
                  <a:pt x="36" y="40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38"/>
                  <a:pt x="49" y="38"/>
                  <a:pt x="49" y="38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21"/>
                  <a:pt x="36" y="21"/>
                  <a:pt x="36" y="21"/>
                </a:cubicBezTo>
                <a:cubicBezTo>
                  <a:pt x="99" y="21"/>
                  <a:pt x="99" y="21"/>
                  <a:pt x="99" y="21"/>
                </a:cubicBezTo>
                <a:lnTo>
                  <a:pt x="99" y="60"/>
                </a:lnTo>
                <a:close/>
                <a:moveTo>
                  <a:pt x="61" y="40"/>
                </a:moveTo>
                <a:cubicBezTo>
                  <a:pt x="61" y="50"/>
                  <a:pt x="61" y="50"/>
                  <a:pt x="61" y="50"/>
                </a:cubicBezTo>
                <a:cubicBezTo>
                  <a:pt x="61" y="50"/>
                  <a:pt x="65" y="48"/>
                  <a:pt x="68" y="49"/>
                </a:cubicBezTo>
                <a:cubicBezTo>
                  <a:pt x="71" y="51"/>
                  <a:pt x="77" y="54"/>
                  <a:pt x="77" y="54"/>
                </a:cubicBezTo>
                <a:cubicBezTo>
                  <a:pt x="77" y="54"/>
                  <a:pt x="79" y="51"/>
                  <a:pt x="81" y="50"/>
                </a:cubicBezTo>
                <a:cubicBezTo>
                  <a:pt x="83" y="49"/>
                  <a:pt x="85" y="48"/>
                  <a:pt x="85" y="48"/>
                </a:cubicBezTo>
                <a:cubicBezTo>
                  <a:pt x="85" y="40"/>
                  <a:pt x="85" y="40"/>
                  <a:pt x="85" y="40"/>
                </a:cubicBezTo>
                <a:cubicBezTo>
                  <a:pt x="78" y="46"/>
                  <a:pt x="78" y="46"/>
                  <a:pt x="78" y="46"/>
                </a:cubicBezTo>
                <a:lnTo>
                  <a:pt x="61" y="40"/>
                </a:lnTo>
                <a:close/>
                <a:moveTo>
                  <a:pt x="54" y="45"/>
                </a:moveTo>
                <a:cubicBezTo>
                  <a:pt x="53" y="45"/>
                  <a:pt x="53" y="45"/>
                  <a:pt x="53" y="45"/>
                </a:cubicBezTo>
                <a:cubicBezTo>
                  <a:pt x="53" y="50"/>
                  <a:pt x="53" y="50"/>
                  <a:pt x="53" y="50"/>
                </a:cubicBezTo>
                <a:cubicBezTo>
                  <a:pt x="58" y="50"/>
                  <a:pt x="58" y="50"/>
                  <a:pt x="58" y="50"/>
                </a:cubicBezTo>
                <a:cubicBezTo>
                  <a:pt x="58" y="45"/>
                  <a:pt x="58" y="45"/>
                  <a:pt x="58" y="45"/>
                </a:cubicBezTo>
                <a:cubicBezTo>
                  <a:pt x="56" y="45"/>
                  <a:pt x="56" y="45"/>
                  <a:pt x="56" y="45"/>
                </a:cubicBezTo>
                <a:cubicBezTo>
                  <a:pt x="56" y="37"/>
                  <a:pt x="56" y="37"/>
                  <a:pt x="56" y="37"/>
                </a:cubicBezTo>
                <a:cubicBezTo>
                  <a:pt x="78" y="44"/>
                  <a:pt x="78" y="44"/>
                  <a:pt x="78" y="44"/>
                </a:cubicBezTo>
                <a:cubicBezTo>
                  <a:pt x="92" y="32"/>
                  <a:pt x="92" y="32"/>
                  <a:pt x="92" y="32"/>
                </a:cubicBezTo>
                <a:cubicBezTo>
                  <a:pt x="69" y="25"/>
                  <a:pt x="69" y="25"/>
                  <a:pt x="69" y="25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7"/>
                  <a:pt x="54" y="37"/>
                  <a:pt x="54" y="37"/>
                </a:cubicBezTo>
                <a:lnTo>
                  <a:pt x="54" y="4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300"/>
              </a:lnSpc>
            </a:pPr>
            <a:endParaRPr lang="en-US" sz="2400" b="1">
              <a:latin typeface="+mj-lt"/>
            </a:endParaRPr>
          </a:p>
        </p:txBody>
      </p:sp>
      <p:sp>
        <p:nvSpPr>
          <p:cNvPr id="311" name="Freeform 25"/>
          <p:cNvSpPr>
            <a:spLocks noEditPoints="1"/>
          </p:cNvSpPr>
          <p:nvPr/>
        </p:nvSpPr>
        <p:spPr bwMode="auto">
          <a:xfrm>
            <a:off x="5040077" y="1457325"/>
            <a:ext cx="401371" cy="383488"/>
          </a:xfrm>
          <a:custGeom>
            <a:avLst/>
            <a:gdLst>
              <a:gd name="T0" fmla="*/ 85 w 115"/>
              <a:gd name="T1" fmla="*/ 49 h 110"/>
              <a:gd name="T2" fmla="*/ 66 w 115"/>
              <a:gd name="T3" fmla="*/ 49 h 110"/>
              <a:gd name="T4" fmla="*/ 84 w 115"/>
              <a:gd name="T5" fmla="*/ 56 h 110"/>
              <a:gd name="T6" fmla="*/ 85 w 115"/>
              <a:gd name="T7" fmla="*/ 49 h 110"/>
              <a:gd name="T8" fmla="*/ 84 w 115"/>
              <a:gd name="T9" fmla="*/ 49 h 110"/>
              <a:gd name="T10" fmla="*/ 26 w 115"/>
              <a:gd name="T11" fmla="*/ 53 h 110"/>
              <a:gd name="T12" fmla="*/ 44 w 115"/>
              <a:gd name="T13" fmla="*/ 49 h 110"/>
              <a:gd name="T14" fmla="*/ 25 w 115"/>
              <a:gd name="T15" fmla="*/ 49 h 110"/>
              <a:gd name="T16" fmla="*/ 43 w 115"/>
              <a:gd name="T17" fmla="*/ 49 h 110"/>
              <a:gd name="T18" fmla="*/ 49 w 115"/>
              <a:gd name="T19" fmla="*/ 20 h 110"/>
              <a:gd name="T20" fmla="*/ 60 w 115"/>
              <a:gd name="T21" fmla="*/ 18 h 110"/>
              <a:gd name="T22" fmla="*/ 52 w 115"/>
              <a:gd name="T23" fmla="*/ 13 h 110"/>
              <a:gd name="T24" fmla="*/ 49 w 115"/>
              <a:gd name="T25" fmla="*/ 20 h 110"/>
              <a:gd name="T26" fmla="*/ 54 w 115"/>
              <a:gd name="T27" fmla="*/ 24 h 110"/>
              <a:gd name="T28" fmla="*/ 31 w 115"/>
              <a:gd name="T29" fmla="*/ 27 h 110"/>
              <a:gd name="T30" fmla="*/ 47 w 115"/>
              <a:gd name="T31" fmla="*/ 30 h 110"/>
              <a:gd name="T32" fmla="*/ 44 w 115"/>
              <a:gd name="T33" fmla="*/ 20 h 110"/>
              <a:gd name="T34" fmla="*/ 47 w 115"/>
              <a:gd name="T35" fmla="*/ 27 h 110"/>
              <a:gd name="T36" fmla="*/ 38 w 115"/>
              <a:gd name="T37" fmla="*/ 25 h 110"/>
              <a:gd name="T38" fmla="*/ 77 w 115"/>
              <a:gd name="T39" fmla="*/ 30 h 110"/>
              <a:gd name="T40" fmla="*/ 78 w 115"/>
              <a:gd name="T41" fmla="*/ 28 h 110"/>
              <a:gd name="T42" fmla="*/ 67 w 115"/>
              <a:gd name="T43" fmla="*/ 20 h 110"/>
              <a:gd name="T44" fmla="*/ 61 w 115"/>
              <a:gd name="T45" fmla="*/ 28 h 110"/>
              <a:gd name="T46" fmla="*/ 69 w 115"/>
              <a:gd name="T47" fmla="*/ 36 h 110"/>
              <a:gd name="T48" fmla="*/ 54 w 115"/>
              <a:gd name="T49" fmla="*/ 35 h 110"/>
              <a:gd name="T50" fmla="*/ 60 w 115"/>
              <a:gd name="T51" fmla="*/ 28 h 110"/>
              <a:gd name="T52" fmla="*/ 56 w 115"/>
              <a:gd name="T53" fmla="*/ 27 h 110"/>
              <a:gd name="T54" fmla="*/ 50 w 115"/>
              <a:gd name="T55" fmla="*/ 24 h 110"/>
              <a:gd name="T56" fmla="*/ 49 w 115"/>
              <a:gd name="T57" fmla="*/ 29 h 110"/>
              <a:gd name="T58" fmla="*/ 32 w 115"/>
              <a:gd name="T59" fmla="*/ 40 h 110"/>
              <a:gd name="T60" fmla="*/ 31 w 115"/>
              <a:gd name="T61" fmla="*/ 40 h 110"/>
              <a:gd name="T62" fmla="*/ 44 w 115"/>
              <a:gd name="T63" fmla="*/ 61 h 110"/>
              <a:gd name="T64" fmla="*/ 67 w 115"/>
              <a:gd name="T65" fmla="*/ 57 h 110"/>
              <a:gd name="T66" fmla="*/ 51 w 115"/>
              <a:gd name="T67" fmla="*/ 46 h 110"/>
              <a:gd name="T68" fmla="*/ 53 w 115"/>
              <a:gd name="T69" fmla="*/ 53 h 110"/>
              <a:gd name="T70" fmla="*/ 45 w 115"/>
              <a:gd name="T71" fmla="*/ 57 h 110"/>
              <a:gd name="T72" fmla="*/ 38 w 115"/>
              <a:gd name="T73" fmla="*/ 39 h 110"/>
              <a:gd name="T74" fmla="*/ 51 w 115"/>
              <a:gd name="T75" fmla="*/ 46 h 110"/>
              <a:gd name="T76" fmla="*/ 75 w 115"/>
              <a:gd name="T77" fmla="*/ 36 h 110"/>
              <a:gd name="T78" fmla="*/ 69 w 115"/>
              <a:gd name="T79" fmla="*/ 38 h 110"/>
              <a:gd name="T80" fmla="*/ 57 w 115"/>
              <a:gd name="T81" fmla="*/ 44 h 110"/>
              <a:gd name="T82" fmla="*/ 73 w 115"/>
              <a:gd name="T83" fmla="*/ 40 h 110"/>
              <a:gd name="T84" fmla="*/ 75 w 115"/>
              <a:gd name="T85" fmla="*/ 36 h 110"/>
              <a:gd name="T86" fmla="*/ 59 w 115"/>
              <a:gd name="T87" fmla="*/ 75 h 110"/>
              <a:gd name="T88" fmla="*/ 47 w 115"/>
              <a:gd name="T89" fmla="*/ 69 h 110"/>
              <a:gd name="T90" fmla="*/ 91 w 115"/>
              <a:gd name="T91" fmla="*/ 76 h 110"/>
              <a:gd name="T92" fmla="*/ 76 w 115"/>
              <a:gd name="T93" fmla="*/ 62 h 110"/>
              <a:gd name="T94" fmla="*/ 68 w 115"/>
              <a:gd name="T95" fmla="*/ 59 h 110"/>
              <a:gd name="T96" fmla="*/ 63 w 115"/>
              <a:gd name="T97" fmla="*/ 69 h 110"/>
              <a:gd name="T98" fmla="*/ 20 w 115"/>
              <a:gd name="T99" fmla="*/ 76 h 110"/>
              <a:gd name="T100" fmla="*/ 47 w 115"/>
              <a:gd name="T101" fmla="*/ 69 h 110"/>
              <a:gd name="T102" fmla="*/ 42 w 115"/>
              <a:gd name="T103" fmla="*/ 60 h 110"/>
              <a:gd name="T104" fmla="*/ 35 w 115"/>
              <a:gd name="T105" fmla="*/ 62 h 110"/>
              <a:gd name="T106" fmla="*/ 20 w 115"/>
              <a:gd name="T107" fmla="*/ 76 h 110"/>
              <a:gd name="T108" fmla="*/ 92 w 115"/>
              <a:gd name="T109" fmla="*/ 17 h 110"/>
              <a:gd name="T110" fmla="*/ 32 w 115"/>
              <a:gd name="T111" fmla="*/ 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" h="110">
                <a:moveTo>
                  <a:pt x="84" y="56"/>
                </a:moveTo>
                <a:cubicBezTo>
                  <a:pt x="84" y="55"/>
                  <a:pt x="85" y="54"/>
                  <a:pt x="85" y="54"/>
                </a:cubicBezTo>
                <a:cubicBezTo>
                  <a:pt x="85" y="54"/>
                  <a:pt x="84" y="55"/>
                  <a:pt x="84" y="56"/>
                </a:cubicBezTo>
                <a:close/>
                <a:moveTo>
                  <a:pt x="85" y="49"/>
                </a:moveTo>
                <a:cubicBezTo>
                  <a:pt x="85" y="49"/>
                  <a:pt x="85" y="49"/>
                  <a:pt x="85" y="49"/>
                </a:cubicBezTo>
                <a:cubicBezTo>
                  <a:pt x="85" y="45"/>
                  <a:pt x="85" y="42"/>
                  <a:pt x="82" y="41"/>
                </a:cubicBezTo>
                <a:cubicBezTo>
                  <a:pt x="78" y="39"/>
                  <a:pt x="76" y="39"/>
                  <a:pt x="74" y="40"/>
                </a:cubicBezTo>
                <a:cubicBezTo>
                  <a:pt x="73" y="40"/>
                  <a:pt x="73" y="41"/>
                  <a:pt x="73" y="41"/>
                </a:cubicBezTo>
                <a:cubicBezTo>
                  <a:pt x="73" y="41"/>
                  <a:pt x="72" y="41"/>
                  <a:pt x="72" y="41"/>
                </a:cubicBezTo>
                <a:cubicBezTo>
                  <a:pt x="67" y="41"/>
                  <a:pt x="66" y="46"/>
                  <a:pt x="66" y="49"/>
                </a:cubicBezTo>
                <a:cubicBezTo>
                  <a:pt x="67" y="51"/>
                  <a:pt x="68" y="53"/>
                  <a:pt x="68" y="56"/>
                </a:cubicBezTo>
                <a:cubicBezTo>
                  <a:pt x="69" y="58"/>
                  <a:pt x="72" y="61"/>
                  <a:pt x="76" y="61"/>
                </a:cubicBezTo>
                <a:cubicBezTo>
                  <a:pt x="79" y="61"/>
                  <a:pt x="81" y="59"/>
                  <a:pt x="83" y="57"/>
                </a:cubicBezTo>
                <a:cubicBezTo>
                  <a:pt x="82" y="57"/>
                  <a:pt x="82" y="58"/>
                  <a:pt x="82" y="58"/>
                </a:cubicBezTo>
                <a:cubicBezTo>
                  <a:pt x="83" y="58"/>
                  <a:pt x="83" y="57"/>
                  <a:pt x="84" y="56"/>
                </a:cubicBezTo>
                <a:cubicBezTo>
                  <a:pt x="84" y="56"/>
                  <a:pt x="83" y="57"/>
                  <a:pt x="83" y="57"/>
                </a:cubicBezTo>
                <a:cubicBezTo>
                  <a:pt x="84" y="56"/>
                  <a:pt x="85" y="54"/>
                  <a:pt x="85" y="53"/>
                </a:cubicBezTo>
                <a:cubicBezTo>
                  <a:pt x="85" y="53"/>
                  <a:pt x="86" y="52"/>
                  <a:pt x="86" y="52"/>
                </a:cubicBezTo>
                <a:cubicBezTo>
                  <a:pt x="86" y="50"/>
                  <a:pt x="86" y="50"/>
                  <a:pt x="86" y="50"/>
                </a:cubicBezTo>
                <a:cubicBezTo>
                  <a:pt x="86" y="50"/>
                  <a:pt x="86" y="49"/>
                  <a:pt x="85" y="49"/>
                </a:cubicBezTo>
                <a:close/>
                <a:moveTo>
                  <a:pt x="76" y="59"/>
                </a:moveTo>
                <a:cubicBezTo>
                  <a:pt x="71" y="59"/>
                  <a:pt x="67" y="54"/>
                  <a:pt x="67" y="50"/>
                </a:cubicBezTo>
                <a:cubicBezTo>
                  <a:pt x="67" y="50"/>
                  <a:pt x="67" y="50"/>
                  <a:pt x="67" y="49"/>
                </a:cubicBezTo>
                <a:cubicBezTo>
                  <a:pt x="69" y="49"/>
                  <a:pt x="73" y="47"/>
                  <a:pt x="74" y="46"/>
                </a:cubicBezTo>
                <a:cubicBezTo>
                  <a:pt x="75" y="48"/>
                  <a:pt x="81" y="49"/>
                  <a:pt x="84" y="49"/>
                </a:cubicBezTo>
                <a:cubicBezTo>
                  <a:pt x="84" y="50"/>
                  <a:pt x="84" y="50"/>
                  <a:pt x="84" y="50"/>
                </a:cubicBezTo>
                <a:cubicBezTo>
                  <a:pt x="84" y="54"/>
                  <a:pt x="80" y="59"/>
                  <a:pt x="76" y="59"/>
                </a:cubicBezTo>
                <a:close/>
                <a:moveTo>
                  <a:pt x="25" y="50"/>
                </a:move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3"/>
                  <a:pt x="26" y="53"/>
                </a:cubicBezTo>
                <a:cubicBezTo>
                  <a:pt x="27" y="57"/>
                  <a:pt x="30" y="61"/>
                  <a:pt x="35" y="61"/>
                </a:cubicBezTo>
                <a:cubicBezTo>
                  <a:pt x="38" y="61"/>
                  <a:pt x="41" y="58"/>
                  <a:pt x="43" y="55"/>
                </a:cubicBezTo>
                <a:cubicBezTo>
                  <a:pt x="43" y="53"/>
                  <a:pt x="43" y="51"/>
                  <a:pt x="45" y="49"/>
                </a:cubicBezTo>
                <a:cubicBezTo>
                  <a:pt x="45" y="49"/>
                  <a:pt x="45" y="49"/>
                  <a:pt x="44" y="49"/>
                </a:cubicBezTo>
                <a:cubicBezTo>
                  <a:pt x="44" y="49"/>
                  <a:pt x="44" y="49"/>
                  <a:pt x="44" y="49"/>
                </a:cubicBezTo>
                <a:cubicBezTo>
                  <a:pt x="44" y="45"/>
                  <a:pt x="44" y="42"/>
                  <a:pt x="41" y="41"/>
                </a:cubicBezTo>
                <a:cubicBezTo>
                  <a:pt x="38" y="39"/>
                  <a:pt x="35" y="39"/>
                  <a:pt x="33" y="40"/>
                </a:cubicBezTo>
                <a:cubicBezTo>
                  <a:pt x="33" y="40"/>
                  <a:pt x="32" y="41"/>
                  <a:pt x="32" y="41"/>
                </a:cubicBezTo>
                <a:cubicBezTo>
                  <a:pt x="32" y="41"/>
                  <a:pt x="31" y="41"/>
                  <a:pt x="31" y="41"/>
                </a:cubicBezTo>
                <a:cubicBezTo>
                  <a:pt x="26" y="41"/>
                  <a:pt x="25" y="46"/>
                  <a:pt x="25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5" y="49"/>
                  <a:pt x="25" y="50"/>
                  <a:pt x="25" y="50"/>
                </a:cubicBezTo>
                <a:close/>
                <a:moveTo>
                  <a:pt x="27" y="49"/>
                </a:moveTo>
                <a:cubicBezTo>
                  <a:pt x="29" y="49"/>
                  <a:pt x="32" y="47"/>
                  <a:pt x="33" y="46"/>
                </a:cubicBezTo>
                <a:cubicBezTo>
                  <a:pt x="34" y="48"/>
                  <a:pt x="40" y="49"/>
                  <a:pt x="43" y="49"/>
                </a:cubicBezTo>
                <a:cubicBezTo>
                  <a:pt x="43" y="50"/>
                  <a:pt x="43" y="50"/>
                  <a:pt x="43" y="50"/>
                </a:cubicBezTo>
                <a:cubicBezTo>
                  <a:pt x="43" y="54"/>
                  <a:pt x="40" y="59"/>
                  <a:pt x="35" y="59"/>
                </a:cubicBezTo>
                <a:cubicBezTo>
                  <a:pt x="30" y="59"/>
                  <a:pt x="27" y="54"/>
                  <a:pt x="27" y="50"/>
                </a:cubicBezTo>
                <a:cubicBezTo>
                  <a:pt x="27" y="50"/>
                  <a:pt x="27" y="50"/>
                  <a:pt x="27" y="49"/>
                </a:cubicBezTo>
                <a:close/>
                <a:moveTo>
                  <a:pt x="49" y="20"/>
                </a:moveTo>
                <a:cubicBezTo>
                  <a:pt x="49" y="23"/>
                  <a:pt x="52" y="25"/>
                  <a:pt x="54" y="25"/>
                </a:cubicBezTo>
                <a:cubicBezTo>
                  <a:pt x="57" y="25"/>
                  <a:pt x="59" y="23"/>
                  <a:pt x="60" y="20"/>
                </a:cubicBezTo>
                <a:cubicBezTo>
                  <a:pt x="60" y="20"/>
                  <a:pt x="60" y="20"/>
                  <a:pt x="60" y="20"/>
                </a:cubicBezTo>
                <a:cubicBezTo>
                  <a:pt x="61" y="19"/>
                  <a:pt x="61" y="19"/>
                  <a:pt x="61" y="19"/>
                </a:cubicBezTo>
                <a:cubicBezTo>
                  <a:pt x="61" y="18"/>
                  <a:pt x="60" y="18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0" y="16"/>
                  <a:pt x="60" y="14"/>
                  <a:pt x="58" y="13"/>
                </a:cubicBezTo>
                <a:cubicBezTo>
                  <a:pt x="56" y="12"/>
                  <a:pt x="54" y="12"/>
                  <a:pt x="53" y="13"/>
                </a:cubicBezTo>
                <a:cubicBezTo>
                  <a:pt x="53" y="13"/>
                  <a:pt x="53" y="13"/>
                  <a:pt x="53" y="13"/>
                </a:cubicBezTo>
                <a:cubicBezTo>
                  <a:pt x="53" y="13"/>
                  <a:pt x="52" y="13"/>
                  <a:pt x="52" y="13"/>
                </a:cubicBezTo>
                <a:cubicBezTo>
                  <a:pt x="49" y="13"/>
                  <a:pt x="48" y="16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9"/>
                </a:cubicBezTo>
                <a:cubicBezTo>
                  <a:pt x="48" y="20"/>
                  <a:pt x="48" y="20"/>
                  <a:pt x="48" y="20"/>
                </a:cubicBezTo>
                <a:cubicBezTo>
                  <a:pt x="48" y="20"/>
                  <a:pt x="48" y="20"/>
                  <a:pt x="49" y="20"/>
                </a:cubicBezTo>
                <a:close/>
                <a:moveTo>
                  <a:pt x="49" y="18"/>
                </a:moveTo>
                <a:cubicBezTo>
                  <a:pt x="50" y="18"/>
                  <a:pt x="53" y="17"/>
                  <a:pt x="53" y="16"/>
                </a:cubicBezTo>
                <a:cubicBezTo>
                  <a:pt x="54" y="17"/>
                  <a:pt x="58" y="18"/>
                  <a:pt x="59" y="18"/>
                </a:cubicBezTo>
                <a:cubicBezTo>
                  <a:pt x="59" y="18"/>
                  <a:pt x="59" y="18"/>
                  <a:pt x="59" y="19"/>
                </a:cubicBezTo>
                <a:cubicBezTo>
                  <a:pt x="59" y="21"/>
                  <a:pt x="57" y="24"/>
                  <a:pt x="54" y="24"/>
                </a:cubicBezTo>
                <a:cubicBezTo>
                  <a:pt x="51" y="24"/>
                  <a:pt x="49" y="21"/>
                  <a:pt x="49" y="19"/>
                </a:cubicBezTo>
                <a:cubicBezTo>
                  <a:pt x="49" y="18"/>
                  <a:pt x="49" y="18"/>
                  <a:pt x="49" y="18"/>
                </a:cubicBezTo>
                <a:close/>
                <a:moveTo>
                  <a:pt x="36" y="20"/>
                </a:moveTo>
                <a:cubicBezTo>
                  <a:pt x="32" y="20"/>
                  <a:pt x="31" y="24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8"/>
                  <a:pt x="31" y="28"/>
                </a:cubicBezTo>
                <a:cubicBezTo>
                  <a:pt x="31" y="29"/>
                  <a:pt x="31" y="29"/>
                  <a:pt x="31" y="29"/>
                </a:cubicBezTo>
                <a:cubicBezTo>
                  <a:pt x="31" y="30"/>
                  <a:pt x="31" y="30"/>
                  <a:pt x="32" y="30"/>
                </a:cubicBezTo>
                <a:cubicBezTo>
                  <a:pt x="33" y="34"/>
                  <a:pt x="36" y="37"/>
                  <a:pt x="39" y="37"/>
                </a:cubicBezTo>
                <a:cubicBezTo>
                  <a:pt x="43" y="37"/>
                  <a:pt x="46" y="34"/>
                  <a:pt x="47" y="30"/>
                </a:cubicBezTo>
                <a:cubicBezTo>
                  <a:pt x="48" y="30"/>
                  <a:pt x="48" y="30"/>
                  <a:pt x="48" y="29"/>
                </a:cubicBezTo>
                <a:cubicBezTo>
                  <a:pt x="48" y="28"/>
                  <a:pt x="48" y="28"/>
                  <a:pt x="48" y="28"/>
                </a:cubicBezTo>
                <a:cubicBezTo>
                  <a:pt x="48" y="28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4"/>
                  <a:pt x="47" y="21"/>
                  <a:pt x="44" y="20"/>
                </a:cubicBezTo>
                <a:cubicBezTo>
                  <a:pt x="42" y="19"/>
                  <a:pt x="39" y="19"/>
                  <a:pt x="38" y="20"/>
                </a:cubicBezTo>
                <a:cubicBezTo>
                  <a:pt x="38" y="20"/>
                  <a:pt x="37" y="20"/>
                  <a:pt x="37" y="20"/>
                </a:cubicBezTo>
                <a:cubicBezTo>
                  <a:pt x="37" y="20"/>
                  <a:pt x="36" y="20"/>
                  <a:pt x="36" y="20"/>
                </a:cubicBezTo>
                <a:close/>
                <a:moveTo>
                  <a:pt x="38" y="25"/>
                </a:moveTo>
                <a:cubicBezTo>
                  <a:pt x="39" y="26"/>
                  <a:pt x="44" y="27"/>
                  <a:pt x="47" y="27"/>
                </a:cubicBezTo>
                <a:cubicBezTo>
                  <a:pt x="47" y="27"/>
                  <a:pt x="47" y="28"/>
                  <a:pt x="47" y="28"/>
                </a:cubicBezTo>
                <a:cubicBezTo>
                  <a:pt x="47" y="31"/>
                  <a:pt x="43" y="36"/>
                  <a:pt x="39" y="36"/>
                </a:cubicBezTo>
                <a:cubicBezTo>
                  <a:pt x="35" y="36"/>
                  <a:pt x="32" y="32"/>
                  <a:pt x="32" y="28"/>
                </a:cubicBezTo>
                <a:cubicBezTo>
                  <a:pt x="32" y="28"/>
                  <a:pt x="32" y="27"/>
                  <a:pt x="33" y="27"/>
                </a:cubicBezTo>
                <a:cubicBezTo>
                  <a:pt x="34" y="27"/>
                  <a:pt x="37" y="25"/>
                  <a:pt x="38" y="25"/>
                </a:cubicBezTo>
                <a:close/>
                <a:moveTo>
                  <a:pt x="61" y="28"/>
                </a:moveTo>
                <a:cubicBezTo>
                  <a:pt x="61" y="29"/>
                  <a:pt x="61" y="29"/>
                  <a:pt x="61" y="29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34"/>
                  <a:pt x="65" y="37"/>
                  <a:pt x="69" y="37"/>
                </a:cubicBezTo>
                <a:cubicBezTo>
                  <a:pt x="73" y="37"/>
                  <a:pt x="76" y="34"/>
                  <a:pt x="77" y="30"/>
                </a:cubicBezTo>
                <a:cubicBezTo>
                  <a:pt x="77" y="30"/>
                  <a:pt x="77" y="30"/>
                  <a:pt x="78" y="30"/>
                </a:cubicBezTo>
                <a:cubicBezTo>
                  <a:pt x="78" y="30"/>
                  <a:pt x="78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8"/>
                  <a:pt x="78" y="27"/>
                  <a:pt x="77" y="27"/>
                </a:cubicBezTo>
                <a:cubicBezTo>
                  <a:pt x="77" y="27"/>
                  <a:pt x="77" y="27"/>
                  <a:pt x="77" y="27"/>
                </a:cubicBezTo>
                <a:cubicBezTo>
                  <a:pt x="77" y="24"/>
                  <a:pt x="77" y="21"/>
                  <a:pt x="74" y="20"/>
                </a:cubicBezTo>
                <a:cubicBezTo>
                  <a:pt x="71" y="19"/>
                  <a:pt x="69" y="19"/>
                  <a:pt x="67" y="20"/>
                </a:cubicBezTo>
                <a:cubicBezTo>
                  <a:pt x="67" y="20"/>
                  <a:pt x="67" y="20"/>
                  <a:pt x="67" y="20"/>
                </a:cubicBezTo>
                <a:cubicBezTo>
                  <a:pt x="67" y="20"/>
                  <a:pt x="66" y="20"/>
                  <a:pt x="66" y="20"/>
                </a:cubicBezTo>
                <a:cubicBezTo>
                  <a:pt x="62" y="20"/>
                  <a:pt x="61" y="24"/>
                  <a:pt x="61" y="27"/>
                </a:cubicBezTo>
                <a:cubicBezTo>
                  <a:pt x="61" y="27"/>
                  <a:pt x="61" y="27"/>
                  <a:pt x="61" y="27"/>
                </a:cubicBezTo>
                <a:cubicBezTo>
                  <a:pt x="61" y="27"/>
                  <a:pt x="60" y="28"/>
                  <a:pt x="61" y="28"/>
                </a:cubicBezTo>
                <a:close/>
                <a:moveTo>
                  <a:pt x="62" y="27"/>
                </a:moveTo>
                <a:cubicBezTo>
                  <a:pt x="64" y="27"/>
                  <a:pt x="67" y="25"/>
                  <a:pt x="67" y="25"/>
                </a:cubicBezTo>
                <a:cubicBezTo>
                  <a:pt x="69" y="26"/>
                  <a:pt x="74" y="27"/>
                  <a:pt x="76" y="27"/>
                </a:cubicBezTo>
                <a:cubicBezTo>
                  <a:pt x="76" y="27"/>
                  <a:pt x="76" y="28"/>
                  <a:pt x="76" y="28"/>
                </a:cubicBezTo>
                <a:cubicBezTo>
                  <a:pt x="76" y="31"/>
                  <a:pt x="73" y="36"/>
                  <a:pt x="69" y="36"/>
                </a:cubicBezTo>
                <a:cubicBezTo>
                  <a:pt x="65" y="36"/>
                  <a:pt x="62" y="32"/>
                  <a:pt x="62" y="28"/>
                </a:cubicBezTo>
                <a:cubicBezTo>
                  <a:pt x="62" y="28"/>
                  <a:pt x="62" y="27"/>
                  <a:pt x="62" y="27"/>
                </a:cubicBezTo>
                <a:close/>
                <a:moveTo>
                  <a:pt x="48" y="31"/>
                </a:moveTo>
                <a:cubicBezTo>
                  <a:pt x="47" y="32"/>
                  <a:pt x="47" y="33"/>
                  <a:pt x="46" y="35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35"/>
                  <a:pt x="54" y="35"/>
                  <a:pt x="54" y="35"/>
                </a:cubicBezTo>
                <a:cubicBezTo>
                  <a:pt x="63" y="35"/>
                  <a:pt x="63" y="35"/>
                  <a:pt x="63" y="35"/>
                </a:cubicBezTo>
                <a:cubicBezTo>
                  <a:pt x="62" y="33"/>
                  <a:pt x="61" y="32"/>
                  <a:pt x="61" y="31"/>
                </a:cubicBezTo>
                <a:cubicBezTo>
                  <a:pt x="60" y="30"/>
                  <a:pt x="60" y="30"/>
                  <a:pt x="60" y="29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6"/>
                  <a:pt x="60" y="26"/>
                  <a:pt x="61" y="25"/>
                </a:cubicBezTo>
                <a:cubicBezTo>
                  <a:pt x="60" y="25"/>
                  <a:pt x="59" y="24"/>
                  <a:pt x="59" y="24"/>
                </a:cubicBezTo>
                <a:cubicBezTo>
                  <a:pt x="59" y="24"/>
                  <a:pt x="58" y="24"/>
                  <a:pt x="58" y="24"/>
                </a:cubicBezTo>
                <a:cubicBezTo>
                  <a:pt x="56" y="27"/>
                  <a:pt x="56" y="27"/>
                  <a:pt x="56" y="27"/>
                </a:cubicBezTo>
                <a:cubicBezTo>
                  <a:pt x="54" y="26"/>
                  <a:pt x="54" y="26"/>
                  <a:pt x="54" y="26"/>
                </a:cubicBezTo>
                <a:cubicBezTo>
                  <a:pt x="54" y="26"/>
                  <a:pt x="54" y="26"/>
                  <a:pt x="54" y="26"/>
                </a:cubicBezTo>
                <a:cubicBezTo>
                  <a:pt x="54" y="26"/>
                  <a:pt x="54" y="26"/>
                  <a:pt x="54" y="26"/>
                </a:cubicBezTo>
                <a:cubicBezTo>
                  <a:pt x="52" y="27"/>
                  <a:pt x="52" y="27"/>
                  <a:pt x="52" y="27"/>
                </a:cubicBezTo>
                <a:cubicBezTo>
                  <a:pt x="50" y="24"/>
                  <a:pt x="50" y="24"/>
                  <a:pt x="50" y="24"/>
                </a:cubicBezTo>
                <a:cubicBezTo>
                  <a:pt x="50" y="24"/>
                  <a:pt x="50" y="24"/>
                  <a:pt x="50" y="24"/>
                </a:cubicBezTo>
                <a:cubicBezTo>
                  <a:pt x="49" y="24"/>
                  <a:pt x="49" y="25"/>
                  <a:pt x="48" y="25"/>
                </a:cubicBezTo>
                <a:cubicBezTo>
                  <a:pt x="48" y="26"/>
                  <a:pt x="48" y="26"/>
                  <a:pt x="48" y="27"/>
                </a:cubicBezTo>
                <a:cubicBezTo>
                  <a:pt x="49" y="27"/>
                  <a:pt x="49" y="27"/>
                  <a:pt x="49" y="28"/>
                </a:cubicBezTo>
                <a:cubicBezTo>
                  <a:pt x="49" y="29"/>
                  <a:pt x="49" y="29"/>
                  <a:pt x="49" y="29"/>
                </a:cubicBezTo>
                <a:cubicBezTo>
                  <a:pt x="49" y="30"/>
                  <a:pt x="48" y="30"/>
                  <a:pt x="48" y="31"/>
                </a:cubicBezTo>
                <a:close/>
                <a:moveTo>
                  <a:pt x="32" y="40"/>
                </a:moveTo>
                <a:cubicBezTo>
                  <a:pt x="32" y="40"/>
                  <a:pt x="32" y="40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4" y="39"/>
                  <a:pt x="35" y="39"/>
                  <a:pt x="36" y="39"/>
                </a:cubicBezTo>
                <a:cubicBezTo>
                  <a:pt x="34" y="36"/>
                  <a:pt x="34" y="36"/>
                  <a:pt x="34" y="36"/>
                </a:cubicBezTo>
                <a:cubicBezTo>
                  <a:pt x="34" y="36"/>
                  <a:pt x="33" y="36"/>
                  <a:pt x="33" y="36"/>
                </a:cubicBezTo>
                <a:cubicBezTo>
                  <a:pt x="31" y="36"/>
                  <a:pt x="29" y="38"/>
                  <a:pt x="28" y="41"/>
                </a:cubicBezTo>
                <a:cubicBezTo>
                  <a:pt x="29" y="40"/>
                  <a:pt x="30" y="40"/>
                  <a:pt x="31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40"/>
                  <a:pt x="31" y="40"/>
                  <a:pt x="32" y="40"/>
                </a:cubicBezTo>
                <a:close/>
                <a:moveTo>
                  <a:pt x="43" y="58"/>
                </a:moveTo>
                <a:cubicBezTo>
                  <a:pt x="43" y="60"/>
                  <a:pt x="43" y="60"/>
                  <a:pt x="43" y="60"/>
                </a:cubicBezTo>
                <a:cubicBezTo>
                  <a:pt x="43" y="61"/>
                  <a:pt x="43" y="61"/>
                  <a:pt x="44" y="61"/>
                </a:cubicBezTo>
                <a:cubicBezTo>
                  <a:pt x="45" y="66"/>
                  <a:pt x="50" y="71"/>
                  <a:pt x="55" y="71"/>
                </a:cubicBezTo>
                <a:cubicBezTo>
                  <a:pt x="61" y="71"/>
                  <a:pt x="65" y="66"/>
                  <a:pt x="67" y="61"/>
                </a:cubicBezTo>
                <a:cubicBezTo>
                  <a:pt x="67" y="61"/>
                  <a:pt x="68" y="61"/>
                  <a:pt x="68" y="60"/>
                </a:cubicBezTo>
                <a:cubicBezTo>
                  <a:pt x="68" y="58"/>
                  <a:pt x="68" y="58"/>
                  <a:pt x="68" y="58"/>
                </a:cubicBezTo>
                <a:cubicBezTo>
                  <a:pt x="68" y="57"/>
                  <a:pt x="68" y="57"/>
                  <a:pt x="67" y="57"/>
                </a:cubicBezTo>
                <a:cubicBezTo>
                  <a:pt x="67" y="57"/>
                  <a:pt x="67" y="57"/>
                  <a:pt x="67" y="56"/>
                </a:cubicBezTo>
                <a:cubicBezTo>
                  <a:pt x="67" y="52"/>
                  <a:pt x="66" y="48"/>
                  <a:pt x="63" y="46"/>
                </a:cubicBezTo>
                <a:cubicBezTo>
                  <a:pt x="59" y="45"/>
                  <a:pt x="55" y="45"/>
                  <a:pt x="53" y="46"/>
                </a:cubicBezTo>
                <a:cubicBezTo>
                  <a:pt x="53" y="46"/>
                  <a:pt x="52" y="46"/>
                  <a:pt x="52" y="46"/>
                </a:cubicBezTo>
                <a:cubicBezTo>
                  <a:pt x="52" y="47"/>
                  <a:pt x="51" y="46"/>
                  <a:pt x="51" y="46"/>
                </a:cubicBezTo>
                <a:cubicBezTo>
                  <a:pt x="45" y="47"/>
                  <a:pt x="43" y="52"/>
                  <a:pt x="44" y="56"/>
                </a:cubicBezTo>
                <a:cubicBezTo>
                  <a:pt x="44" y="57"/>
                  <a:pt x="44" y="57"/>
                  <a:pt x="44" y="57"/>
                </a:cubicBezTo>
                <a:cubicBezTo>
                  <a:pt x="43" y="57"/>
                  <a:pt x="43" y="57"/>
                  <a:pt x="43" y="58"/>
                </a:cubicBezTo>
                <a:close/>
                <a:moveTo>
                  <a:pt x="45" y="57"/>
                </a:moveTo>
                <a:cubicBezTo>
                  <a:pt x="48" y="56"/>
                  <a:pt x="52" y="54"/>
                  <a:pt x="53" y="53"/>
                </a:cubicBezTo>
                <a:cubicBezTo>
                  <a:pt x="55" y="55"/>
                  <a:pt x="62" y="57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6" y="63"/>
                  <a:pt x="61" y="69"/>
                  <a:pt x="55" y="69"/>
                </a:cubicBezTo>
                <a:cubicBezTo>
                  <a:pt x="49" y="69"/>
                  <a:pt x="45" y="63"/>
                  <a:pt x="45" y="58"/>
                </a:cubicBezTo>
                <a:cubicBezTo>
                  <a:pt x="45" y="57"/>
                  <a:pt x="45" y="57"/>
                  <a:pt x="45" y="57"/>
                </a:cubicBezTo>
                <a:close/>
                <a:moveTo>
                  <a:pt x="42" y="40"/>
                </a:move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9"/>
                  <a:pt x="40" y="40"/>
                  <a:pt x="41" y="40"/>
                </a:cubicBezTo>
                <a:cubicBezTo>
                  <a:pt x="44" y="42"/>
                  <a:pt x="45" y="45"/>
                  <a:pt x="45" y="49"/>
                </a:cubicBezTo>
                <a:cubicBezTo>
                  <a:pt x="46" y="47"/>
                  <a:pt x="48" y="46"/>
                  <a:pt x="50" y="46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46"/>
                  <a:pt x="52" y="46"/>
                  <a:pt x="52" y="46"/>
                </a:cubicBezTo>
                <a:cubicBezTo>
                  <a:pt x="51" y="42"/>
                  <a:pt x="49" y="36"/>
                  <a:pt x="46" y="36"/>
                </a:cubicBezTo>
                <a:cubicBezTo>
                  <a:pt x="45" y="36"/>
                  <a:pt x="45" y="36"/>
                  <a:pt x="45" y="36"/>
                </a:cubicBezTo>
                <a:lnTo>
                  <a:pt x="42" y="40"/>
                </a:lnTo>
                <a:close/>
                <a:moveTo>
                  <a:pt x="75" y="36"/>
                </a:moveTo>
                <a:cubicBezTo>
                  <a:pt x="75" y="36"/>
                  <a:pt x="75" y="36"/>
                  <a:pt x="75" y="36"/>
                </a:cubicBezTo>
                <a:cubicBezTo>
                  <a:pt x="72" y="40"/>
                  <a:pt x="72" y="40"/>
                  <a:pt x="72" y="40"/>
                </a:cubicBezTo>
                <a:cubicBezTo>
                  <a:pt x="69" y="38"/>
                  <a:pt x="69" y="38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7" y="40"/>
                  <a:pt x="67" y="40"/>
                  <a:pt x="67" y="40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0" y="36"/>
                  <a:pt x="58" y="41"/>
                  <a:pt x="57" y="44"/>
                </a:cubicBezTo>
                <a:cubicBezTo>
                  <a:pt x="59" y="45"/>
                  <a:pt x="61" y="45"/>
                  <a:pt x="63" y="46"/>
                </a:cubicBezTo>
                <a:cubicBezTo>
                  <a:pt x="64" y="46"/>
                  <a:pt x="65" y="47"/>
                  <a:pt x="66" y="48"/>
                </a:cubicBezTo>
                <a:cubicBezTo>
                  <a:pt x="66" y="44"/>
                  <a:pt x="67" y="41"/>
                  <a:pt x="72" y="40"/>
                </a:cubicBezTo>
                <a:cubicBezTo>
                  <a:pt x="72" y="40"/>
                  <a:pt x="72" y="40"/>
                  <a:pt x="72" y="40"/>
                </a:cubicBezTo>
                <a:cubicBezTo>
                  <a:pt x="72" y="40"/>
                  <a:pt x="72" y="40"/>
                  <a:pt x="73" y="40"/>
                </a:cubicBezTo>
                <a:cubicBezTo>
                  <a:pt x="73" y="40"/>
                  <a:pt x="73" y="40"/>
                  <a:pt x="73" y="40"/>
                </a:cubicBezTo>
                <a:cubicBezTo>
                  <a:pt x="73" y="40"/>
                  <a:pt x="73" y="40"/>
                  <a:pt x="73" y="40"/>
                </a:cubicBezTo>
                <a:cubicBezTo>
                  <a:pt x="73" y="40"/>
                  <a:pt x="73" y="40"/>
                  <a:pt x="73" y="40"/>
                </a:cubicBezTo>
                <a:cubicBezTo>
                  <a:pt x="75" y="39"/>
                  <a:pt x="77" y="39"/>
                  <a:pt x="79" y="39"/>
                </a:cubicBezTo>
                <a:cubicBezTo>
                  <a:pt x="79" y="37"/>
                  <a:pt x="77" y="36"/>
                  <a:pt x="75" y="36"/>
                </a:cubicBezTo>
                <a:close/>
                <a:moveTo>
                  <a:pt x="55" y="90"/>
                </a:moveTo>
                <a:cubicBezTo>
                  <a:pt x="73" y="90"/>
                  <a:pt x="73" y="90"/>
                  <a:pt x="73" y="90"/>
                </a:cubicBezTo>
                <a:cubicBezTo>
                  <a:pt x="73" y="90"/>
                  <a:pt x="73" y="70"/>
                  <a:pt x="64" y="69"/>
                </a:cubicBezTo>
                <a:cubicBezTo>
                  <a:pt x="64" y="69"/>
                  <a:pt x="64" y="69"/>
                  <a:pt x="63" y="69"/>
                </a:cubicBezTo>
                <a:cubicBezTo>
                  <a:pt x="59" y="75"/>
                  <a:pt x="59" y="75"/>
                  <a:pt x="59" y="75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73"/>
                  <a:pt x="55" y="73"/>
                  <a:pt x="55" y="73"/>
                </a:cubicBezTo>
                <a:cubicBezTo>
                  <a:pt x="52" y="76"/>
                  <a:pt x="52" y="76"/>
                  <a:pt x="52" y="76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69"/>
                  <a:pt x="47" y="69"/>
                  <a:pt x="46" y="69"/>
                </a:cubicBezTo>
                <a:cubicBezTo>
                  <a:pt x="37" y="70"/>
                  <a:pt x="37" y="90"/>
                  <a:pt x="37" y="90"/>
                </a:cubicBezTo>
                <a:cubicBezTo>
                  <a:pt x="55" y="90"/>
                  <a:pt x="55" y="90"/>
                  <a:pt x="55" y="90"/>
                </a:cubicBezTo>
                <a:close/>
                <a:moveTo>
                  <a:pt x="76" y="76"/>
                </a:moveTo>
                <a:cubicBezTo>
                  <a:pt x="91" y="76"/>
                  <a:pt x="91" y="76"/>
                  <a:pt x="91" y="76"/>
                </a:cubicBezTo>
                <a:cubicBezTo>
                  <a:pt x="91" y="76"/>
                  <a:pt x="90" y="60"/>
                  <a:pt x="83" y="59"/>
                </a:cubicBezTo>
                <a:cubicBezTo>
                  <a:pt x="83" y="59"/>
                  <a:pt x="82" y="59"/>
                  <a:pt x="82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6" y="62"/>
                  <a:pt x="76" y="62"/>
                </a:cubicBezTo>
                <a:cubicBezTo>
                  <a:pt x="73" y="64"/>
                  <a:pt x="73" y="64"/>
                  <a:pt x="73" y="64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9" y="59"/>
                  <a:pt x="68" y="59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61"/>
                  <a:pt x="68" y="61"/>
                  <a:pt x="67" y="62"/>
                </a:cubicBezTo>
                <a:cubicBezTo>
                  <a:pt x="66" y="65"/>
                  <a:pt x="64" y="68"/>
                  <a:pt x="62" y="69"/>
                </a:cubicBezTo>
                <a:cubicBezTo>
                  <a:pt x="62" y="70"/>
                  <a:pt x="61" y="70"/>
                  <a:pt x="61" y="71"/>
                </a:cubicBezTo>
                <a:cubicBezTo>
                  <a:pt x="63" y="69"/>
                  <a:pt x="63" y="69"/>
                  <a:pt x="63" y="69"/>
                </a:cubicBezTo>
                <a:cubicBezTo>
                  <a:pt x="63" y="69"/>
                  <a:pt x="63" y="69"/>
                  <a:pt x="63" y="69"/>
                </a:cubicBezTo>
                <a:cubicBezTo>
                  <a:pt x="63" y="69"/>
                  <a:pt x="64" y="68"/>
                  <a:pt x="64" y="68"/>
                </a:cubicBezTo>
                <a:cubicBezTo>
                  <a:pt x="68" y="69"/>
                  <a:pt x="70" y="72"/>
                  <a:pt x="72" y="76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20" y="76"/>
                </a:move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9" y="76"/>
                  <a:pt x="39" y="76"/>
                  <a:pt x="39" y="76"/>
                </a:cubicBezTo>
                <a:cubicBezTo>
                  <a:pt x="40" y="72"/>
                  <a:pt x="43" y="69"/>
                  <a:pt x="46" y="68"/>
                </a:cubicBezTo>
                <a:cubicBezTo>
                  <a:pt x="47" y="68"/>
                  <a:pt x="47" y="69"/>
                  <a:pt x="47" y="69"/>
                </a:cubicBezTo>
                <a:cubicBezTo>
                  <a:pt x="47" y="69"/>
                  <a:pt x="47" y="69"/>
                  <a:pt x="47" y="69"/>
                </a:cubicBezTo>
                <a:cubicBezTo>
                  <a:pt x="49" y="71"/>
                  <a:pt x="49" y="71"/>
                  <a:pt x="49" y="71"/>
                </a:cubicBezTo>
                <a:cubicBezTo>
                  <a:pt x="49" y="70"/>
                  <a:pt x="49" y="70"/>
                  <a:pt x="49" y="69"/>
                </a:cubicBezTo>
                <a:cubicBezTo>
                  <a:pt x="46" y="67"/>
                  <a:pt x="44" y="64"/>
                  <a:pt x="43" y="62"/>
                </a:cubicBezTo>
                <a:cubicBezTo>
                  <a:pt x="43" y="61"/>
                  <a:pt x="42" y="61"/>
                  <a:pt x="42" y="60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9"/>
                  <a:pt x="42" y="59"/>
                  <a:pt x="41" y="59"/>
                </a:cubicBezTo>
                <a:cubicBezTo>
                  <a:pt x="38" y="64"/>
                  <a:pt x="38" y="64"/>
                  <a:pt x="38" y="64"/>
                </a:cubicBezTo>
                <a:cubicBezTo>
                  <a:pt x="35" y="62"/>
                  <a:pt x="35" y="62"/>
                  <a:pt x="35" y="62"/>
                </a:cubicBezTo>
                <a:cubicBezTo>
                  <a:pt x="35" y="62"/>
                  <a:pt x="35" y="62"/>
                  <a:pt x="35" y="62"/>
                </a:cubicBezTo>
                <a:cubicBezTo>
                  <a:pt x="32" y="64"/>
                  <a:pt x="32" y="64"/>
                  <a:pt x="32" y="64"/>
                </a:cubicBezTo>
                <a:cubicBezTo>
                  <a:pt x="28" y="59"/>
                  <a:pt x="28" y="59"/>
                  <a:pt x="28" y="59"/>
                </a:cubicBezTo>
                <a:cubicBezTo>
                  <a:pt x="28" y="59"/>
                  <a:pt x="28" y="59"/>
                  <a:pt x="27" y="59"/>
                </a:cubicBezTo>
                <a:cubicBezTo>
                  <a:pt x="20" y="60"/>
                  <a:pt x="20" y="76"/>
                  <a:pt x="20" y="76"/>
                </a:cubicBezTo>
                <a:close/>
                <a:moveTo>
                  <a:pt x="96" y="10"/>
                </a:moveTo>
                <a:cubicBezTo>
                  <a:pt x="103" y="0"/>
                  <a:pt x="103" y="0"/>
                  <a:pt x="103" y="0"/>
                </a:cubicBezTo>
                <a:cubicBezTo>
                  <a:pt x="78" y="3"/>
                  <a:pt x="78" y="3"/>
                  <a:pt x="78" y="3"/>
                </a:cubicBezTo>
                <a:cubicBezTo>
                  <a:pt x="86" y="26"/>
                  <a:pt x="86" y="26"/>
                  <a:pt x="86" y="26"/>
                </a:cubicBezTo>
                <a:cubicBezTo>
                  <a:pt x="92" y="17"/>
                  <a:pt x="92" y="17"/>
                  <a:pt x="92" y="17"/>
                </a:cubicBezTo>
                <a:cubicBezTo>
                  <a:pt x="101" y="26"/>
                  <a:pt x="107" y="39"/>
                  <a:pt x="107" y="53"/>
                </a:cubicBezTo>
                <a:cubicBezTo>
                  <a:pt x="107" y="80"/>
                  <a:pt x="85" y="103"/>
                  <a:pt x="57" y="103"/>
                </a:cubicBezTo>
                <a:cubicBezTo>
                  <a:pt x="30" y="103"/>
                  <a:pt x="7" y="80"/>
                  <a:pt x="7" y="53"/>
                </a:cubicBezTo>
                <a:cubicBezTo>
                  <a:pt x="7" y="32"/>
                  <a:pt x="20" y="15"/>
                  <a:pt x="37" y="7"/>
                </a:cubicBezTo>
                <a:cubicBezTo>
                  <a:pt x="32" y="1"/>
                  <a:pt x="32" y="1"/>
                  <a:pt x="32" y="1"/>
                </a:cubicBezTo>
                <a:cubicBezTo>
                  <a:pt x="13" y="11"/>
                  <a:pt x="0" y="30"/>
                  <a:pt x="0" y="53"/>
                </a:cubicBezTo>
                <a:cubicBezTo>
                  <a:pt x="0" y="85"/>
                  <a:pt x="26" y="110"/>
                  <a:pt x="57" y="110"/>
                </a:cubicBezTo>
                <a:cubicBezTo>
                  <a:pt x="89" y="110"/>
                  <a:pt x="115" y="85"/>
                  <a:pt x="115" y="53"/>
                </a:cubicBezTo>
                <a:cubicBezTo>
                  <a:pt x="115" y="36"/>
                  <a:pt x="108" y="21"/>
                  <a:pt x="96" y="1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300"/>
              </a:lnSpc>
            </a:pPr>
            <a:endParaRPr lang="en-US" sz="2400" b="1">
              <a:latin typeface="+mj-lt"/>
            </a:endParaRPr>
          </a:p>
        </p:txBody>
      </p:sp>
      <p:sp>
        <p:nvSpPr>
          <p:cNvPr id="312" name="Rectangle 231"/>
          <p:cNvSpPr>
            <a:spLocks noChangeArrowheads="1"/>
          </p:cNvSpPr>
          <p:nvPr/>
        </p:nvSpPr>
        <p:spPr bwMode="auto">
          <a:xfrm>
            <a:off x="1" y="4184756"/>
            <a:ext cx="9144002" cy="1707358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vert="horz" wrap="square" lIns="34291" tIns="17145" rIns="34291" bIns="17145" numCol="1" anchor="t" anchorCtr="0" compatLnSpc="1">
            <a:prstTxWarp prst="textNoShape">
              <a:avLst/>
            </a:prstTxWarp>
          </a:bodyPr>
          <a:lstStyle/>
          <a:p>
            <a:endParaRPr lang="th-TH" sz="943">
              <a:latin typeface="+mj-lt"/>
            </a:endParaRPr>
          </a:p>
        </p:txBody>
      </p:sp>
      <p:grpSp>
        <p:nvGrpSpPr>
          <p:cNvPr id="313" name="Группа 312"/>
          <p:cNvGrpSpPr/>
          <p:nvPr/>
        </p:nvGrpSpPr>
        <p:grpSpPr>
          <a:xfrm>
            <a:off x="6441735" y="4419936"/>
            <a:ext cx="2146209" cy="1216208"/>
            <a:chOff x="6132096" y="2114550"/>
            <a:chExt cx="2399487" cy="1359734"/>
          </a:xfrm>
        </p:grpSpPr>
        <p:sp>
          <p:nvSpPr>
            <p:cNvPr id="314" name="Freeform 604"/>
            <p:cNvSpPr>
              <a:spLocks/>
            </p:cNvSpPr>
            <p:nvPr/>
          </p:nvSpPr>
          <p:spPr bwMode="auto">
            <a:xfrm>
              <a:off x="6321009" y="2648339"/>
              <a:ext cx="993623" cy="750526"/>
            </a:xfrm>
            <a:custGeom>
              <a:avLst/>
              <a:gdLst>
                <a:gd name="T0" fmla="*/ 1357 w 1357"/>
                <a:gd name="T1" fmla="*/ 1025 h 1025"/>
                <a:gd name="T2" fmla="*/ 0 w 1357"/>
                <a:gd name="T3" fmla="*/ 1025 h 1025"/>
                <a:gd name="T4" fmla="*/ 0 w 1357"/>
                <a:gd name="T5" fmla="*/ 0 h 1025"/>
                <a:gd name="T6" fmla="*/ 685 w 1357"/>
                <a:gd name="T7" fmla="*/ 0 h 1025"/>
                <a:gd name="T8" fmla="*/ 1357 w 1357"/>
                <a:gd name="T9" fmla="*/ 0 h 1025"/>
                <a:gd name="T10" fmla="*/ 1357 w 1357"/>
                <a:gd name="T11" fmla="*/ 1025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7" h="1025">
                  <a:moveTo>
                    <a:pt x="1357" y="1025"/>
                  </a:moveTo>
                  <a:lnTo>
                    <a:pt x="0" y="1025"/>
                  </a:lnTo>
                  <a:lnTo>
                    <a:pt x="0" y="0"/>
                  </a:lnTo>
                  <a:lnTo>
                    <a:pt x="685" y="0"/>
                  </a:lnTo>
                  <a:lnTo>
                    <a:pt x="1357" y="0"/>
                  </a:lnTo>
                  <a:lnTo>
                    <a:pt x="1357" y="1025"/>
                  </a:lnTo>
                  <a:close/>
                </a:path>
              </a:pathLst>
            </a:custGeom>
            <a:solidFill>
              <a:srgbClr val="0BA7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15" name="Freeform 605"/>
            <p:cNvSpPr>
              <a:spLocks/>
            </p:cNvSpPr>
            <p:nvPr/>
          </p:nvSpPr>
          <p:spPr bwMode="auto">
            <a:xfrm>
              <a:off x="6321009" y="2648339"/>
              <a:ext cx="993623" cy="750526"/>
            </a:xfrm>
            <a:custGeom>
              <a:avLst/>
              <a:gdLst>
                <a:gd name="T0" fmla="*/ 1357 w 1357"/>
                <a:gd name="T1" fmla="*/ 1025 h 1025"/>
                <a:gd name="T2" fmla="*/ 0 w 1357"/>
                <a:gd name="T3" fmla="*/ 1025 h 1025"/>
                <a:gd name="T4" fmla="*/ 0 w 1357"/>
                <a:gd name="T5" fmla="*/ 0 h 1025"/>
                <a:gd name="T6" fmla="*/ 685 w 1357"/>
                <a:gd name="T7" fmla="*/ 0 h 1025"/>
                <a:gd name="T8" fmla="*/ 1357 w 1357"/>
                <a:gd name="T9" fmla="*/ 0 h 1025"/>
                <a:gd name="T10" fmla="*/ 1357 w 1357"/>
                <a:gd name="T11" fmla="*/ 1025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7" h="1025">
                  <a:moveTo>
                    <a:pt x="1357" y="1025"/>
                  </a:moveTo>
                  <a:lnTo>
                    <a:pt x="0" y="1025"/>
                  </a:lnTo>
                  <a:lnTo>
                    <a:pt x="0" y="0"/>
                  </a:lnTo>
                  <a:lnTo>
                    <a:pt x="685" y="0"/>
                  </a:lnTo>
                  <a:lnTo>
                    <a:pt x="1357" y="0"/>
                  </a:lnTo>
                  <a:lnTo>
                    <a:pt x="1357" y="10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16" name="Rectangle 606"/>
            <p:cNvSpPr>
              <a:spLocks noChangeArrowheads="1"/>
            </p:cNvSpPr>
            <p:nvPr/>
          </p:nvSpPr>
          <p:spPr bwMode="auto">
            <a:xfrm>
              <a:off x="6347369" y="3315392"/>
              <a:ext cx="945297" cy="61506"/>
            </a:xfrm>
            <a:prstGeom prst="rect">
              <a:avLst/>
            </a:prstGeom>
            <a:solidFill>
              <a:srgbClr val="D4D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17" name="Freeform 607"/>
            <p:cNvSpPr>
              <a:spLocks/>
            </p:cNvSpPr>
            <p:nvPr/>
          </p:nvSpPr>
          <p:spPr bwMode="auto">
            <a:xfrm>
              <a:off x="6818187" y="2621979"/>
              <a:ext cx="474479" cy="728560"/>
            </a:xfrm>
            <a:custGeom>
              <a:avLst/>
              <a:gdLst>
                <a:gd name="T0" fmla="*/ 17 w 108"/>
                <a:gd name="T1" fmla="*/ 0 h 165"/>
                <a:gd name="T2" fmla="*/ 0 w 108"/>
                <a:gd name="T3" fmla="*/ 10 h 165"/>
                <a:gd name="T4" fmla="*/ 0 w 108"/>
                <a:gd name="T5" fmla="*/ 154 h 165"/>
                <a:gd name="T6" fmla="*/ 0 w 108"/>
                <a:gd name="T7" fmla="*/ 157 h 165"/>
                <a:gd name="T8" fmla="*/ 0 w 108"/>
                <a:gd name="T9" fmla="*/ 165 h 165"/>
                <a:gd name="T10" fmla="*/ 11 w 108"/>
                <a:gd name="T11" fmla="*/ 157 h 165"/>
                <a:gd name="T12" fmla="*/ 108 w 108"/>
                <a:gd name="T13" fmla="*/ 157 h 165"/>
                <a:gd name="T14" fmla="*/ 108 w 108"/>
                <a:gd name="T15" fmla="*/ 0 h 165"/>
                <a:gd name="T16" fmla="*/ 17 w 108"/>
                <a:gd name="T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65">
                  <a:moveTo>
                    <a:pt x="17" y="0"/>
                  </a:moveTo>
                  <a:cubicBezTo>
                    <a:pt x="10" y="2"/>
                    <a:pt x="4" y="5"/>
                    <a:pt x="0" y="10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63"/>
                    <a:pt x="4" y="158"/>
                    <a:pt x="11" y="157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F7F7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18" name="Freeform 609"/>
            <p:cNvSpPr>
              <a:spLocks/>
            </p:cNvSpPr>
            <p:nvPr/>
          </p:nvSpPr>
          <p:spPr bwMode="auto">
            <a:xfrm>
              <a:off x="6342976" y="2621979"/>
              <a:ext cx="475211" cy="728560"/>
            </a:xfrm>
            <a:custGeom>
              <a:avLst/>
              <a:gdLst>
                <a:gd name="T0" fmla="*/ 91 w 108"/>
                <a:gd name="T1" fmla="*/ 0 h 165"/>
                <a:gd name="T2" fmla="*/ 108 w 108"/>
                <a:gd name="T3" fmla="*/ 10 h 165"/>
                <a:gd name="T4" fmla="*/ 108 w 108"/>
                <a:gd name="T5" fmla="*/ 154 h 165"/>
                <a:gd name="T6" fmla="*/ 108 w 108"/>
                <a:gd name="T7" fmla="*/ 157 h 165"/>
                <a:gd name="T8" fmla="*/ 108 w 108"/>
                <a:gd name="T9" fmla="*/ 165 h 165"/>
                <a:gd name="T10" fmla="*/ 97 w 108"/>
                <a:gd name="T11" fmla="*/ 157 h 165"/>
                <a:gd name="T12" fmla="*/ 1 w 108"/>
                <a:gd name="T13" fmla="*/ 157 h 165"/>
                <a:gd name="T14" fmla="*/ 0 w 108"/>
                <a:gd name="T15" fmla="*/ 0 h 165"/>
                <a:gd name="T16" fmla="*/ 91 w 108"/>
                <a:gd name="T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65">
                  <a:moveTo>
                    <a:pt x="91" y="0"/>
                  </a:moveTo>
                  <a:cubicBezTo>
                    <a:pt x="98" y="2"/>
                    <a:pt x="105" y="5"/>
                    <a:pt x="108" y="10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08" y="165"/>
                    <a:pt x="108" y="165"/>
                    <a:pt x="108" y="165"/>
                  </a:cubicBezTo>
                  <a:cubicBezTo>
                    <a:pt x="106" y="161"/>
                    <a:pt x="102" y="159"/>
                    <a:pt x="97" y="157"/>
                  </a:cubicBezTo>
                  <a:cubicBezTo>
                    <a:pt x="1" y="157"/>
                    <a:pt x="1" y="157"/>
                    <a:pt x="1" y="1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36" name="Freeform 610"/>
            <p:cNvSpPr>
              <a:spLocks/>
            </p:cNvSpPr>
            <p:nvPr/>
          </p:nvSpPr>
          <p:spPr bwMode="auto">
            <a:xfrm>
              <a:off x="6743500" y="2621979"/>
              <a:ext cx="74687" cy="728560"/>
            </a:xfrm>
            <a:custGeom>
              <a:avLst/>
              <a:gdLst>
                <a:gd name="T0" fmla="*/ 0 w 17"/>
                <a:gd name="T1" fmla="*/ 0 h 165"/>
                <a:gd name="T2" fmla="*/ 0 w 17"/>
                <a:gd name="T3" fmla="*/ 157 h 165"/>
                <a:gd name="T4" fmla="*/ 17 w 17"/>
                <a:gd name="T5" fmla="*/ 165 h 165"/>
                <a:gd name="T6" fmla="*/ 17 w 17"/>
                <a:gd name="T7" fmla="*/ 10 h 165"/>
                <a:gd name="T8" fmla="*/ 0 w 17"/>
                <a:gd name="T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5">
                  <a:moveTo>
                    <a:pt x="0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10" y="156"/>
                    <a:pt x="17" y="16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5"/>
                    <a:pt x="8" y="2"/>
                    <a:pt x="0" y="0"/>
                  </a:cubicBezTo>
                </a:path>
              </a:pathLst>
            </a:custGeom>
            <a:solidFill>
              <a:srgbClr val="E4E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37" name="Rectangle 611"/>
            <p:cNvSpPr>
              <a:spLocks noChangeArrowheads="1"/>
            </p:cNvSpPr>
            <p:nvPr/>
          </p:nvSpPr>
          <p:spPr bwMode="auto">
            <a:xfrm>
              <a:off x="6496742" y="2723758"/>
              <a:ext cx="166946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38" name="Rectangle 612"/>
            <p:cNvSpPr>
              <a:spLocks noChangeArrowheads="1"/>
            </p:cNvSpPr>
            <p:nvPr/>
          </p:nvSpPr>
          <p:spPr bwMode="auto">
            <a:xfrm>
              <a:off x="6470382" y="2754511"/>
              <a:ext cx="251152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39" name="Rectangle 613"/>
            <p:cNvSpPr>
              <a:spLocks noChangeArrowheads="1"/>
            </p:cNvSpPr>
            <p:nvPr/>
          </p:nvSpPr>
          <p:spPr bwMode="auto">
            <a:xfrm>
              <a:off x="6439629" y="2767691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0" name="Rectangle 614"/>
            <p:cNvSpPr>
              <a:spLocks noChangeArrowheads="1"/>
            </p:cNvSpPr>
            <p:nvPr/>
          </p:nvSpPr>
          <p:spPr bwMode="auto">
            <a:xfrm>
              <a:off x="6439629" y="2767691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1" name="Rectangle 615"/>
            <p:cNvSpPr>
              <a:spLocks noChangeArrowheads="1"/>
            </p:cNvSpPr>
            <p:nvPr/>
          </p:nvSpPr>
          <p:spPr bwMode="auto">
            <a:xfrm>
              <a:off x="6439629" y="2780871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2" name="Rectangle 616"/>
            <p:cNvSpPr>
              <a:spLocks noChangeArrowheads="1"/>
            </p:cNvSpPr>
            <p:nvPr/>
          </p:nvSpPr>
          <p:spPr bwMode="auto">
            <a:xfrm>
              <a:off x="6439629" y="2780871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3" name="Rectangle 617"/>
            <p:cNvSpPr>
              <a:spLocks noChangeArrowheads="1"/>
            </p:cNvSpPr>
            <p:nvPr/>
          </p:nvSpPr>
          <p:spPr bwMode="auto">
            <a:xfrm>
              <a:off x="6439629" y="2798444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4" name="Rectangle 618"/>
            <p:cNvSpPr>
              <a:spLocks noChangeArrowheads="1"/>
            </p:cNvSpPr>
            <p:nvPr/>
          </p:nvSpPr>
          <p:spPr bwMode="auto">
            <a:xfrm>
              <a:off x="6439629" y="2798444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5" name="Rectangle 619"/>
            <p:cNvSpPr>
              <a:spLocks noChangeArrowheads="1"/>
            </p:cNvSpPr>
            <p:nvPr/>
          </p:nvSpPr>
          <p:spPr bwMode="auto">
            <a:xfrm>
              <a:off x="6439629" y="2811624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6" name="Rectangle 620"/>
            <p:cNvSpPr>
              <a:spLocks noChangeArrowheads="1"/>
            </p:cNvSpPr>
            <p:nvPr/>
          </p:nvSpPr>
          <p:spPr bwMode="auto">
            <a:xfrm>
              <a:off x="6439629" y="2811624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7" name="Rectangle 621"/>
            <p:cNvSpPr>
              <a:spLocks noChangeArrowheads="1"/>
            </p:cNvSpPr>
            <p:nvPr/>
          </p:nvSpPr>
          <p:spPr bwMode="auto">
            <a:xfrm>
              <a:off x="6439629" y="2824804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8" name="Rectangle 622"/>
            <p:cNvSpPr>
              <a:spLocks noChangeArrowheads="1"/>
            </p:cNvSpPr>
            <p:nvPr/>
          </p:nvSpPr>
          <p:spPr bwMode="auto">
            <a:xfrm>
              <a:off x="6439629" y="2824804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49" name="Rectangle 623"/>
            <p:cNvSpPr>
              <a:spLocks noChangeArrowheads="1"/>
            </p:cNvSpPr>
            <p:nvPr/>
          </p:nvSpPr>
          <p:spPr bwMode="auto">
            <a:xfrm>
              <a:off x="6439629" y="2843109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0" name="Rectangle 624"/>
            <p:cNvSpPr>
              <a:spLocks noChangeArrowheads="1"/>
            </p:cNvSpPr>
            <p:nvPr/>
          </p:nvSpPr>
          <p:spPr bwMode="auto">
            <a:xfrm>
              <a:off x="6439629" y="2856289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1" name="Rectangle 625"/>
            <p:cNvSpPr>
              <a:spLocks noChangeArrowheads="1"/>
            </p:cNvSpPr>
            <p:nvPr/>
          </p:nvSpPr>
          <p:spPr bwMode="auto">
            <a:xfrm>
              <a:off x="6439629" y="2869469"/>
              <a:ext cx="140586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2" name="Rectangle 626"/>
            <p:cNvSpPr>
              <a:spLocks noChangeArrowheads="1"/>
            </p:cNvSpPr>
            <p:nvPr/>
          </p:nvSpPr>
          <p:spPr bwMode="auto">
            <a:xfrm>
              <a:off x="6470382" y="2887043"/>
              <a:ext cx="251152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3" name="Rectangle 627"/>
            <p:cNvSpPr>
              <a:spLocks noChangeArrowheads="1"/>
            </p:cNvSpPr>
            <p:nvPr/>
          </p:nvSpPr>
          <p:spPr bwMode="auto">
            <a:xfrm>
              <a:off x="6439629" y="2900223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4" name="Rectangle 628"/>
            <p:cNvSpPr>
              <a:spLocks noChangeArrowheads="1"/>
            </p:cNvSpPr>
            <p:nvPr/>
          </p:nvSpPr>
          <p:spPr bwMode="auto">
            <a:xfrm>
              <a:off x="6439629" y="2917796"/>
              <a:ext cx="281905" cy="4393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5" name="Rectangle 629"/>
            <p:cNvSpPr>
              <a:spLocks noChangeArrowheads="1"/>
            </p:cNvSpPr>
            <p:nvPr/>
          </p:nvSpPr>
          <p:spPr bwMode="auto">
            <a:xfrm>
              <a:off x="6439629" y="2930976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6" name="Rectangle 630"/>
            <p:cNvSpPr>
              <a:spLocks noChangeArrowheads="1"/>
            </p:cNvSpPr>
            <p:nvPr/>
          </p:nvSpPr>
          <p:spPr bwMode="auto">
            <a:xfrm>
              <a:off x="6439629" y="2944156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7" name="Rectangle 631"/>
            <p:cNvSpPr>
              <a:spLocks noChangeArrowheads="1"/>
            </p:cNvSpPr>
            <p:nvPr/>
          </p:nvSpPr>
          <p:spPr bwMode="auto">
            <a:xfrm>
              <a:off x="6439629" y="2961729"/>
              <a:ext cx="281905" cy="4393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8" name="Rectangle 632"/>
            <p:cNvSpPr>
              <a:spLocks noChangeArrowheads="1"/>
            </p:cNvSpPr>
            <p:nvPr/>
          </p:nvSpPr>
          <p:spPr bwMode="auto">
            <a:xfrm>
              <a:off x="6439629" y="2974909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59" name="Rectangle 633"/>
            <p:cNvSpPr>
              <a:spLocks noChangeArrowheads="1"/>
            </p:cNvSpPr>
            <p:nvPr/>
          </p:nvSpPr>
          <p:spPr bwMode="auto">
            <a:xfrm>
              <a:off x="6439629" y="2974909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0" name="Rectangle 634"/>
            <p:cNvSpPr>
              <a:spLocks noChangeArrowheads="1"/>
            </p:cNvSpPr>
            <p:nvPr/>
          </p:nvSpPr>
          <p:spPr bwMode="auto">
            <a:xfrm>
              <a:off x="6439629" y="2988822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1" name="Rectangle 635"/>
            <p:cNvSpPr>
              <a:spLocks noChangeArrowheads="1"/>
            </p:cNvSpPr>
            <p:nvPr/>
          </p:nvSpPr>
          <p:spPr bwMode="auto">
            <a:xfrm>
              <a:off x="6439629" y="2988822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2" name="Rectangle 636"/>
            <p:cNvSpPr>
              <a:spLocks noChangeArrowheads="1"/>
            </p:cNvSpPr>
            <p:nvPr/>
          </p:nvSpPr>
          <p:spPr bwMode="auto">
            <a:xfrm>
              <a:off x="6439629" y="3002001"/>
              <a:ext cx="232846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3" name="Rectangle 637"/>
            <p:cNvSpPr>
              <a:spLocks noChangeArrowheads="1"/>
            </p:cNvSpPr>
            <p:nvPr/>
          </p:nvSpPr>
          <p:spPr bwMode="auto">
            <a:xfrm>
              <a:off x="6439629" y="3002001"/>
              <a:ext cx="232846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4" name="Rectangle 638"/>
            <p:cNvSpPr>
              <a:spLocks noChangeArrowheads="1"/>
            </p:cNvSpPr>
            <p:nvPr/>
          </p:nvSpPr>
          <p:spPr bwMode="auto">
            <a:xfrm>
              <a:off x="6470382" y="3019575"/>
              <a:ext cx="251152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5" name="Rectangle 639"/>
            <p:cNvSpPr>
              <a:spLocks noChangeArrowheads="1"/>
            </p:cNvSpPr>
            <p:nvPr/>
          </p:nvSpPr>
          <p:spPr bwMode="auto">
            <a:xfrm>
              <a:off x="6439629" y="3032755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6" name="Rectangle 640"/>
            <p:cNvSpPr>
              <a:spLocks noChangeArrowheads="1"/>
            </p:cNvSpPr>
            <p:nvPr/>
          </p:nvSpPr>
          <p:spPr bwMode="auto">
            <a:xfrm>
              <a:off x="6439629" y="3050328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7" name="Rectangle 641"/>
            <p:cNvSpPr>
              <a:spLocks noChangeArrowheads="1"/>
            </p:cNvSpPr>
            <p:nvPr/>
          </p:nvSpPr>
          <p:spPr bwMode="auto">
            <a:xfrm>
              <a:off x="6439629" y="3050328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8" name="Rectangle 642"/>
            <p:cNvSpPr>
              <a:spLocks noChangeArrowheads="1"/>
            </p:cNvSpPr>
            <p:nvPr/>
          </p:nvSpPr>
          <p:spPr bwMode="auto">
            <a:xfrm>
              <a:off x="6439629" y="3063508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69" name="Rectangle 643"/>
            <p:cNvSpPr>
              <a:spLocks noChangeArrowheads="1"/>
            </p:cNvSpPr>
            <p:nvPr/>
          </p:nvSpPr>
          <p:spPr bwMode="auto">
            <a:xfrm>
              <a:off x="6439629" y="3063508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0" name="Rectangle 644"/>
            <p:cNvSpPr>
              <a:spLocks noChangeArrowheads="1"/>
            </p:cNvSpPr>
            <p:nvPr/>
          </p:nvSpPr>
          <p:spPr bwMode="auto">
            <a:xfrm>
              <a:off x="6439629" y="3076688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1" name="Rectangle 645"/>
            <p:cNvSpPr>
              <a:spLocks noChangeArrowheads="1"/>
            </p:cNvSpPr>
            <p:nvPr/>
          </p:nvSpPr>
          <p:spPr bwMode="auto">
            <a:xfrm>
              <a:off x="6439629" y="3076688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2" name="Rectangle 646"/>
            <p:cNvSpPr>
              <a:spLocks noChangeArrowheads="1"/>
            </p:cNvSpPr>
            <p:nvPr/>
          </p:nvSpPr>
          <p:spPr bwMode="auto">
            <a:xfrm>
              <a:off x="6439629" y="3094261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3" name="Rectangle 647"/>
            <p:cNvSpPr>
              <a:spLocks noChangeArrowheads="1"/>
            </p:cNvSpPr>
            <p:nvPr/>
          </p:nvSpPr>
          <p:spPr bwMode="auto">
            <a:xfrm>
              <a:off x="6439629" y="3094261"/>
              <a:ext cx="281905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4" name="Rectangle 648"/>
            <p:cNvSpPr>
              <a:spLocks noChangeArrowheads="1"/>
            </p:cNvSpPr>
            <p:nvPr/>
          </p:nvSpPr>
          <p:spPr bwMode="auto">
            <a:xfrm>
              <a:off x="6439629" y="3120621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5" name="Rectangle 649"/>
            <p:cNvSpPr>
              <a:spLocks noChangeArrowheads="1"/>
            </p:cNvSpPr>
            <p:nvPr/>
          </p:nvSpPr>
          <p:spPr bwMode="auto">
            <a:xfrm>
              <a:off x="6439629" y="3107441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6" name="Rectangle 650"/>
            <p:cNvSpPr>
              <a:spLocks noChangeArrowheads="1"/>
            </p:cNvSpPr>
            <p:nvPr/>
          </p:nvSpPr>
          <p:spPr bwMode="auto">
            <a:xfrm>
              <a:off x="6439629" y="3120621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7" name="Rectangle 651"/>
            <p:cNvSpPr>
              <a:spLocks noChangeArrowheads="1"/>
            </p:cNvSpPr>
            <p:nvPr/>
          </p:nvSpPr>
          <p:spPr bwMode="auto">
            <a:xfrm>
              <a:off x="6439629" y="3133801"/>
              <a:ext cx="281905" cy="9519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8" name="Rectangle 652"/>
            <p:cNvSpPr>
              <a:spLocks noChangeArrowheads="1"/>
            </p:cNvSpPr>
            <p:nvPr/>
          </p:nvSpPr>
          <p:spPr bwMode="auto">
            <a:xfrm>
              <a:off x="6439629" y="3152107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79" name="Rectangle 653"/>
            <p:cNvSpPr>
              <a:spLocks noChangeArrowheads="1"/>
            </p:cNvSpPr>
            <p:nvPr/>
          </p:nvSpPr>
          <p:spPr bwMode="auto">
            <a:xfrm>
              <a:off x="6439629" y="3165286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0" name="Rectangle 654"/>
            <p:cNvSpPr>
              <a:spLocks noChangeArrowheads="1"/>
            </p:cNvSpPr>
            <p:nvPr/>
          </p:nvSpPr>
          <p:spPr bwMode="auto">
            <a:xfrm>
              <a:off x="6439629" y="3178466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1" name="Rectangle 655"/>
            <p:cNvSpPr>
              <a:spLocks noChangeArrowheads="1"/>
            </p:cNvSpPr>
            <p:nvPr/>
          </p:nvSpPr>
          <p:spPr bwMode="auto">
            <a:xfrm>
              <a:off x="6439629" y="3196040"/>
              <a:ext cx="281905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2" name="Rectangle 656"/>
            <p:cNvSpPr>
              <a:spLocks noChangeArrowheads="1"/>
            </p:cNvSpPr>
            <p:nvPr/>
          </p:nvSpPr>
          <p:spPr bwMode="auto">
            <a:xfrm>
              <a:off x="6971953" y="2723758"/>
              <a:ext cx="166946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3" name="Rectangle 657"/>
            <p:cNvSpPr>
              <a:spLocks noChangeArrowheads="1"/>
            </p:cNvSpPr>
            <p:nvPr/>
          </p:nvSpPr>
          <p:spPr bwMode="auto">
            <a:xfrm>
              <a:off x="6945593" y="2754511"/>
              <a:ext cx="250419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4" name="Rectangle 658"/>
            <p:cNvSpPr>
              <a:spLocks noChangeArrowheads="1"/>
            </p:cNvSpPr>
            <p:nvPr/>
          </p:nvSpPr>
          <p:spPr bwMode="auto">
            <a:xfrm>
              <a:off x="6914840" y="2767691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5" name="Rectangle 659"/>
            <p:cNvSpPr>
              <a:spLocks noChangeArrowheads="1"/>
            </p:cNvSpPr>
            <p:nvPr/>
          </p:nvSpPr>
          <p:spPr bwMode="auto">
            <a:xfrm>
              <a:off x="6914840" y="2780871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6" name="Rectangle 660"/>
            <p:cNvSpPr>
              <a:spLocks noChangeArrowheads="1"/>
            </p:cNvSpPr>
            <p:nvPr/>
          </p:nvSpPr>
          <p:spPr bwMode="auto">
            <a:xfrm>
              <a:off x="6914840" y="2798444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7" name="Rectangle 661"/>
            <p:cNvSpPr>
              <a:spLocks noChangeArrowheads="1"/>
            </p:cNvSpPr>
            <p:nvPr/>
          </p:nvSpPr>
          <p:spPr bwMode="auto">
            <a:xfrm>
              <a:off x="6914840" y="2811624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8" name="Rectangle 662"/>
            <p:cNvSpPr>
              <a:spLocks noChangeArrowheads="1"/>
            </p:cNvSpPr>
            <p:nvPr/>
          </p:nvSpPr>
          <p:spPr bwMode="auto">
            <a:xfrm>
              <a:off x="6914840" y="2824804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89" name="Rectangle 663"/>
            <p:cNvSpPr>
              <a:spLocks noChangeArrowheads="1"/>
            </p:cNvSpPr>
            <p:nvPr/>
          </p:nvSpPr>
          <p:spPr bwMode="auto">
            <a:xfrm>
              <a:off x="6914840" y="2843109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0" name="Rectangle 664"/>
            <p:cNvSpPr>
              <a:spLocks noChangeArrowheads="1"/>
            </p:cNvSpPr>
            <p:nvPr/>
          </p:nvSpPr>
          <p:spPr bwMode="auto">
            <a:xfrm>
              <a:off x="6914840" y="2856289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1" name="Rectangle 665"/>
            <p:cNvSpPr>
              <a:spLocks noChangeArrowheads="1"/>
            </p:cNvSpPr>
            <p:nvPr/>
          </p:nvSpPr>
          <p:spPr bwMode="auto">
            <a:xfrm>
              <a:off x="6914840" y="2869469"/>
              <a:ext cx="140586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2" name="Rectangle 666"/>
            <p:cNvSpPr>
              <a:spLocks noChangeArrowheads="1"/>
            </p:cNvSpPr>
            <p:nvPr/>
          </p:nvSpPr>
          <p:spPr bwMode="auto">
            <a:xfrm>
              <a:off x="6945593" y="2887043"/>
              <a:ext cx="250419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3" name="Rectangle 667"/>
            <p:cNvSpPr>
              <a:spLocks noChangeArrowheads="1"/>
            </p:cNvSpPr>
            <p:nvPr/>
          </p:nvSpPr>
          <p:spPr bwMode="auto">
            <a:xfrm>
              <a:off x="6914840" y="2900223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4" name="Rectangle 668"/>
            <p:cNvSpPr>
              <a:spLocks noChangeArrowheads="1"/>
            </p:cNvSpPr>
            <p:nvPr/>
          </p:nvSpPr>
          <p:spPr bwMode="auto">
            <a:xfrm>
              <a:off x="6914840" y="2917796"/>
              <a:ext cx="281173" cy="4393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5" name="Rectangle 669"/>
            <p:cNvSpPr>
              <a:spLocks noChangeArrowheads="1"/>
            </p:cNvSpPr>
            <p:nvPr/>
          </p:nvSpPr>
          <p:spPr bwMode="auto">
            <a:xfrm>
              <a:off x="6914840" y="2930976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6" name="Rectangle 670"/>
            <p:cNvSpPr>
              <a:spLocks noChangeArrowheads="1"/>
            </p:cNvSpPr>
            <p:nvPr/>
          </p:nvSpPr>
          <p:spPr bwMode="auto">
            <a:xfrm>
              <a:off x="6914840" y="2944156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7" name="Rectangle 671"/>
            <p:cNvSpPr>
              <a:spLocks noChangeArrowheads="1"/>
            </p:cNvSpPr>
            <p:nvPr/>
          </p:nvSpPr>
          <p:spPr bwMode="auto">
            <a:xfrm>
              <a:off x="6914840" y="2961729"/>
              <a:ext cx="281173" cy="4393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8" name="Rectangle 672"/>
            <p:cNvSpPr>
              <a:spLocks noChangeArrowheads="1"/>
            </p:cNvSpPr>
            <p:nvPr/>
          </p:nvSpPr>
          <p:spPr bwMode="auto">
            <a:xfrm>
              <a:off x="6914840" y="2974909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399" name="Rectangle 673"/>
            <p:cNvSpPr>
              <a:spLocks noChangeArrowheads="1"/>
            </p:cNvSpPr>
            <p:nvPr/>
          </p:nvSpPr>
          <p:spPr bwMode="auto">
            <a:xfrm>
              <a:off x="6914840" y="2988822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0" name="Rectangle 674"/>
            <p:cNvSpPr>
              <a:spLocks noChangeArrowheads="1"/>
            </p:cNvSpPr>
            <p:nvPr/>
          </p:nvSpPr>
          <p:spPr bwMode="auto">
            <a:xfrm>
              <a:off x="6914840" y="3002001"/>
              <a:ext cx="232846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1" name="Rectangle 675"/>
            <p:cNvSpPr>
              <a:spLocks noChangeArrowheads="1"/>
            </p:cNvSpPr>
            <p:nvPr/>
          </p:nvSpPr>
          <p:spPr bwMode="auto">
            <a:xfrm>
              <a:off x="6945593" y="3019575"/>
              <a:ext cx="250419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2" name="Rectangle 676"/>
            <p:cNvSpPr>
              <a:spLocks noChangeArrowheads="1"/>
            </p:cNvSpPr>
            <p:nvPr/>
          </p:nvSpPr>
          <p:spPr bwMode="auto">
            <a:xfrm>
              <a:off x="6914840" y="3032755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3" name="Rectangle 677"/>
            <p:cNvSpPr>
              <a:spLocks noChangeArrowheads="1"/>
            </p:cNvSpPr>
            <p:nvPr/>
          </p:nvSpPr>
          <p:spPr bwMode="auto">
            <a:xfrm>
              <a:off x="6914840" y="3050328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4" name="Rectangle 678"/>
            <p:cNvSpPr>
              <a:spLocks noChangeArrowheads="1"/>
            </p:cNvSpPr>
            <p:nvPr/>
          </p:nvSpPr>
          <p:spPr bwMode="auto">
            <a:xfrm>
              <a:off x="6914840" y="3063508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5" name="Rectangle 679"/>
            <p:cNvSpPr>
              <a:spLocks noChangeArrowheads="1"/>
            </p:cNvSpPr>
            <p:nvPr/>
          </p:nvSpPr>
          <p:spPr bwMode="auto">
            <a:xfrm>
              <a:off x="6914840" y="3076688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6" name="Rectangle 680"/>
            <p:cNvSpPr>
              <a:spLocks noChangeArrowheads="1"/>
            </p:cNvSpPr>
            <p:nvPr/>
          </p:nvSpPr>
          <p:spPr bwMode="auto">
            <a:xfrm>
              <a:off x="6914840" y="3094261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7" name="Rectangle 681"/>
            <p:cNvSpPr>
              <a:spLocks noChangeArrowheads="1"/>
            </p:cNvSpPr>
            <p:nvPr/>
          </p:nvSpPr>
          <p:spPr bwMode="auto">
            <a:xfrm>
              <a:off x="6914840" y="3120621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8" name="Rectangle 682"/>
            <p:cNvSpPr>
              <a:spLocks noChangeArrowheads="1"/>
            </p:cNvSpPr>
            <p:nvPr/>
          </p:nvSpPr>
          <p:spPr bwMode="auto">
            <a:xfrm>
              <a:off x="6914840" y="3120621"/>
              <a:ext cx="281173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09" name="Rectangle 683"/>
            <p:cNvSpPr>
              <a:spLocks noChangeArrowheads="1"/>
            </p:cNvSpPr>
            <p:nvPr/>
          </p:nvSpPr>
          <p:spPr bwMode="auto">
            <a:xfrm>
              <a:off x="6914840" y="3107441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0" name="Rectangle 684"/>
            <p:cNvSpPr>
              <a:spLocks noChangeArrowheads="1"/>
            </p:cNvSpPr>
            <p:nvPr/>
          </p:nvSpPr>
          <p:spPr bwMode="auto">
            <a:xfrm>
              <a:off x="6914840" y="3120621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1" name="Rectangle 685"/>
            <p:cNvSpPr>
              <a:spLocks noChangeArrowheads="1"/>
            </p:cNvSpPr>
            <p:nvPr/>
          </p:nvSpPr>
          <p:spPr bwMode="auto">
            <a:xfrm>
              <a:off x="6914840" y="3120621"/>
              <a:ext cx="281173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2" name="Rectangle 686"/>
            <p:cNvSpPr>
              <a:spLocks noChangeArrowheads="1"/>
            </p:cNvSpPr>
            <p:nvPr/>
          </p:nvSpPr>
          <p:spPr bwMode="auto">
            <a:xfrm>
              <a:off x="6914840" y="3133801"/>
              <a:ext cx="281173" cy="9519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3" name="Rectangle 687"/>
            <p:cNvSpPr>
              <a:spLocks noChangeArrowheads="1"/>
            </p:cNvSpPr>
            <p:nvPr/>
          </p:nvSpPr>
          <p:spPr bwMode="auto">
            <a:xfrm>
              <a:off x="6914840" y="3133801"/>
              <a:ext cx="281173" cy="9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4" name="Rectangle 688"/>
            <p:cNvSpPr>
              <a:spLocks noChangeArrowheads="1"/>
            </p:cNvSpPr>
            <p:nvPr/>
          </p:nvSpPr>
          <p:spPr bwMode="auto">
            <a:xfrm>
              <a:off x="6914840" y="3152107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5" name="Rectangle 689"/>
            <p:cNvSpPr>
              <a:spLocks noChangeArrowheads="1"/>
            </p:cNvSpPr>
            <p:nvPr/>
          </p:nvSpPr>
          <p:spPr bwMode="auto">
            <a:xfrm>
              <a:off x="6914840" y="3152107"/>
              <a:ext cx="281173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6" name="Rectangle 690"/>
            <p:cNvSpPr>
              <a:spLocks noChangeArrowheads="1"/>
            </p:cNvSpPr>
            <p:nvPr/>
          </p:nvSpPr>
          <p:spPr bwMode="auto">
            <a:xfrm>
              <a:off x="6914840" y="3165286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7" name="Rectangle 691"/>
            <p:cNvSpPr>
              <a:spLocks noChangeArrowheads="1"/>
            </p:cNvSpPr>
            <p:nvPr/>
          </p:nvSpPr>
          <p:spPr bwMode="auto">
            <a:xfrm>
              <a:off x="6914840" y="3165286"/>
              <a:ext cx="281173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8" name="Rectangle 692"/>
            <p:cNvSpPr>
              <a:spLocks noChangeArrowheads="1"/>
            </p:cNvSpPr>
            <p:nvPr/>
          </p:nvSpPr>
          <p:spPr bwMode="auto">
            <a:xfrm>
              <a:off x="6914840" y="3178466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19" name="Rectangle 693"/>
            <p:cNvSpPr>
              <a:spLocks noChangeArrowheads="1"/>
            </p:cNvSpPr>
            <p:nvPr/>
          </p:nvSpPr>
          <p:spPr bwMode="auto">
            <a:xfrm>
              <a:off x="6914840" y="3178466"/>
              <a:ext cx="281173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0" name="Rectangle 694"/>
            <p:cNvSpPr>
              <a:spLocks noChangeArrowheads="1"/>
            </p:cNvSpPr>
            <p:nvPr/>
          </p:nvSpPr>
          <p:spPr bwMode="auto">
            <a:xfrm>
              <a:off x="6914840" y="3196040"/>
              <a:ext cx="281173" cy="8787"/>
            </a:xfrm>
            <a:prstGeom prst="rect">
              <a:avLst/>
            </a:prstGeom>
            <a:solidFill>
              <a:srgbClr val="CA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1" name="Rectangle 695"/>
            <p:cNvSpPr>
              <a:spLocks noChangeArrowheads="1"/>
            </p:cNvSpPr>
            <p:nvPr/>
          </p:nvSpPr>
          <p:spPr bwMode="auto">
            <a:xfrm>
              <a:off x="6914840" y="3196040"/>
              <a:ext cx="281173" cy="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2" name="Freeform 697"/>
            <p:cNvSpPr>
              <a:spLocks/>
            </p:cNvSpPr>
            <p:nvPr/>
          </p:nvSpPr>
          <p:spPr bwMode="auto">
            <a:xfrm>
              <a:off x="7292666" y="2648339"/>
              <a:ext cx="21967" cy="600421"/>
            </a:xfrm>
            <a:custGeom>
              <a:avLst/>
              <a:gdLst>
                <a:gd name="T0" fmla="*/ 5 w 5"/>
                <a:gd name="T1" fmla="*/ 0 h 136"/>
                <a:gd name="T2" fmla="*/ 0 w 5"/>
                <a:gd name="T3" fmla="*/ 0 h 136"/>
                <a:gd name="T4" fmla="*/ 0 w 5"/>
                <a:gd name="T5" fmla="*/ 132 h 136"/>
                <a:gd name="T6" fmla="*/ 5 w 5"/>
                <a:gd name="T7" fmla="*/ 136 h 136"/>
                <a:gd name="T8" fmla="*/ 5 w 5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36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" y="133"/>
                    <a:pt x="3" y="135"/>
                    <a:pt x="5" y="136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09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3" name="Freeform 698"/>
            <p:cNvSpPr>
              <a:spLocks/>
            </p:cNvSpPr>
            <p:nvPr/>
          </p:nvSpPr>
          <p:spPr bwMode="auto">
            <a:xfrm>
              <a:off x="7270699" y="2621979"/>
              <a:ext cx="21967" cy="609208"/>
            </a:xfrm>
            <a:custGeom>
              <a:avLst/>
              <a:gdLst>
                <a:gd name="T0" fmla="*/ 5 w 5"/>
                <a:gd name="T1" fmla="*/ 0 h 138"/>
                <a:gd name="T2" fmla="*/ 0 w 5"/>
                <a:gd name="T3" fmla="*/ 0 h 138"/>
                <a:gd name="T4" fmla="*/ 0 w 5"/>
                <a:gd name="T5" fmla="*/ 105 h 138"/>
                <a:gd name="T6" fmla="*/ 0 w 5"/>
                <a:gd name="T7" fmla="*/ 112 h 138"/>
                <a:gd name="T8" fmla="*/ 3 w 5"/>
                <a:gd name="T9" fmla="*/ 112 h 138"/>
                <a:gd name="T10" fmla="*/ 3 w 5"/>
                <a:gd name="T11" fmla="*/ 122 h 138"/>
                <a:gd name="T12" fmla="*/ 3 w 5"/>
                <a:gd name="T13" fmla="*/ 122 h 138"/>
                <a:gd name="T14" fmla="*/ 0 w 5"/>
                <a:gd name="T15" fmla="*/ 123 h 138"/>
                <a:gd name="T16" fmla="*/ 1 w 5"/>
                <a:gd name="T17" fmla="*/ 123 h 138"/>
                <a:gd name="T18" fmla="*/ 0 w 5"/>
                <a:gd name="T19" fmla="*/ 123 h 138"/>
                <a:gd name="T20" fmla="*/ 0 w 5"/>
                <a:gd name="T21" fmla="*/ 124 h 138"/>
                <a:gd name="T22" fmla="*/ 0 w 5"/>
                <a:gd name="T23" fmla="*/ 125 h 138"/>
                <a:gd name="T24" fmla="*/ 5 w 5"/>
                <a:gd name="T25" fmla="*/ 138 h 138"/>
                <a:gd name="T26" fmla="*/ 5 w 5"/>
                <a:gd name="T27" fmla="*/ 6 h 138"/>
                <a:gd name="T28" fmla="*/ 5 w 5"/>
                <a:gd name="T2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138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12"/>
                    <a:pt x="2" y="112"/>
                    <a:pt x="3" y="112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2" y="122"/>
                    <a:pt x="1" y="122"/>
                    <a:pt x="0" y="123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3"/>
                    <a:pt x="0" y="123"/>
                    <a:pt x="0" y="124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0"/>
                    <a:pt x="2" y="134"/>
                    <a:pt x="5" y="13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D7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4" name="Freeform 699"/>
            <p:cNvSpPr>
              <a:spLocks/>
            </p:cNvSpPr>
            <p:nvPr/>
          </p:nvSpPr>
          <p:spPr bwMode="auto">
            <a:xfrm>
              <a:off x="7253126" y="3081081"/>
              <a:ext cx="1278457" cy="172072"/>
            </a:xfrm>
            <a:custGeom>
              <a:avLst/>
              <a:gdLst>
                <a:gd name="T0" fmla="*/ 0 w 291"/>
                <a:gd name="T1" fmla="*/ 20 h 39"/>
                <a:gd name="T2" fmla="*/ 20 w 291"/>
                <a:gd name="T3" fmla="*/ 39 h 39"/>
                <a:gd name="T4" fmla="*/ 272 w 291"/>
                <a:gd name="T5" fmla="*/ 39 h 39"/>
                <a:gd name="T6" fmla="*/ 291 w 291"/>
                <a:gd name="T7" fmla="*/ 20 h 39"/>
                <a:gd name="T8" fmla="*/ 291 w 291"/>
                <a:gd name="T9" fmla="*/ 0 h 39"/>
                <a:gd name="T10" fmla="*/ 0 w 291"/>
                <a:gd name="T11" fmla="*/ 0 h 39"/>
                <a:gd name="T12" fmla="*/ 0 w 291"/>
                <a:gd name="T13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9">
                  <a:moveTo>
                    <a:pt x="0" y="20"/>
                  </a:moveTo>
                  <a:cubicBezTo>
                    <a:pt x="0" y="30"/>
                    <a:pt x="9" y="39"/>
                    <a:pt x="20" y="39"/>
                  </a:cubicBezTo>
                  <a:cubicBezTo>
                    <a:pt x="272" y="39"/>
                    <a:pt x="272" y="39"/>
                    <a:pt x="272" y="39"/>
                  </a:cubicBezTo>
                  <a:cubicBezTo>
                    <a:pt x="282" y="39"/>
                    <a:pt x="291" y="30"/>
                    <a:pt x="291" y="2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D0D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5" name="Freeform 700"/>
            <p:cNvSpPr>
              <a:spLocks/>
            </p:cNvSpPr>
            <p:nvPr/>
          </p:nvSpPr>
          <p:spPr bwMode="auto">
            <a:xfrm>
              <a:off x="7253126" y="2269048"/>
              <a:ext cx="1278457" cy="812033"/>
            </a:xfrm>
            <a:custGeom>
              <a:avLst/>
              <a:gdLst>
                <a:gd name="T0" fmla="*/ 272 w 291"/>
                <a:gd name="T1" fmla="*/ 0 h 184"/>
                <a:gd name="T2" fmla="*/ 20 w 291"/>
                <a:gd name="T3" fmla="*/ 0 h 184"/>
                <a:gd name="T4" fmla="*/ 0 w 291"/>
                <a:gd name="T5" fmla="*/ 20 h 184"/>
                <a:gd name="T6" fmla="*/ 0 w 291"/>
                <a:gd name="T7" fmla="*/ 184 h 184"/>
                <a:gd name="T8" fmla="*/ 291 w 291"/>
                <a:gd name="T9" fmla="*/ 184 h 184"/>
                <a:gd name="T10" fmla="*/ 291 w 291"/>
                <a:gd name="T11" fmla="*/ 20 h 184"/>
                <a:gd name="T12" fmla="*/ 272 w 291"/>
                <a:gd name="T13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184">
                  <a:moveTo>
                    <a:pt x="27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291" y="184"/>
                    <a:pt x="291" y="184"/>
                    <a:pt x="291" y="184"/>
                  </a:cubicBezTo>
                  <a:cubicBezTo>
                    <a:pt x="291" y="20"/>
                    <a:pt x="291" y="20"/>
                    <a:pt x="291" y="20"/>
                  </a:cubicBezTo>
                  <a:cubicBezTo>
                    <a:pt x="291" y="9"/>
                    <a:pt x="282" y="0"/>
                    <a:pt x="272" y="0"/>
                  </a:cubicBezTo>
                  <a:close/>
                </a:path>
              </a:pathLst>
            </a:custGeom>
            <a:solidFill>
              <a:srgbClr val="465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6" name="Rectangle 701"/>
            <p:cNvSpPr>
              <a:spLocks noChangeArrowheads="1"/>
            </p:cNvSpPr>
            <p:nvPr/>
          </p:nvSpPr>
          <p:spPr bwMode="auto">
            <a:xfrm>
              <a:off x="7319026" y="2334948"/>
              <a:ext cx="1146657" cy="684626"/>
            </a:xfrm>
            <a:prstGeom prst="rect">
              <a:avLst/>
            </a:prstGeom>
            <a:solidFill>
              <a:srgbClr val="384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7" name="Rectangle 702"/>
            <p:cNvSpPr>
              <a:spLocks noChangeArrowheads="1"/>
            </p:cNvSpPr>
            <p:nvPr/>
          </p:nvSpPr>
          <p:spPr bwMode="auto">
            <a:xfrm>
              <a:off x="7683672" y="3253153"/>
              <a:ext cx="426152" cy="212344"/>
            </a:xfrm>
            <a:prstGeom prst="rect">
              <a:avLst/>
            </a:prstGeom>
            <a:solidFill>
              <a:srgbClr val="B0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8" name="Freeform 703"/>
            <p:cNvSpPr>
              <a:spLocks/>
            </p:cNvSpPr>
            <p:nvPr/>
          </p:nvSpPr>
          <p:spPr bwMode="auto">
            <a:xfrm>
              <a:off x="7569445" y="3425225"/>
              <a:ext cx="641425" cy="44666"/>
            </a:xfrm>
            <a:custGeom>
              <a:avLst/>
              <a:gdLst>
                <a:gd name="T0" fmla="*/ 141 w 146"/>
                <a:gd name="T1" fmla="*/ 10 h 10"/>
                <a:gd name="T2" fmla="*/ 5 w 146"/>
                <a:gd name="T3" fmla="*/ 10 h 10"/>
                <a:gd name="T4" fmla="*/ 0 w 146"/>
                <a:gd name="T5" fmla="*/ 5 h 10"/>
                <a:gd name="T6" fmla="*/ 5 w 146"/>
                <a:gd name="T7" fmla="*/ 0 h 10"/>
                <a:gd name="T8" fmla="*/ 141 w 146"/>
                <a:gd name="T9" fmla="*/ 0 h 10"/>
                <a:gd name="T10" fmla="*/ 146 w 146"/>
                <a:gd name="T11" fmla="*/ 5 h 10"/>
                <a:gd name="T12" fmla="*/ 141 w 146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0">
                  <a:moveTo>
                    <a:pt x="141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0" y="7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4" y="0"/>
                    <a:pt x="146" y="2"/>
                    <a:pt x="146" y="5"/>
                  </a:cubicBezTo>
                  <a:cubicBezTo>
                    <a:pt x="146" y="7"/>
                    <a:pt x="144" y="10"/>
                    <a:pt x="141" y="10"/>
                  </a:cubicBezTo>
                  <a:close/>
                </a:path>
              </a:pathLst>
            </a:custGeom>
            <a:solidFill>
              <a:srgbClr val="D0D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29" name="Rectangle 704"/>
            <p:cNvSpPr>
              <a:spLocks noChangeArrowheads="1"/>
            </p:cNvSpPr>
            <p:nvPr/>
          </p:nvSpPr>
          <p:spPr bwMode="auto">
            <a:xfrm>
              <a:off x="7420072" y="2228776"/>
              <a:ext cx="926991" cy="7864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0" name="Freeform 705"/>
            <p:cNvSpPr>
              <a:spLocks/>
            </p:cNvSpPr>
            <p:nvPr/>
          </p:nvSpPr>
          <p:spPr bwMode="auto">
            <a:xfrm>
              <a:off x="7420072" y="2114550"/>
              <a:ext cx="926991" cy="48327"/>
            </a:xfrm>
            <a:custGeom>
              <a:avLst/>
              <a:gdLst>
                <a:gd name="T0" fmla="*/ 211 w 211"/>
                <a:gd name="T1" fmla="*/ 11 h 11"/>
                <a:gd name="T2" fmla="*/ 200 w 211"/>
                <a:gd name="T3" fmla="*/ 0 h 11"/>
                <a:gd name="T4" fmla="*/ 10 w 211"/>
                <a:gd name="T5" fmla="*/ 0 h 11"/>
                <a:gd name="T6" fmla="*/ 0 w 211"/>
                <a:gd name="T7" fmla="*/ 11 h 11"/>
                <a:gd name="T8" fmla="*/ 0 w 211"/>
                <a:gd name="T9" fmla="*/ 11 h 11"/>
                <a:gd name="T10" fmla="*/ 211 w 211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11">
                  <a:moveTo>
                    <a:pt x="211" y="11"/>
                  </a:moveTo>
                  <a:cubicBezTo>
                    <a:pt x="211" y="5"/>
                    <a:pt x="206" y="0"/>
                    <a:pt x="20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11" y="11"/>
                    <a:pt x="211" y="11"/>
                    <a:pt x="211" y="11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1" name="Rectangle 706"/>
            <p:cNvSpPr>
              <a:spLocks noChangeArrowheads="1"/>
            </p:cNvSpPr>
            <p:nvPr/>
          </p:nvSpPr>
          <p:spPr bwMode="auto">
            <a:xfrm>
              <a:off x="7420072" y="2162877"/>
              <a:ext cx="926991" cy="65900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2" name="Freeform 707"/>
            <p:cNvSpPr>
              <a:spLocks/>
            </p:cNvSpPr>
            <p:nvPr/>
          </p:nvSpPr>
          <p:spPr bwMode="auto">
            <a:xfrm>
              <a:off x="7525512" y="2180450"/>
              <a:ext cx="716112" cy="30753"/>
            </a:xfrm>
            <a:custGeom>
              <a:avLst/>
              <a:gdLst>
                <a:gd name="T0" fmla="*/ 0 w 163"/>
                <a:gd name="T1" fmla="*/ 6 h 7"/>
                <a:gd name="T2" fmla="*/ 1 w 163"/>
                <a:gd name="T3" fmla="*/ 7 h 7"/>
                <a:gd name="T4" fmla="*/ 162 w 163"/>
                <a:gd name="T5" fmla="*/ 7 h 7"/>
                <a:gd name="T6" fmla="*/ 163 w 163"/>
                <a:gd name="T7" fmla="*/ 6 h 7"/>
                <a:gd name="T8" fmla="*/ 163 w 163"/>
                <a:gd name="T9" fmla="*/ 1 h 7"/>
                <a:gd name="T10" fmla="*/ 162 w 163"/>
                <a:gd name="T11" fmla="*/ 0 h 7"/>
                <a:gd name="T12" fmla="*/ 1 w 163"/>
                <a:gd name="T13" fmla="*/ 0 h 7"/>
                <a:gd name="T14" fmla="*/ 0 w 163"/>
                <a:gd name="T15" fmla="*/ 1 h 7"/>
                <a:gd name="T16" fmla="*/ 0 w 163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7">
                  <a:moveTo>
                    <a:pt x="0" y="6"/>
                  </a:moveTo>
                  <a:cubicBezTo>
                    <a:pt x="0" y="7"/>
                    <a:pt x="0" y="7"/>
                    <a:pt x="1" y="7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62" y="7"/>
                    <a:pt x="163" y="7"/>
                    <a:pt x="163" y="6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163" y="1"/>
                    <a:pt x="162" y="0"/>
                    <a:pt x="16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3" name="Oval 708"/>
            <p:cNvSpPr>
              <a:spLocks noChangeArrowheads="1"/>
            </p:cNvSpPr>
            <p:nvPr/>
          </p:nvSpPr>
          <p:spPr bwMode="auto">
            <a:xfrm>
              <a:off x="7446432" y="2132123"/>
              <a:ext cx="13180" cy="13180"/>
            </a:xfrm>
            <a:prstGeom prst="ellipse">
              <a:avLst/>
            </a:prstGeom>
            <a:solidFill>
              <a:srgbClr val="C2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4" name="Oval 709"/>
            <p:cNvSpPr>
              <a:spLocks noChangeArrowheads="1"/>
            </p:cNvSpPr>
            <p:nvPr/>
          </p:nvSpPr>
          <p:spPr bwMode="auto">
            <a:xfrm>
              <a:off x="7464005" y="2132123"/>
              <a:ext cx="13180" cy="13180"/>
            </a:xfrm>
            <a:prstGeom prst="ellipse">
              <a:avLst/>
            </a:prstGeom>
            <a:solidFill>
              <a:srgbClr val="C2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5" name="Oval 710"/>
            <p:cNvSpPr>
              <a:spLocks noChangeArrowheads="1"/>
            </p:cNvSpPr>
            <p:nvPr/>
          </p:nvSpPr>
          <p:spPr bwMode="auto">
            <a:xfrm>
              <a:off x="7485972" y="2132123"/>
              <a:ext cx="13180" cy="13180"/>
            </a:xfrm>
            <a:prstGeom prst="ellipse">
              <a:avLst/>
            </a:prstGeom>
            <a:solidFill>
              <a:srgbClr val="C2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6" name="Freeform 711"/>
            <p:cNvSpPr>
              <a:spLocks/>
            </p:cNvSpPr>
            <p:nvPr/>
          </p:nvSpPr>
          <p:spPr bwMode="auto">
            <a:xfrm>
              <a:off x="7437645" y="2184843"/>
              <a:ext cx="26360" cy="21967"/>
            </a:xfrm>
            <a:custGeom>
              <a:avLst/>
              <a:gdLst>
                <a:gd name="T0" fmla="*/ 0 w 6"/>
                <a:gd name="T1" fmla="*/ 4 h 5"/>
                <a:gd name="T2" fmla="*/ 2 w 6"/>
                <a:gd name="T3" fmla="*/ 5 h 5"/>
                <a:gd name="T4" fmla="*/ 5 w 6"/>
                <a:gd name="T5" fmla="*/ 5 h 5"/>
                <a:gd name="T6" fmla="*/ 6 w 6"/>
                <a:gd name="T7" fmla="*/ 4 h 5"/>
                <a:gd name="T8" fmla="*/ 6 w 6"/>
                <a:gd name="T9" fmla="*/ 1 h 5"/>
                <a:gd name="T10" fmla="*/ 5 w 6"/>
                <a:gd name="T11" fmla="*/ 0 h 5"/>
                <a:gd name="T12" fmla="*/ 2 w 6"/>
                <a:gd name="T13" fmla="*/ 0 h 5"/>
                <a:gd name="T14" fmla="*/ 0 w 6"/>
                <a:gd name="T15" fmla="*/ 1 h 5"/>
                <a:gd name="T16" fmla="*/ 0 w 6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5">
                  <a:moveTo>
                    <a:pt x="0" y="4"/>
                  </a:moveTo>
                  <a:cubicBezTo>
                    <a:pt x="0" y="5"/>
                    <a:pt x="1" y="5"/>
                    <a:pt x="2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2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7" name="Freeform 712"/>
            <p:cNvSpPr>
              <a:spLocks/>
            </p:cNvSpPr>
            <p:nvPr/>
          </p:nvSpPr>
          <p:spPr bwMode="auto">
            <a:xfrm>
              <a:off x="7481579" y="2184843"/>
              <a:ext cx="26360" cy="21967"/>
            </a:xfrm>
            <a:custGeom>
              <a:avLst/>
              <a:gdLst>
                <a:gd name="T0" fmla="*/ 0 w 6"/>
                <a:gd name="T1" fmla="*/ 4 h 5"/>
                <a:gd name="T2" fmla="*/ 1 w 6"/>
                <a:gd name="T3" fmla="*/ 5 h 5"/>
                <a:gd name="T4" fmla="*/ 4 w 6"/>
                <a:gd name="T5" fmla="*/ 5 h 5"/>
                <a:gd name="T6" fmla="*/ 6 w 6"/>
                <a:gd name="T7" fmla="*/ 4 h 5"/>
                <a:gd name="T8" fmla="*/ 6 w 6"/>
                <a:gd name="T9" fmla="*/ 1 h 5"/>
                <a:gd name="T10" fmla="*/ 4 w 6"/>
                <a:gd name="T11" fmla="*/ 0 h 5"/>
                <a:gd name="T12" fmla="*/ 1 w 6"/>
                <a:gd name="T13" fmla="*/ 0 h 5"/>
                <a:gd name="T14" fmla="*/ 0 w 6"/>
                <a:gd name="T15" fmla="*/ 1 h 5"/>
                <a:gd name="T16" fmla="*/ 0 w 6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5">
                  <a:moveTo>
                    <a:pt x="0" y="4"/>
                  </a:moveTo>
                  <a:cubicBezTo>
                    <a:pt x="0" y="5"/>
                    <a:pt x="0" y="5"/>
                    <a:pt x="1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2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8" name="Freeform 713"/>
            <p:cNvSpPr>
              <a:spLocks/>
            </p:cNvSpPr>
            <p:nvPr/>
          </p:nvSpPr>
          <p:spPr bwMode="auto">
            <a:xfrm>
              <a:off x="8259197" y="2184843"/>
              <a:ext cx="26360" cy="21967"/>
            </a:xfrm>
            <a:custGeom>
              <a:avLst/>
              <a:gdLst>
                <a:gd name="T0" fmla="*/ 0 w 6"/>
                <a:gd name="T1" fmla="*/ 4 h 5"/>
                <a:gd name="T2" fmla="*/ 1 w 6"/>
                <a:gd name="T3" fmla="*/ 5 h 5"/>
                <a:gd name="T4" fmla="*/ 4 w 6"/>
                <a:gd name="T5" fmla="*/ 5 h 5"/>
                <a:gd name="T6" fmla="*/ 6 w 6"/>
                <a:gd name="T7" fmla="*/ 4 h 5"/>
                <a:gd name="T8" fmla="*/ 6 w 6"/>
                <a:gd name="T9" fmla="*/ 1 h 5"/>
                <a:gd name="T10" fmla="*/ 4 w 6"/>
                <a:gd name="T11" fmla="*/ 0 h 5"/>
                <a:gd name="T12" fmla="*/ 1 w 6"/>
                <a:gd name="T13" fmla="*/ 0 h 5"/>
                <a:gd name="T14" fmla="*/ 0 w 6"/>
                <a:gd name="T15" fmla="*/ 1 h 5"/>
                <a:gd name="T16" fmla="*/ 0 w 6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5">
                  <a:moveTo>
                    <a:pt x="0" y="4"/>
                  </a:moveTo>
                  <a:cubicBezTo>
                    <a:pt x="0" y="5"/>
                    <a:pt x="1" y="5"/>
                    <a:pt x="1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2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39" name="Freeform 714"/>
            <p:cNvSpPr>
              <a:spLocks/>
            </p:cNvSpPr>
            <p:nvPr/>
          </p:nvSpPr>
          <p:spPr bwMode="auto">
            <a:xfrm>
              <a:off x="8298737" y="2184843"/>
              <a:ext cx="26360" cy="21967"/>
            </a:xfrm>
            <a:custGeom>
              <a:avLst/>
              <a:gdLst>
                <a:gd name="T0" fmla="*/ 0 w 6"/>
                <a:gd name="T1" fmla="*/ 4 h 5"/>
                <a:gd name="T2" fmla="*/ 1 w 6"/>
                <a:gd name="T3" fmla="*/ 5 h 5"/>
                <a:gd name="T4" fmla="*/ 4 w 6"/>
                <a:gd name="T5" fmla="*/ 5 h 5"/>
                <a:gd name="T6" fmla="*/ 6 w 6"/>
                <a:gd name="T7" fmla="*/ 4 h 5"/>
                <a:gd name="T8" fmla="*/ 6 w 6"/>
                <a:gd name="T9" fmla="*/ 1 h 5"/>
                <a:gd name="T10" fmla="*/ 4 w 6"/>
                <a:gd name="T11" fmla="*/ 0 h 5"/>
                <a:gd name="T12" fmla="*/ 1 w 6"/>
                <a:gd name="T13" fmla="*/ 0 h 5"/>
                <a:gd name="T14" fmla="*/ 0 w 6"/>
                <a:gd name="T15" fmla="*/ 1 h 5"/>
                <a:gd name="T16" fmla="*/ 0 w 6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5">
                  <a:moveTo>
                    <a:pt x="0" y="4"/>
                  </a:moveTo>
                  <a:cubicBezTo>
                    <a:pt x="0" y="5"/>
                    <a:pt x="1" y="5"/>
                    <a:pt x="1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2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0" name="Rectangle 715"/>
            <p:cNvSpPr>
              <a:spLocks noChangeArrowheads="1"/>
            </p:cNvSpPr>
            <p:nvPr/>
          </p:nvSpPr>
          <p:spPr bwMode="auto">
            <a:xfrm>
              <a:off x="7477185" y="2524594"/>
              <a:ext cx="377826" cy="269457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1" name="Rectangle 716"/>
            <p:cNvSpPr>
              <a:spLocks noChangeArrowheads="1"/>
            </p:cNvSpPr>
            <p:nvPr/>
          </p:nvSpPr>
          <p:spPr bwMode="auto">
            <a:xfrm>
              <a:off x="7477185" y="2820411"/>
              <a:ext cx="377826" cy="22699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2" name="Rectangle 717"/>
            <p:cNvSpPr>
              <a:spLocks noChangeArrowheads="1"/>
            </p:cNvSpPr>
            <p:nvPr/>
          </p:nvSpPr>
          <p:spPr bwMode="auto">
            <a:xfrm>
              <a:off x="7477185" y="2865076"/>
              <a:ext cx="377826" cy="21967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3" name="Rectangle 718"/>
            <p:cNvSpPr>
              <a:spLocks noChangeArrowheads="1"/>
            </p:cNvSpPr>
            <p:nvPr/>
          </p:nvSpPr>
          <p:spPr bwMode="auto">
            <a:xfrm>
              <a:off x="7477185" y="2909009"/>
              <a:ext cx="377826" cy="21967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4" name="Rectangle 719"/>
            <p:cNvSpPr>
              <a:spLocks noChangeArrowheads="1"/>
            </p:cNvSpPr>
            <p:nvPr/>
          </p:nvSpPr>
          <p:spPr bwMode="auto">
            <a:xfrm>
              <a:off x="7477185" y="2948549"/>
              <a:ext cx="259206" cy="21967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5" name="Rectangle 720"/>
            <p:cNvSpPr>
              <a:spLocks noChangeArrowheads="1"/>
            </p:cNvSpPr>
            <p:nvPr/>
          </p:nvSpPr>
          <p:spPr bwMode="auto">
            <a:xfrm>
              <a:off x="7920911" y="2524594"/>
              <a:ext cx="382219" cy="269457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6" name="Rectangle 721"/>
            <p:cNvSpPr>
              <a:spLocks noChangeArrowheads="1"/>
            </p:cNvSpPr>
            <p:nvPr/>
          </p:nvSpPr>
          <p:spPr bwMode="auto">
            <a:xfrm>
              <a:off x="7920911" y="2820411"/>
              <a:ext cx="382219" cy="22699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7" name="Rectangle 722"/>
            <p:cNvSpPr>
              <a:spLocks noChangeArrowheads="1"/>
            </p:cNvSpPr>
            <p:nvPr/>
          </p:nvSpPr>
          <p:spPr bwMode="auto">
            <a:xfrm>
              <a:off x="7920911" y="2865076"/>
              <a:ext cx="382219" cy="21967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8" name="Rectangle 723"/>
            <p:cNvSpPr>
              <a:spLocks noChangeArrowheads="1"/>
            </p:cNvSpPr>
            <p:nvPr/>
          </p:nvSpPr>
          <p:spPr bwMode="auto">
            <a:xfrm>
              <a:off x="7920911" y="2909009"/>
              <a:ext cx="382219" cy="21967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49" name="Rectangle 724"/>
            <p:cNvSpPr>
              <a:spLocks noChangeArrowheads="1"/>
            </p:cNvSpPr>
            <p:nvPr/>
          </p:nvSpPr>
          <p:spPr bwMode="auto">
            <a:xfrm>
              <a:off x="7920911" y="2948549"/>
              <a:ext cx="382219" cy="21967"/>
            </a:xfrm>
            <a:prstGeom prst="rect">
              <a:avLst/>
            </a:prstGeom>
            <a:solidFill>
              <a:srgbClr val="D8D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0" name="Rectangle 725"/>
            <p:cNvSpPr>
              <a:spLocks noChangeArrowheads="1"/>
            </p:cNvSpPr>
            <p:nvPr/>
          </p:nvSpPr>
          <p:spPr bwMode="auto">
            <a:xfrm>
              <a:off x="7481579" y="2273442"/>
              <a:ext cx="808371" cy="194039"/>
            </a:xfrm>
            <a:prstGeom prst="rect">
              <a:avLst/>
            </a:prstGeom>
            <a:solidFill>
              <a:srgbClr val="EC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1" name="Freeform 736"/>
            <p:cNvSpPr>
              <a:spLocks/>
            </p:cNvSpPr>
            <p:nvPr/>
          </p:nvSpPr>
          <p:spPr bwMode="auto">
            <a:xfrm>
              <a:off x="6132096" y="2763298"/>
              <a:ext cx="492052" cy="578454"/>
            </a:xfrm>
            <a:custGeom>
              <a:avLst/>
              <a:gdLst>
                <a:gd name="T0" fmla="*/ 112 w 112"/>
                <a:gd name="T1" fmla="*/ 5 h 131"/>
                <a:gd name="T2" fmla="*/ 107 w 112"/>
                <a:gd name="T3" fmla="*/ 0 h 131"/>
                <a:gd name="T4" fmla="*/ 5 w 112"/>
                <a:gd name="T5" fmla="*/ 0 h 131"/>
                <a:gd name="T6" fmla="*/ 0 w 112"/>
                <a:gd name="T7" fmla="*/ 5 h 131"/>
                <a:gd name="T8" fmla="*/ 0 w 112"/>
                <a:gd name="T9" fmla="*/ 131 h 131"/>
                <a:gd name="T10" fmla="*/ 112 w 112"/>
                <a:gd name="T11" fmla="*/ 131 h 131"/>
                <a:gd name="T12" fmla="*/ 112 w 112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31">
                  <a:moveTo>
                    <a:pt x="112" y="5"/>
                  </a:moveTo>
                  <a:cubicBezTo>
                    <a:pt x="112" y="3"/>
                    <a:pt x="110" y="0"/>
                    <a:pt x="10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5"/>
                    <a:pt x="112" y="5"/>
                    <a:pt x="112" y="5"/>
                  </a:cubicBezTo>
                </a:path>
              </a:pathLst>
            </a:custGeom>
            <a:solidFill>
              <a:srgbClr val="EC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2" name="Freeform 737"/>
            <p:cNvSpPr>
              <a:spLocks/>
            </p:cNvSpPr>
            <p:nvPr/>
          </p:nvSpPr>
          <p:spPr bwMode="auto">
            <a:xfrm>
              <a:off x="6132096" y="3341752"/>
              <a:ext cx="492052" cy="132532"/>
            </a:xfrm>
            <a:custGeom>
              <a:avLst/>
              <a:gdLst>
                <a:gd name="T0" fmla="*/ 0 w 112"/>
                <a:gd name="T1" fmla="*/ 0 h 30"/>
                <a:gd name="T2" fmla="*/ 0 w 112"/>
                <a:gd name="T3" fmla="*/ 25 h 30"/>
                <a:gd name="T4" fmla="*/ 5 w 112"/>
                <a:gd name="T5" fmla="*/ 30 h 30"/>
                <a:gd name="T6" fmla="*/ 107 w 112"/>
                <a:gd name="T7" fmla="*/ 30 h 30"/>
                <a:gd name="T8" fmla="*/ 112 w 112"/>
                <a:gd name="T9" fmla="*/ 25 h 30"/>
                <a:gd name="T10" fmla="*/ 112 w 112"/>
                <a:gd name="T11" fmla="*/ 0 h 30"/>
                <a:gd name="T12" fmla="*/ 0 w 112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30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3" y="30"/>
                    <a:pt x="5" y="30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10" y="30"/>
                    <a:pt x="112" y="28"/>
                    <a:pt x="112" y="25"/>
                  </a:cubicBezTo>
                  <a:cubicBezTo>
                    <a:pt x="112" y="0"/>
                    <a:pt x="112" y="0"/>
                    <a:pt x="1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C4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3" name="Freeform 738"/>
            <p:cNvSpPr>
              <a:spLocks/>
            </p:cNvSpPr>
            <p:nvPr/>
          </p:nvSpPr>
          <p:spPr bwMode="auto">
            <a:xfrm>
              <a:off x="6145276" y="3354932"/>
              <a:ext cx="465692" cy="110565"/>
            </a:xfrm>
            <a:custGeom>
              <a:avLst/>
              <a:gdLst>
                <a:gd name="T0" fmla="*/ 0 w 106"/>
                <a:gd name="T1" fmla="*/ 23 h 25"/>
                <a:gd name="T2" fmla="*/ 2 w 106"/>
                <a:gd name="T3" fmla="*/ 25 h 25"/>
                <a:gd name="T4" fmla="*/ 104 w 106"/>
                <a:gd name="T5" fmla="*/ 25 h 25"/>
                <a:gd name="T6" fmla="*/ 106 w 106"/>
                <a:gd name="T7" fmla="*/ 23 h 25"/>
                <a:gd name="T8" fmla="*/ 106 w 106"/>
                <a:gd name="T9" fmla="*/ 2 h 25"/>
                <a:gd name="T10" fmla="*/ 104 w 106"/>
                <a:gd name="T11" fmla="*/ 0 h 25"/>
                <a:gd name="T12" fmla="*/ 2 w 106"/>
                <a:gd name="T13" fmla="*/ 0 h 25"/>
                <a:gd name="T14" fmla="*/ 0 w 106"/>
                <a:gd name="T15" fmla="*/ 2 h 25"/>
                <a:gd name="T16" fmla="*/ 0 w 106"/>
                <a:gd name="T17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5">
                  <a:moveTo>
                    <a:pt x="0" y="23"/>
                  </a:moveTo>
                  <a:cubicBezTo>
                    <a:pt x="0" y="24"/>
                    <a:pt x="1" y="25"/>
                    <a:pt x="2" y="25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5" y="25"/>
                    <a:pt x="106" y="24"/>
                    <a:pt x="106" y="23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6" y="1"/>
                    <a:pt x="105" y="0"/>
                    <a:pt x="10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4" name="Rectangle 739"/>
            <p:cNvSpPr>
              <a:spLocks noChangeArrowheads="1"/>
            </p:cNvSpPr>
            <p:nvPr/>
          </p:nvSpPr>
          <p:spPr bwMode="auto">
            <a:xfrm>
              <a:off x="6162849" y="3376898"/>
              <a:ext cx="276779" cy="4393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5" name="Rectangle 740"/>
            <p:cNvSpPr>
              <a:spLocks noChangeArrowheads="1"/>
            </p:cNvSpPr>
            <p:nvPr/>
          </p:nvSpPr>
          <p:spPr bwMode="auto">
            <a:xfrm>
              <a:off x="6448415" y="3376898"/>
              <a:ext cx="144980" cy="4393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6" name="Rectangle 741"/>
            <p:cNvSpPr>
              <a:spLocks noChangeArrowheads="1"/>
            </p:cNvSpPr>
            <p:nvPr/>
          </p:nvSpPr>
          <p:spPr bwMode="auto">
            <a:xfrm>
              <a:off x="6316616" y="3407652"/>
              <a:ext cx="276779" cy="4393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7" name="Rectangle 742"/>
            <p:cNvSpPr>
              <a:spLocks noChangeArrowheads="1"/>
            </p:cNvSpPr>
            <p:nvPr/>
          </p:nvSpPr>
          <p:spPr bwMode="auto">
            <a:xfrm>
              <a:off x="6162849" y="3407652"/>
              <a:ext cx="144980" cy="4393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8" name="Rectangle 743"/>
            <p:cNvSpPr>
              <a:spLocks noChangeArrowheads="1"/>
            </p:cNvSpPr>
            <p:nvPr/>
          </p:nvSpPr>
          <p:spPr bwMode="auto">
            <a:xfrm>
              <a:off x="6255109" y="3434012"/>
              <a:ext cx="263599" cy="5126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59" name="Rectangle 744"/>
            <p:cNvSpPr>
              <a:spLocks noChangeArrowheads="1"/>
            </p:cNvSpPr>
            <p:nvPr/>
          </p:nvSpPr>
          <p:spPr bwMode="auto">
            <a:xfrm>
              <a:off x="6162849" y="3434012"/>
              <a:ext cx="79080" cy="5126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0" name="Rectangle 745"/>
            <p:cNvSpPr>
              <a:spLocks noChangeArrowheads="1"/>
            </p:cNvSpPr>
            <p:nvPr/>
          </p:nvSpPr>
          <p:spPr bwMode="auto">
            <a:xfrm>
              <a:off x="6527495" y="3434012"/>
              <a:ext cx="65900" cy="5126"/>
            </a:xfrm>
            <a:prstGeom prst="rect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1" name="Freeform 746"/>
            <p:cNvSpPr>
              <a:spLocks/>
            </p:cNvSpPr>
            <p:nvPr/>
          </p:nvSpPr>
          <p:spPr bwMode="auto">
            <a:xfrm>
              <a:off x="6197996" y="2816017"/>
              <a:ext cx="360252" cy="123746"/>
            </a:xfrm>
            <a:custGeom>
              <a:avLst/>
              <a:gdLst>
                <a:gd name="T0" fmla="*/ 0 w 82"/>
                <a:gd name="T1" fmla="*/ 26 h 28"/>
                <a:gd name="T2" fmla="*/ 3 w 82"/>
                <a:gd name="T3" fmla="*/ 28 h 28"/>
                <a:gd name="T4" fmla="*/ 79 w 82"/>
                <a:gd name="T5" fmla="*/ 28 h 28"/>
                <a:gd name="T6" fmla="*/ 82 w 82"/>
                <a:gd name="T7" fmla="*/ 26 h 28"/>
                <a:gd name="T8" fmla="*/ 82 w 82"/>
                <a:gd name="T9" fmla="*/ 3 h 28"/>
                <a:gd name="T10" fmla="*/ 79 w 82"/>
                <a:gd name="T11" fmla="*/ 0 h 28"/>
                <a:gd name="T12" fmla="*/ 3 w 82"/>
                <a:gd name="T13" fmla="*/ 0 h 28"/>
                <a:gd name="T14" fmla="*/ 0 w 82"/>
                <a:gd name="T15" fmla="*/ 3 h 28"/>
                <a:gd name="T16" fmla="*/ 0 w 82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28">
                  <a:moveTo>
                    <a:pt x="0" y="26"/>
                  </a:moveTo>
                  <a:cubicBezTo>
                    <a:pt x="0" y="27"/>
                    <a:pt x="1" y="28"/>
                    <a:pt x="3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80" y="28"/>
                    <a:pt x="82" y="27"/>
                    <a:pt x="82" y="2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2"/>
                    <a:pt x="80" y="0"/>
                    <a:pt x="7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6"/>
                    <a:pt x="0" y="26"/>
                    <a:pt x="0" y="26"/>
                  </a:cubicBezTo>
                </a:path>
              </a:pathLst>
            </a:custGeom>
            <a:solidFill>
              <a:srgbClr val="343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2" name="Rectangle 747"/>
            <p:cNvSpPr>
              <a:spLocks noChangeArrowheads="1"/>
            </p:cNvSpPr>
            <p:nvPr/>
          </p:nvSpPr>
          <p:spPr bwMode="auto">
            <a:xfrm>
              <a:off x="6294649" y="2983696"/>
              <a:ext cx="166946" cy="13912"/>
            </a:xfrm>
            <a:prstGeom prst="rect">
              <a:avLst/>
            </a:prstGeom>
            <a:solidFill>
              <a:srgbClr val="F05A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3" name="Rectangle 748"/>
            <p:cNvSpPr>
              <a:spLocks noChangeArrowheads="1"/>
            </p:cNvSpPr>
            <p:nvPr/>
          </p:nvSpPr>
          <p:spPr bwMode="auto">
            <a:xfrm>
              <a:off x="6294649" y="2983696"/>
              <a:ext cx="166946" cy="1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4" name="Rectangle 749"/>
            <p:cNvSpPr>
              <a:spLocks noChangeArrowheads="1"/>
            </p:cNvSpPr>
            <p:nvPr/>
          </p:nvSpPr>
          <p:spPr bwMode="auto">
            <a:xfrm>
              <a:off x="6294649" y="3015182"/>
              <a:ext cx="166946" cy="13180"/>
            </a:xfrm>
            <a:prstGeom prst="rect">
              <a:avLst/>
            </a:prstGeom>
            <a:solidFill>
              <a:srgbClr val="F05A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5" name="Rectangle 750"/>
            <p:cNvSpPr>
              <a:spLocks noChangeArrowheads="1"/>
            </p:cNvSpPr>
            <p:nvPr/>
          </p:nvSpPr>
          <p:spPr bwMode="auto">
            <a:xfrm>
              <a:off x="6294649" y="3015182"/>
              <a:ext cx="166946" cy="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6" name="Rectangle 751"/>
            <p:cNvSpPr>
              <a:spLocks noChangeArrowheads="1"/>
            </p:cNvSpPr>
            <p:nvPr/>
          </p:nvSpPr>
          <p:spPr bwMode="auto">
            <a:xfrm>
              <a:off x="6241929" y="3050328"/>
              <a:ext cx="272386" cy="17573"/>
            </a:xfrm>
            <a:prstGeom prst="rect">
              <a:avLst/>
            </a:prstGeom>
            <a:solidFill>
              <a:srgbClr val="F05A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7" name="Rectangle 752"/>
            <p:cNvSpPr>
              <a:spLocks noChangeArrowheads="1"/>
            </p:cNvSpPr>
            <p:nvPr/>
          </p:nvSpPr>
          <p:spPr bwMode="auto">
            <a:xfrm>
              <a:off x="6241929" y="3050328"/>
              <a:ext cx="272386" cy="1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8" name="Rectangle 753"/>
            <p:cNvSpPr>
              <a:spLocks noChangeArrowheads="1"/>
            </p:cNvSpPr>
            <p:nvPr/>
          </p:nvSpPr>
          <p:spPr bwMode="auto">
            <a:xfrm>
              <a:off x="6241929" y="3081081"/>
              <a:ext cx="272386" cy="17573"/>
            </a:xfrm>
            <a:prstGeom prst="rect">
              <a:avLst/>
            </a:prstGeom>
            <a:solidFill>
              <a:srgbClr val="F05A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69" name="Rectangle 754"/>
            <p:cNvSpPr>
              <a:spLocks noChangeArrowheads="1"/>
            </p:cNvSpPr>
            <p:nvPr/>
          </p:nvSpPr>
          <p:spPr bwMode="auto">
            <a:xfrm>
              <a:off x="6241929" y="3081081"/>
              <a:ext cx="272386" cy="17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470" name="Freeform 755"/>
            <p:cNvSpPr>
              <a:spLocks/>
            </p:cNvSpPr>
            <p:nvPr/>
          </p:nvSpPr>
          <p:spPr bwMode="auto">
            <a:xfrm>
              <a:off x="6470382" y="2763298"/>
              <a:ext cx="65900" cy="154499"/>
            </a:xfrm>
            <a:custGeom>
              <a:avLst/>
              <a:gdLst>
                <a:gd name="T0" fmla="*/ 42 w 90"/>
                <a:gd name="T1" fmla="*/ 157 h 211"/>
                <a:gd name="T2" fmla="*/ 90 w 90"/>
                <a:gd name="T3" fmla="*/ 211 h 211"/>
                <a:gd name="T4" fmla="*/ 90 w 90"/>
                <a:gd name="T5" fmla="*/ 151 h 211"/>
                <a:gd name="T6" fmla="*/ 90 w 90"/>
                <a:gd name="T7" fmla="*/ 127 h 211"/>
                <a:gd name="T8" fmla="*/ 90 w 90"/>
                <a:gd name="T9" fmla="*/ 0 h 211"/>
                <a:gd name="T10" fmla="*/ 0 w 90"/>
                <a:gd name="T11" fmla="*/ 0 h 211"/>
                <a:gd name="T12" fmla="*/ 0 w 90"/>
                <a:gd name="T13" fmla="*/ 127 h 211"/>
                <a:gd name="T14" fmla="*/ 0 w 90"/>
                <a:gd name="T15" fmla="*/ 151 h 211"/>
                <a:gd name="T16" fmla="*/ 0 w 90"/>
                <a:gd name="T17" fmla="*/ 211 h 211"/>
                <a:gd name="T18" fmla="*/ 42 w 90"/>
                <a:gd name="T19" fmla="*/ 15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211">
                  <a:moveTo>
                    <a:pt x="42" y="157"/>
                  </a:moveTo>
                  <a:lnTo>
                    <a:pt x="90" y="211"/>
                  </a:lnTo>
                  <a:lnTo>
                    <a:pt x="90" y="151"/>
                  </a:lnTo>
                  <a:lnTo>
                    <a:pt x="90" y="127"/>
                  </a:lnTo>
                  <a:lnTo>
                    <a:pt x="90" y="0"/>
                  </a:lnTo>
                  <a:lnTo>
                    <a:pt x="0" y="0"/>
                  </a:lnTo>
                  <a:lnTo>
                    <a:pt x="0" y="127"/>
                  </a:lnTo>
                  <a:lnTo>
                    <a:pt x="0" y="151"/>
                  </a:lnTo>
                  <a:lnTo>
                    <a:pt x="0" y="211"/>
                  </a:lnTo>
                  <a:lnTo>
                    <a:pt x="42" y="157"/>
                  </a:lnTo>
                  <a:close/>
                </a:path>
              </a:pathLst>
            </a:custGeom>
            <a:solidFill>
              <a:srgbClr val="FDB7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26" name="Freeform 756"/>
            <p:cNvSpPr>
              <a:spLocks/>
            </p:cNvSpPr>
            <p:nvPr/>
          </p:nvSpPr>
          <p:spPr bwMode="auto">
            <a:xfrm>
              <a:off x="6470382" y="2763298"/>
              <a:ext cx="65900" cy="154499"/>
            </a:xfrm>
            <a:custGeom>
              <a:avLst/>
              <a:gdLst>
                <a:gd name="T0" fmla="*/ 42 w 90"/>
                <a:gd name="T1" fmla="*/ 157 h 211"/>
                <a:gd name="T2" fmla="*/ 90 w 90"/>
                <a:gd name="T3" fmla="*/ 211 h 211"/>
                <a:gd name="T4" fmla="*/ 90 w 90"/>
                <a:gd name="T5" fmla="*/ 151 h 211"/>
                <a:gd name="T6" fmla="*/ 90 w 90"/>
                <a:gd name="T7" fmla="*/ 127 h 211"/>
                <a:gd name="T8" fmla="*/ 90 w 90"/>
                <a:gd name="T9" fmla="*/ 0 h 211"/>
                <a:gd name="T10" fmla="*/ 0 w 90"/>
                <a:gd name="T11" fmla="*/ 0 h 211"/>
                <a:gd name="T12" fmla="*/ 0 w 90"/>
                <a:gd name="T13" fmla="*/ 127 h 211"/>
                <a:gd name="T14" fmla="*/ 0 w 90"/>
                <a:gd name="T15" fmla="*/ 151 h 211"/>
                <a:gd name="T16" fmla="*/ 0 w 90"/>
                <a:gd name="T17" fmla="*/ 211 h 211"/>
                <a:gd name="T18" fmla="*/ 42 w 90"/>
                <a:gd name="T19" fmla="*/ 15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211">
                  <a:moveTo>
                    <a:pt x="42" y="157"/>
                  </a:moveTo>
                  <a:lnTo>
                    <a:pt x="90" y="211"/>
                  </a:lnTo>
                  <a:lnTo>
                    <a:pt x="90" y="151"/>
                  </a:lnTo>
                  <a:lnTo>
                    <a:pt x="90" y="127"/>
                  </a:lnTo>
                  <a:lnTo>
                    <a:pt x="90" y="0"/>
                  </a:lnTo>
                  <a:lnTo>
                    <a:pt x="0" y="0"/>
                  </a:lnTo>
                  <a:lnTo>
                    <a:pt x="0" y="127"/>
                  </a:lnTo>
                  <a:lnTo>
                    <a:pt x="0" y="151"/>
                  </a:lnTo>
                  <a:lnTo>
                    <a:pt x="0" y="211"/>
                  </a:lnTo>
                  <a:lnTo>
                    <a:pt x="42" y="1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27" name="Freeform 757"/>
            <p:cNvSpPr>
              <a:spLocks/>
            </p:cNvSpPr>
            <p:nvPr/>
          </p:nvSpPr>
          <p:spPr bwMode="auto">
            <a:xfrm>
              <a:off x="6470382" y="2763298"/>
              <a:ext cx="8787" cy="154499"/>
            </a:xfrm>
            <a:custGeom>
              <a:avLst/>
              <a:gdLst>
                <a:gd name="T0" fmla="*/ 12 w 12"/>
                <a:gd name="T1" fmla="*/ 127 h 211"/>
                <a:gd name="T2" fmla="*/ 12 w 12"/>
                <a:gd name="T3" fmla="*/ 0 h 211"/>
                <a:gd name="T4" fmla="*/ 0 w 12"/>
                <a:gd name="T5" fmla="*/ 0 h 211"/>
                <a:gd name="T6" fmla="*/ 0 w 12"/>
                <a:gd name="T7" fmla="*/ 127 h 211"/>
                <a:gd name="T8" fmla="*/ 0 w 12"/>
                <a:gd name="T9" fmla="*/ 151 h 211"/>
                <a:gd name="T10" fmla="*/ 0 w 12"/>
                <a:gd name="T11" fmla="*/ 211 h 211"/>
                <a:gd name="T12" fmla="*/ 12 w 12"/>
                <a:gd name="T13" fmla="*/ 199 h 211"/>
                <a:gd name="T14" fmla="*/ 12 w 12"/>
                <a:gd name="T15" fmla="*/ 151 h 211"/>
                <a:gd name="T16" fmla="*/ 12 w 12"/>
                <a:gd name="T17" fmla="*/ 12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1">
                  <a:moveTo>
                    <a:pt x="12" y="127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7"/>
                  </a:lnTo>
                  <a:lnTo>
                    <a:pt x="0" y="151"/>
                  </a:lnTo>
                  <a:lnTo>
                    <a:pt x="0" y="211"/>
                  </a:lnTo>
                  <a:lnTo>
                    <a:pt x="12" y="199"/>
                  </a:lnTo>
                  <a:lnTo>
                    <a:pt x="12" y="151"/>
                  </a:lnTo>
                  <a:lnTo>
                    <a:pt x="12" y="127"/>
                  </a:lnTo>
                  <a:close/>
                </a:path>
              </a:pathLst>
            </a:custGeom>
            <a:solidFill>
              <a:srgbClr val="E8A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28" name="Freeform 758"/>
            <p:cNvSpPr>
              <a:spLocks/>
            </p:cNvSpPr>
            <p:nvPr/>
          </p:nvSpPr>
          <p:spPr bwMode="auto">
            <a:xfrm>
              <a:off x="6470382" y="2763298"/>
              <a:ext cx="8787" cy="154499"/>
            </a:xfrm>
            <a:custGeom>
              <a:avLst/>
              <a:gdLst>
                <a:gd name="T0" fmla="*/ 12 w 12"/>
                <a:gd name="T1" fmla="*/ 127 h 211"/>
                <a:gd name="T2" fmla="*/ 12 w 12"/>
                <a:gd name="T3" fmla="*/ 0 h 211"/>
                <a:gd name="T4" fmla="*/ 0 w 12"/>
                <a:gd name="T5" fmla="*/ 0 h 211"/>
                <a:gd name="T6" fmla="*/ 0 w 12"/>
                <a:gd name="T7" fmla="*/ 127 h 211"/>
                <a:gd name="T8" fmla="*/ 0 w 12"/>
                <a:gd name="T9" fmla="*/ 151 h 211"/>
                <a:gd name="T10" fmla="*/ 0 w 12"/>
                <a:gd name="T11" fmla="*/ 211 h 211"/>
                <a:gd name="T12" fmla="*/ 12 w 12"/>
                <a:gd name="T13" fmla="*/ 199 h 211"/>
                <a:gd name="T14" fmla="*/ 12 w 12"/>
                <a:gd name="T15" fmla="*/ 151 h 211"/>
                <a:gd name="T16" fmla="*/ 12 w 12"/>
                <a:gd name="T17" fmla="*/ 12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1">
                  <a:moveTo>
                    <a:pt x="12" y="127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7"/>
                  </a:lnTo>
                  <a:lnTo>
                    <a:pt x="0" y="151"/>
                  </a:lnTo>
                  <a:lnTo>
                    <a:pt x="0" y="211"/>
                  </a:lnTo>
                  <a:lnTo>
                    <a:pt x="12" y="199"/>
                  </a:lnTo>
                  <a:lnTo>
                    <a:pt x="12" y="151"/>
                  </a:lnTo>
                  <a:lnTo>
                    <a:pt x="12" y="1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29" name="Freeform 759"/>
            <p:cNvSpPr>
              <a:spLocks noEditPoints="1"/>
            </p:cNvSpPr>
            <p:nvPr/>
          </p:nvSpPr>
          <p:spPr bwMode="auto">
            <a:xfrm>
              <a:off x="6132096" y="2763298"/>
              <a:ext cx="487659" cy="401989"/>
            </a:xfrm>
            <a:custGeom>
              <a:avLst/>
              <a:gdLst>
                <a:gd name="T0" fmla="*/ 77 w 111"/>
                <a:gd name="T1" fmla="*/ 0 h 91"/>
                <a:gd name="T2" fmla="*/ 5 w 111"/>
                <a:gd name="T3" fmla="*/ 0 h 91"/>
                <a:gd name="T4" fmla="*/ 0 w 111"/>
                <a:gd name="T5" fmla="*/ 5 h 91"/>
                <a:gd name="T6" fmla="*/ 0 w 111"/>
                <a:gd name="T7" fmla="*/ 91 h 91"/>
                <a:gd name="T8" fmla="*/ 32 w 111"/>
                <a:gd name="T9" fmla="*/ 40 h 91"/>
                <a:gd name="T10" fmla="*/ 18 w 111"/>
                <a:gd name="T11" fmla="*/ 40 h 91"/>
                <a:gd name="T12" fmla="*/ 15 w 111"/>
                <a:gd name="T13" fmla="*/ 38 h 91"/>
                <a:gd name="T14" fmla="*/ 15 w 111"/>
                <a:gd name="T15" fmla="*/ 15 h 91"/>
                <a:gd name="T16" fmla="*/ 18 w 111"/>
                <a:gd name="T17" fmla="*/ 12 h 91"/>
                <a:gd name="T18" fmla="*/ 71 w 111"/>
                <a:gd name="T19" fmla="*/ 12 h 91"/>
                <a:gd name="T20" fmla="*/ 77 w 111"/>
                <a:gd name="T21" fmla="*/ 10 h 91"/>
                <a:gd name="T22" fmla="*/ 77 w 111"/>
                <a:gd name="T23" fmla="*/ 0 h 91"/>
                <a:gd name="T24" fmla="*/ 107 w 111"/>
                <a:gd name="T25" fmla="*/ 0 h 91"/>
                <a:gd name="T26" fmla="*/ 92 w 111"/>
                <a:gd name="T27" fmla="*/ 0 h 91"/>
                <a:gd name="T28" fmla="*/ 92 w 111"/>
                <a:gd name="T29" fmla="*/ 5 h 91"/>
                <a:gd name="T30" fmla="*/ 111 w 111"/>
                <a:gd name="T31" fmla="*/ 2 h 91"/>
                <a:gd name="T32" fmla="*/ 107 w 111"/>
                <a:gd name="T33" fmla="*/ 0 h 91"/>
                <a:gd name="T34" fmla="*/ 107 w 111"/>
                <a:gd name="T35" fmla="*/ 0 h 91"/>
                <a:gd name="T36" fmla="*/ 107 w 111"/>
                <a:gd name="T37" fmla="*/ 0 h 91"/>
                <a:gd name="T38" fmla="*/ 107 w 111"/>
                <a:gd name="T39" fmla="*/ 0 h 91"/>
                <a:gd name="T40" fmla="*/ 107 w 111"/>
                <a:gd name="T41" fmla="*/ 0 h 91"/>
                <a:gd name="T42" fmla="*/ 107 w 111"/>
                <a:gd name="T43" fmla="*/ 0 h 91"/>
                <a:gd name="T44" fmla="*/ 107 w 111"/>
                <a:gd name="T45" fmla="*/ 0 h 91"/>
                <a:gd name="T46" fmla="*/ 107 w 111"/>
                <a:gd name="T47" fmla="*/ 0 h 91"/>
                <a:gd name="T48" fmla="*/ 107 w 111"/>
                <a:gd name="T49" fmla="*/ 0 h 91"/>
                <a:gd name="T50" fmla="*/ 107 w 111"/>
                <a:gd name="T5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91">
                  <a:moveTo>
                    <a:pt x="7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7" y="71"/>
                    <a:pt x="18" y="54"/>
                    <a:pt x="32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5" y="39"/>
                    <a:pt x="15" y="3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6" y="12"/>
                    <a:pt x="18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3" y="12"/>
                    <a:pt x="75" y="11"/>
                    <a:pt x="77" y="10"/>
                  </a:cubicBezTo>
                  <a:cubicBezTo>
                    <a:pt x="77" y="0"/>
                    <a:pt x="77" y="0"/>
                    <a:pt x="77" y="0"/>
                  </a:cubicBezTo>
                  <a:moveTo>
                    <a:pt x="107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8" y="4"/>
                    <a:pt x="104" y="3"/>
                    <a:pt x="111" y="2"/>
                  </a:cubicBezTo>
                  <a:cubicBezTo>
                    <a:pt x="110" y="1"/>
                    <a:pt x="108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0" name="Freeform 760"/>
            <p:cNvSpPr>
              <a:spLocks/>
            </p:cNvSpPr>
            <p:nvPr/>
          </p:nvSpPr>
          <p:spPr bwMode="auto">
            <a:xfrm>
              <a:off x="6197996" y="2816017"/>
              <a:ext cx="246026" cy="123746"/>
            </a:xfrm>
            <a:custGeom>
              <a:avLst/>
              <a:gdLst>
                <a:gd name="T0" fmla="*/ 56 w 56"/>
                <a:gd name="T1" fmla="*/ 0 h 28"/>
                <a:gd name="T2" fmla="*/ 3 w 56"/>
                <a:gd name="T3" fmla="*/ 0 h 28"/>
                <a:gd name="T4" fmla="*/ 0 w 56"/>
                <a:gd name="T5" fmla="*/ 3 h 28"/>
                <a:gd name="T6" fmla="*/ 0 w 56"/>
                <a:gd name="T7" fmla="*/ 26 h 28"/>
                <a:gd name="T8" fmla="*/ 3 w 56"/>
                <a:gd name="T9" fmla="*/ 28 h 28"/>
                <a:gd name="T10" fmla="*/ 17 w 56"/>
                <a:gd name="T11" fmla="*/ 28 h 28"/>
                <a:gd name="T12" fmla="*/ 56 w 5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3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8" y="17"/>
                    <a:pt x="42" y="7"/>
                    <a:pt x="56" y="0"/>
                  </a:cubicBezTo>
                </a:path>
              </a:pathLst>
            </a:custGeom>
            <a:solidFill>
              <a:srgbClr val="393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1" name="Freeform 761"/>
            <p:cNvSpPr>
              <a:spLocks/>
            </p:cNvSpPr>
            <p:nvPr/>
          </p:nvSpPr>
          <p:spPr bwMode="auto">
            <a:xfrm>
              <a:off x="6479169" y="2763298"/>
              <a:ext cx="57113" cy="39540"/>
            </a:xfrm>
            <a:custGeom>
              <a:avLst/>
              <a:gdLst>
                <a:gd name="T0" fmla="*/ 13 w 13"/>
                <a:gd name="T1" fmla="*/ 0 h 9"/>
                <a:gd name="T2" fmla="*/ 0 w 13"/>
                <a:gd name="T3" fmla="*/ 0 h 9"/>
                <a:gd name="T4" fmla="*/ 0 w 13"/>
                <a:gd name="T5" fmla="*/ 9 h 9"/>
                <a:gd name="T6" fmla="*/ 13 w 13"/>
                <a:gd name="T7" fmla="*/ 5 h 9"/>
                <a:gd name="T8" fmla="*/ 13 w 13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8"/>
                    <a:pt x="8" y="6"/>
                    <a:pt x="13" y="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FDB8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2" name="Freeform 762"/>
            <p:cNvSpPr>
              <a:spLocks/>
            </p:cNvSpPr>
            <p:nvPr/>
          </p:nvSpPr>
          <p:spPr bwMode="auto">
            <a:xfrm>
              <a:off x="6470382" y="2763298"/>
              <a:ext cx="8787" cy="43933"/>
            </a:xfrm>
            <a:custGeom>
              <a:avLst/>
              <a:gdLst>
                <a:gd name="T0" fmla="*/ 2 w 2"/>
                <a:gd name="T1" fmla="*/ 0 h 10"/>
                <a:gd name="T2" fmla="*/ 0 w 2"/>
                <a:gd name="T3" fmla="*/ 0 h 10"/>
                <a:gd name="T4" fmla="*/ 0 w 2"/>
                <a:gd name="T5" fmla="*/ 10 h 10"/>
                <a:gd name="T6" fmla="*/ 2 w 2"/>
                <a:gd name="T7" fmla="*/ 9 h 10"/>
                <a:gd name="T8" fmla="*/ 2 w 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2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9A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3" name="Freeform 763"/>
            <p:cNvSpPr>
              <a:spLocks/>
            </p:cNvSpPr>
            <p:nvPr/>
          </p:nvSpPr>
          <p:spPr bwMode="auto">
            <a:xfrm>
              <a:off x="6712747" y="3129408"/>
              <a:ext cx="566739" cy="194771"/>
            </a:xfrm>
            <a:custGeom>
              <a:avLst/>
              <a:gdLst>
                <a:gd name="T0" fmla="*/ 2 w 129"/>
                <a:gd name="T1" fmla="*/ 0 h 44"/>
                <a:gd name="T2" fmla="*/ 87 w 129"/>
                <a:gd name="T3" fmla="*/ 11 h 44"/>
                <a:gd name="T4" fmla="*/ 105 w 129"/>
                <a:gd name="T5" fmla="*/ 19 h 44"/>
                <a:gd name="T6" fmla="*/ 128 w 129"/>
                <a:gd name="T7" fmla="*/ 38 h 44"/>
                <a:gd name="T8" fmla="*/ 126 w 129"/>
                <a:gd name="T9" fmla="*/ 42 h 44"/>
                <a:gd name="T10" fmla="*/ 121 w 129"/>
                <a:gd name="T11" fmla="*/ 41 h 44"/>
                <a:gd name="T12" fmla="*/ 102 w 129"/>
                <a:gd name="T13" fmla="*/ 23 h 44"/>
                <a:gd name="T14" fmla="*/ 84 w 129"/>
                <a:gd name="T15" fmla="*/ 17 h 44"/>
                <a:gd name="T16" fmla="*/ 0 w 129"/>
                <a:gd name="T17" fmla="*/ 10 h 44"/>
                <a:gd name="T18" fmla="*/ 2 w 129"/>
                <a:gd name="T1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44">
                  <a:moveTo>
                    <a:pt x="2" y="0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98" y="12"/>
                    <a:pt x="105" y="19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8" y="38"/>
                    <a:pt x="129" y="39"/>
                    <a:pt x="126" y="42"/>
                  </a:cubicBezTo>
                  <a:cubicBezTo>
                    <a:pt x="123" y="44"/>
                    <a:pt x="121" y="41"/>
                    <a:pt x="121" y="41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2" y="23"/>
                    <a:pt x="96" y="18"/>
                    <a:pt x="84" y="1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4" name="Freeform 764"/>
            <p:cNvSpPr>
              <a:spLocks/>
            </p:cNvSpPr>
            <p:nvPr/>
          </p:nvSpPr>
          <p:spPr bwMode="auto">
            <a:xfrm>
              <a:off x="6712747" y="3120621"/>
              <a:ext cx="562345" cy="212344"/>
            </a:xfrm>
            <a:custGeom>
              <a:avLst/>
              <a:gdLst>
                <a:gd name="T0" fmla="*/ 126 w 128"/>
                <a:gd name="T1" fmla="*/ 0 h 48"/>
                <a:gd name="T2" fmla="*/ 41 w 128"/>
                <a:gd name="T3" fmla="*/ 14 h 48"/>
                <a:gd name="T4" fmla="*/ 23 w 128"/>
                <a:gd name="T5" fmla="*/ 22 h 48"/>
                <a:gd name="T6" fmla="*/ 1 w 128"/>
                <a:gd name="T7" fmla="*/ 42 h 48"/>
                <a:gd name="T8" fmla="*/ 3 w 128"/>
                <a:gd name="T9" fmla="*/ 46 h 48"/>
                <a:gd name="T10" fmla="*/ 8 w 128"/>
                <a:gd name="T11" fmla="*/ 45 h 48"/>
                <a:gd name="T12" fmla="*/ 26 w 128"/>
                <a:gd name="T13" fmla="*/ 26 h 48"/>
                <a:gd name="T14" fmla="*/ 44 w 128"/>
                <a:gd name="T15" fmla="*/ 20 h 48"/>
                <a:gd name="T16" fmla="*/ 128 w 128"/>
                <a:gd name="T17" fmla="*/ 10 h 48"/>
                <a:gd name="T18" fmla="*/ 126 w 128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48">
                  <a:moveTo>
                    <a:pt x="126" y="0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30" y="15"/>
                    <a:pt x="23" y="2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0" y="43"/>
                    <a:pt x="3" y="46"/>
                  </a:cubicBezTo>
                  <a:cubicBezTo>
                    <a:pt x="6" y="48"/>
                    <a:pt x="8" y="45"/>
                    <a:pt x="8" y="45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32" y="21"/>
                    <a:pt x="44" y="2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6" y="0"/>
                    <a:pt x="126" y="0"/>
                    <a:pt x="126" y="0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5" name="Freeform 765"/>
            <p:cNvSpPr>
              <a:spLocks noEditPoints="1"/>
            </p:cNvSpPr>
            <p:nvPr/>
          </p:nvSpPr>
          <p:spPr bwMode="auto">
            <a:xfrm>
              <a:off x="6685655" y="3085475"/>
              <a:ext cx="598224" cy="260671"/>
            </a:xfrm>
            <a:custGeom>
              <a:avLst/>
              <a:gdLst>
                <a:gd name="T0" fmla="*/ 76 w 136"/>
                <a:gd name="T1" fmla="*/ 10 h 59"/>
                <a:gd name="T2" fmla="*/ 68 w 136"/>
                <a:gd name="T3" fmla="*/ 11 h 59"/>
                <a:gd name="T4" fmla="*/ 61 w 136"/>
                <a:gd name="T5" fmla="*/ 10 h 59"/>
                <a:gd name="T6" fmla="*/ 0 w 136"/>
                <a:gd name="T7" fmla="*/ 9 h 59"/>
                <a:gd name="T8" fmla="*/ 0 w 136"/>
                <a:gd name="T9" fmla="*/ 19 h 59"/>
                <a:gd name="T10" fmla="*/ 5 w 136"/>
                <a:gd name="T11" fmla="*/ 22 h 59"/>
                <a:gd name="T12" fmla="*/ 9 w 136"/>
                <a:gd name="T13" fmla="*/ 38 h 59"/>
                <a:gd name="T14" fmla="*/ 20 w 136"/>
                <a:gd name="T15" fmla="*/ 51 h 59"/>
                <a:gd name="T16" fmla="*/ 60 w 136"/>
                <a:gd name="T17" fmla="*/ 35 h 59"/>
                <a:gd name="T18" fmla="*/ 61 w 136"/>
                <a:gd name="T19" fmla="*/ 32 h 59"/>
                <a:gd name="T20" fmla="*/ 66 w 136"/>
                <a:gd name="T21" fmla="*/ 20 h 59"/>
                <a:gd name="T22" fmla="*/ 68 w 136"/>
                <a:gd name="T23" fmla="*/ 19 h 59"/>
                <a:gd name="T24" fmla="*/ 71 w 136"/>
                <a:gd name="T25" fmla="*/ 20 h 59"/>
                <a:gd name="T26" fmla="*/ 77 w 136"/>
                <a:gd name="T27" fmla="*/ 34 h 59"/>
                <a:gd name="T28" fmla="*/ 117 w 136"/>
                <a:gd name="T29" fmla="*/ 49 h 59"/>
                <a:gd name="T30" fmla="*/ 129 w 136"/>
                <a:gd name="T31" fmla="*/ 36 h 59"/>
                <a:gd name="T32" fmla="*/ 132 w 136"/>
                <a:gd name="T33" fmla="*/ 20 h 59"/>
                <a:gd name="T34" fmla="*/ 136 w 136"/>
                <a:gd name="T35" fmla="*/ 17 h 59"/>
                <a:gd name="T36" fmla="*/ 136 w 136"/>
                <a:gd name="T37" fmla="*/ 7 h 59"/>
                <a:gd name="T38" fmla="*/ 76 w 136"/>
                <a:gd name="T39" fmla="*/ 10 h 59"/>
                <a:gd name="T40" fmla="*/ 58 w 136"/>
                <a:gd name="T41" fmla="*/ 24 h 59"/>
                <a:gd name="T42" fmla="*/ 34 w 136"/>
                <a:gd name="T43" fmla="*/ 49 h 59"/>
                <a:gd name="T44" fmla="*/ 13 w 136"/>
                <a:gd name="T45" fmla="*/ 39 h 59"/>
                <a:gd name="T46" fmla="*/ 15 w 136"/>
                <a:gd name="T47" fmla="*/ 12 h 59"/>
                <a:gd name="T48" fmla="*/ 58 w 136"/>
                <a:gd name="T49" fmla="*/ 24 h 59"/>
                <a:gd name="T50" fmla="*/ 124 w 136"/>
                <a:gd name="T51" fmla="*/ 38 h 59"/>
                <a:gd name="T52" fmla="*/ 103 w 136"/>
                <a:gd name="T53" fmla="*/ 48 h 59"/>
                <a:gd name="T54" fmla="*/ 78 w 136"/>
                <a:gd name="T55" fmla="*/ 23 h 59"/>
                <a:gd name="T56" fmla="*/ 120 w 136"/>
                <a:gd name="T57" fmla="*/ 10 h 59"/>
                <a:gd name="T58" fmla="*/ 121 w 136"/>
                <a:gd name="T59" fmla="*/ 11 h 59"/>
                <a:gd name="T60" fmla="*/ 124 w 136"/>
                <a:gd name="T61" fmla="*/ 3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6" h="59">
                  <a:moveTo>
                    <a:pt x="76" y="10"/>
                  </a:moveTo>
                  <a:cubicBezTo>
                    <a:pt x="74" y="11"/>
                    <a:pt x="70" y="11"/>
                    <a:pt x="68" y="11"/>
                  </a:cubicBezTo>
                  <a:cubicBezTo>
                    <a:pt x="66" y="11"/>
                    <a:pt x="62" y="11"/>
                    <a:pt x="61" y="10"/>
                  </a:cubicBezTo>
                  <a:cubicBezTo>
                    <a:pt x="61" y="10"/>
                    <a:pt x="32" y="1"/>
                    <a:pt x="0" y="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3" y="18"/>
                    <a:pt x="5" y="22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1" y="49"/>
                    <a:pt x="20" y="51"/>
                  </a:cubicBezTo>
                  <a:cubicBezTo>
                    <a:pt x="20" y="51"/>
                    <a:pt x="51" y="59"/>
                    <a:pt x="60" y="35"/>
                  </a:cubicBezTo>
                  <a:cubicBezTo>
                    <a:pt x="60" y="34"/>
                    <a:pt x="60" y="33"/>
                    <a:pt x="61" y="32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6" y="20"/>
                    <a:pt x="67" y="19"/>
                    <a:pt x="68" y="19"/>
                  </a:cubicBezTo>
                  <a:cubicBezTo>
                    <a:pt x="70" y="19"/>
                    <a:pt x="71" y="20"/>
                    <a:pt x="71" y="2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86" y="58"/>
                    <a:pt x="117" y="49"/>
                    <a:pt x="117" y="49"/>
                  </a:cubicBezTo>
                  <a:cubicBezTo>
                    <a:pt x="126" y="47"/>
                    <a:pt x="129" y="36"/>
                    <a:pt x="129" y="36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3" y="16"/>
                    <a:pt x="136" y="17"/>
                    <a:pt x="136" y="1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04" y="0"/>
                    <a:pt x="76" y="10"/>
                    <a:pt x="76" y="10"/>
                  </a:cubicBezTo>
                  <a:moveTo>
                    <a:pt x="58" y="24"/>
                  </a:moveTo>
                  <a:cubicBezTo>
                    <a:pt x="58" y="24"/>
                    <a:pt x="56" y="48"/>
                    <a:pt x="34" y="49"/>
                  </a:cubicBezTo>
                  <a:cubicBezTo>
                    <a:pt x="34" y="49"/>
                    <a:pt x="16" y="51"/>
                    <a:pt x="13" y="39"/>
                  </a:cubicBezTo>
                  <a:cubicBezTo>
                    <a:pt x="13" y="39"/>
                    <a:pt x="5" y="15"/>
                    <a:pt x="15" y="12"/>
                  </a:cubicBezTo>
                  <a:cubicBezTo>
                    <a:pt x="20" y="11"/>
                    <a:pt x="60" y="6"/>
                    <a:pt x="58" y="24"/>
                  </a:cubicBezTo>
                  <a:moveTo>
                    <a:pt x="124" y="38"/>
                  </a:moveTo>
                  <a:cubicBezTo>
                    <a:pt x="121" y="49"/>
                    <a:pt x="103" y="48"/>
                    <a:pt x="103" y="48"/>
                  </a:cubicBezTo>
                  <a:cubicBezTo>
                    <a:pt x="82" y="48"/>
                    <a:pt x="78" y="23"/>
                    <a:pt x="78" y="23"/>
                  </a:cubicBezTo>
                  <a:cubicBezTo>
                    <a:pt x="75" y="2"/>
                    <a:pt x="116" y="10"/>
                    <a:pt x="120" y="10"/>
                  </a:cubicBezTo>
                  <a:cubicBezTo>
                    <a:pt x="120" y="10"/>
                    <a:pt x="121" y="10"/>
                    <a:pt x="121" y="11"/>
                  </a:cubicBezTo>
                  <a:cubicBezTo>
                    <a:pt x="131" y="14"/>
                    <a:pt x="124" y="38"/>
                    <a:pt x="124" y="38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6" name="Freeform 766"/>
            <p:cNvSpPr>
              <a:spLocks/>
            </p:cNvSpPr>
            <p:nvPr/>
          </p:nvSpPr>
          <p:spPr bwMode="auto">
            <a:xfrm>
              <a:off x="6818187" y="3129408"/>
              <a:ext cx="105440" cy="22699"/>
            </a:xfrm>
            <a:custGeom>
              <a:avLst/>
              <a:gdLst>
                <a:gd name="T0" fmla="*/ 4 w 24"/>
                <a:gd name="T1" fmla="*/ 0 h 5"/>
                <a:gd name="T2" fmla="*/ 3 w 24"/>
                <a:gd name="T3" fmla="*/ 0 h 5"/>
                <a:gd name="T4" fmla="*/ 0 w 24"/>
                <a:gd name="T5" fmla="*/ 0 h 5"/>
                <a:gd name="T6" fmla="*/ 0 w 24"/>
                <a:gd name="T7" fmla="*/ 3 h 5"/>
                <a:gd name="T8" fmla="*/ 22 w 24"/>
                <a:gd name="T9" fmla="*/ 5 h 5"/>
                <a:gd name="T10" fmla="*/ 22 w 24"/>
                <a:gd name="T11" fmla="*/ 5 h 5"/>
                <a:gd name="T12" fmla="*/ 24 w 24"/>
                <a:gd name="T13" fmla="*/ 5 h 5"/>
                <a:gd name="T14" fmla="*/ 4 w 24"/>
                <a:gd name="T15" fmla="*/ 0 h 5"/>
                <a:gd name="T16" fmla="*/ 4 w 2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0" y="1"/>
                    <a:pt x="11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7" name="Freeform 767"/>
            <p:cNvSpPr>
              <a:spLocks/>
            </p:cNvSpPr>
            <p:nvPr/>
          </p:nvSpPr>
          <p:spPr bwMode="auto">
            <a:xfrm>
              <a:off x="6818187" y="3129408"/>
              <a:ext cx="0" cy="13912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8" name="Freeform 768"/>
            <p:cNvSpPr>
              <a:spLocks/>
            </p:cNvSpPr>
            <p:nvPr/>
          </p:nvSpPr>
          <p:spPr bwMode="auto">
            <a:xfrm>
              <a:off x="6774254" y="3129408"/>
              <a:ext cx="43933" cy="13912"/>
            </a:xfrm>
            <a:custGeom>
              <a:avLst/>
              <a:gdLst>
                <a:gd name="T0" fmla="*/ 10 w 10"/>
                <a:gd name="T1" fmla="*/ 0 h 3"/>
                <a:gd name="T2" fmla="*/ 0 w 10"/>
                <a:gd name="T3" fmla="*/ 1 h 3"/>
                <a:gd name="T4" fmla="*/ 10 w 10"/>
                <a:gd name="T5" fmla="*/ 3 h 3"/>
                <a:gd name="T6" fmla="*/ 10 w 10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">
                  <a:moveTo>
                    <a:pt x="10" y="0"/>
                  </a:moveTo>
                  <a:cubicBezTo>
                    <a:pt x="6" y="1"/>
                    <a:pt x="3" y="1"/>
                    <a:pt x="0" y="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F5F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39" name="Freeform 769"/>
            <p:cNvSpPr>
              <a:spLocks/>
            </p:cNvSpPr>
            <p:nvPr/>
          </p:nvSpPr>
          <p:spPr bwMode="auto">
            <a:xfrm>
              <a:off x="6818187" y="3182860"/>
              <a:ext cx="48327" cy="3075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7 h 7"/>
                <a:gd name="T4" fmla="*/ 11 w 11"/>
                <a:gd name="T5" fmla="*/ 1 h 7"/>
                <a:gd name="T6" fmla="*/ 0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4" y="4"/>
                    <a:pt x="8" y="2"/>
                    <a:pt x="11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0" name="Freeform 770"/>
            <p:cNvSpPr>
              <a:spLocks noEditPoints="1"/>
            </p:cNvSpPr>
            <p:nvPr/>
          </p:nvSpPr>
          <p:spPr bwMode="auto">
            <a:xfrm>
              <a:off x="6730321" y="3174073"/>
              <a:ext cx="87866" cy="92260"/>
            </a:xfrm>
            <a:custGeom>
              <a:avLst/>
              <a:gdLst>
                <a:gd name="T0" fmla="*/ 20 w 20"/>
                <a:gd name="T1" fmla="*/ 2 h 21"/>
                <a:gd name="T2" fmla="*/ 20 w 20"/>
                <a:gd name="T3" fmla="*/ 9 h 21"/>
                <a:gd name="T4" fmla="*/ 20 w 20"/>
                <a:gd name="T5" fmla="*/ 9 h 21"/>
                <a:gd name="T6" fmla="*/ 20 w 20"/>
                <a:gd name="T7" fmla="*/ 2 h 21"/>
                <a:gd name="T8" fmla="*/ 20 w 20"/>
                <a:gd name="T9" fmla="*/ 2 h 21"/>
                <a:gd name="T10" fmla="*/ 0 w 20"/>
                <a:gd name="T11" fmla="*/ 0 h 21"/>
                <a:gd name="T12" fmla="*/ 0 w 20"/>
                <a:gd name="T13" fmla="*/ 3 h 21"/>
                <a:gd name="T14" fmla="*/ 3 w 20"/>
                <a:gd name="T15" fmla="*/ 19 h 21"/>
                <a:gd name="T16" fmla="*/ 3 w 20"/>
                <a:gd name="T17" fmla="*/ 19 h 21"/>
                <a:gd name="T18" fmla="*/ 3 w 20"/>
                <a:gd name="T19" fmla="*/ 20 h 21"/>
                <a:gd name="T20" fmla="*/ 3 w 20"/>
                <a:gd name="T21" fmla="*/ 21 h 21"/>
                <a:gd name="T22" fmla="*/ 3 w 20"/>
                <a:gd name="T23" fmla="*/ 0 h 21"/>
                <a:gd name="T24" fmla="*/ 0 w 20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1">
                  <a:moveTo>
                    <a:pt x="20" y="2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1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20"/>
                  </a:cubicBezTo>
                  <a:cubicBezTo>
                    <a:pt x="3" y="20"/>
                    <a:pt x="3" y="20"/>
                    <a:pt x="3" y="2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1" name="Freeform 771"/>
            <p:cNvSpPr>
              <a:spLocks/>
            </p:cNvSpPr>
            <p:nvPr/>
          </p:nvSpPr>
          <p:spPr bwMode="auto">
            <a:xfrm>
              <a:off x="6743500" y="3174073"/>
              <a:ext cx="74687" cy="101047"/>
            </a:xfrm>
            <a:custGeom>
              <a:avLst/>
              <a:gdLst>
                <a:gd name="T0" fmla="*/ 0 w 17"/>
                <a:gd name="T1" fmla="*/ 0 h 23"/>
                <a:gd name="T2" fmla="*/ 0 w 17"/>
                <a:gd name="T3" fmla="*/ 21 h 23"/>
                <a:gd name="T4" fmla="*/ 2 w 17"/>
                <a:gd name="T5" fmla="*/ 23 h 23"/>
                <a:gd name="T6" fmla="*/ 16 w 17"/>
                <a:gd name="T7" fmla="*/ 10 h 23"/>
                <a:gd name="T8" fmla="*/ 17 w 17"/>
                <a:gd name="T9" fmla="*/ 9 h 23"/>
                <a:gd name="T10" fmla="*/ 17 w 17"/>
                <a:gd name="T11" fmla="*/ 2 h 23"/>
                <a:gd name="T12" fmla="*/ 0 w 17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1" y="22"/>
                    <a:pt x="2" y="23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5F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2" name="Freeform 772"/>
            <p:cNvSpPr>
              <a:spLocks/>
            </p:cNvSpPr>
            <p:nvPr/>
          </p:nvSpPr>
          <p:spPr bwMode="auto">
            <a:xfrm>
              <a:off x="6818187" y="3204826"/>
              <a:ext cx="123013" cy="97386"/>
            </a:xfrm>
            <a:custGeom>
              <a:avLst/>
              <a:gdLst>
                <a:gd name="T0" fmla="*/ 28 w 28"/>
                <a:gd name="T1" fmla="*/ 0 h 22"/>
                <a:gd name="T2" fmla="*/ 20 w 28"/>
                <a:gd name="T3" fmla="*/ 1 h 22"/>
                <a:gd name="T4" fmla="*/ 2 w 28"/>
                <a:gd name="T5" fmla="*/ 7 h 22"/>
                <a:gd name="T6" fmla="*/ 0 w 28"/>
                <a:gd name="T7" fmla="*/ 9 h 22"/>
                <a:gd name="T8" fmla="*/ 0 w 28"/>
                <a:gd name="T9" fmla="*/ 22 h 22"/>
                <a:gd name="T10" fmla="*/ 0 w 28"/>
                <a:gd name="T11" fmla="*/ 22 h 22"/>
                <a:gd name="T12" fmla="*/ 1 w 28"/>
                <a:gd name="T13" fmla="*/ 22 h 22"/>
                <a:gd name="T14" fmla="*/ 1 w 28"/>
                <a:gd name="T15" fmla="*/ 22 h 22"/>
                <a:gd name="T16" fmla="*/ 4 w 28"/>
                <a:gd name="T17" fmla="*/ 22 h 22"/>
                <a:gd name="T18" fmla="*/ 4 w 28"/>
                <a:gd name="T19" fmla="*/ 22 h 22"/>
                <a:gd name="T20" fmla="*/ 28 w 28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22">
                  <a:moveTo>
                    <a:pt x="28" y="0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8" y="2"/>
                    <a:pt x="2" y="7"/>
                    <a:pt x="2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1" y="21"/>
                    <a:pt x="26" y="7"/>
                    <a:pt x="28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3" name="Freeform 773"/>
            <p:cNvSpPr>
              <a:spLocks/>
            </p:cNvSpPr>
            <p:nvPr/>
          </p:nvSpPr>
          <p:spPr bwMode="auto">
            <a:xfrm>
              <a:off x="6818187" y="3244366"/>
              <a:ext cx="0" cy="57846"/>
            </a:xfrm>
            <a:custGeom>
              <a:avLst/>
              <a:gdLst>
                <a:gd name="T0" fmla="*/ 0 h 13"/>
                <a:gd name="T1" fmla="*/ 0 h 13"/>
                <a:gd name="T2" fmla="*/ 13 h 13"/>
                <a:gd name="T3" fmla="*/ 13 h 13"/>
                <a:gd name="T4" fmla="*/ 13 h 13"/>
                <a:gd name="T5" fmla="*/ 13 h 13"/>
                <a:gd name="T6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4" name="Freeform 774"/>
            <p:cNvSpPr>
              <a:spLocks/>
            </p:cNvSpPr>
            <p:nvPr/>
          </p:nvSpPr>
          <p:spPr bwMode="auto">
            <a:xfrm>
              <a:off x="6774254" y="3244366"/>
              <a:ext cx="43933" cy="57846"/>
            </a:xfrm>
            <a:custGeom>
              <a:avLst/>
              <a:gdLst>
                <a:gd name="T0" fmla="*/ 10 w 10"/>
                <a:gd name="T1" fmla="*/ 0 h 13"/>
                <a:gd name="T2" fmla="*/ 0 w 10"/>
                <a:gd name="T3" fmla="*/ 11 h 13"/>
                <a:gd name="T4" fmla="*/ 10 w 10"/>
                <a:gd name="T5" fmla="*/ 13 h 13"/>
                <a:gd name="T6" fmla="*/ 10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1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3" y="13"/>
                    <a:pt x="7" y="13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F5F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5" name="Freeform 775"/>
            <p:cNvSpPr>
              <a:spLocks/>
            </p:cNvSpPr>
            <p:nvPr/>
          </p:nvSpPr>
          <p:spPr bwMode="auto">
            <a:xfrm>
              <a:off x="6914840" y="3152107"/>
              <a:ext cx="17573" cy="4393"/>
            </a:xfrm>
            <a:custGeom>
              <a:avLst/>
              <a:gdLst>
                <a:gd name="T0" fmla="*/ 2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4 w 4"/>
                <a:gd name="T7" fmla="*/ 1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rgbClr val="ED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6" name="Freeform 776"/>
            <p:cNvSpPr>
              <a:spLocks/>
            </p:cNvSpPr>
            <p:nvPr/>
          </p:nvSpPr>
          <p:spPr bwMode="auto">
            <a:xfrm>
              <a:off x="6730321" y="3133801"/>
              <a:ext cx="210880" cy="53452"/>
            </a:xfrm>
            <a:custGeom>
              <a:avLst/>
              <a:gdLst>
                <a:gd name="T0" fmla="*/ 10 w 48"/>
                <a:gd name="T1" fmla="*/ 0 h 12"/>
                <a:gd name="T2" fmla="*/ 6 w 48"/>
                <a:gd name="T3" fmla="*/ 1 h 12"/>
                <a:gd name="T4" fmla="*/ 6 w 48"/>
                <a:gd name="T5" fmla="*/ 1 h 12"/>
                <a:gd name="T6" fmla="*/ 5 w 48"/>
                <a:gd name="T7" fmla="*/ 1 h 12"/>
                <a:gd name="T8" fmla="*/ 0 w 48"/>
                <a:gd name="T9" fmla="*/ 9 h 12"/>
                <a:gd name="T10" fmla="*/ 3 w 48"/>
                <a:gd name="T11" fmla="*/ 9 h 12"/>
                <a:gd name="T12" fmla="*/ 20 w 48"/>
                <a:gd name="T13" fmla="*/ 11 h 12"/>
                <a:gd name="T14" fmla="*/ 20 w 48"/>
                <a:gd name="T15" fmla="*/ 11 h 12"/>
                <a:gd name="T16" fmla="*/ 31 w 48"/>
                <a:gd name="T17" fmla="*/ 12 h 12"/>
                <a:gd name="T18" fmla="*/ 37 w 48"/>
                <a:gd name="T19" fmla="*/ 11 h 12"/>
                <a:gd name="T20" fmla="*/ 48 w 48"/>
                <a:gd name="T21" fmla="*/ 9 h 12"/>
                <a:gd name="T22" fmla="*/ 46 w 48"/>
                <a:gd name="T23" fmla="*/ 5 h 12"/>
                <a:gd name="T24" fmla="*/ 42 w 48"/>
                <a:gd name="T25" fmla="*/ 4 h 12"/>
                <a:gd name="T26" fmla="*/ 20 w 48"/>
                <a:gd name="T27" fmla="*/ 2 h 12"/>
                <a:gd name="T28" fmla="*/ 20 w 48"/>
                <a:gd name="T29" fmla="*/ 2 h 12"/>
                <a:gd name="T30" fmla="*/ 10 w 4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12">
                  <a:moveTo>
                    <a:pt x="10" y="0"/>
                  </a:moveTo>
                  <a:cubicBezTo>
                    <a:pt x="8" y="1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2" y="2"/>
                    <a:pt x="1" y="5"/>
                    <a:pt x="0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11"/>
                    <a:pt x="37" y="11"/>
                    <a:pt x="37" y="11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7"/>
                    <a:pt x="47" y="6"/>
                    <a:pt x="46" y="5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9A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7" name="Freeform 777"/>
            <p:cNvSpPr>
              <a:spLocks/>
            </p:cNvSpPr>
            <p:nvPr/>
          </p:nvSpPr>
          <p:spPr bwMode="auto">
            <a:xfrm>
              <a:off x="6752287" y="3174073"/>
              <a:ext cx="193306" cy="119352"/>
            </a:xfrm>
            <a:custGeom>
              <a:avLst/>
              <a:gdLst>
                <a:gd name="T0" fmla="*/ 43 w 44"/>
                <a:gd name="T1" fmla="*/ 0 h 27"/>
                <a:gd name="T2" fmla="*/ 32 w 44"/>
                <a:gd name="T3" fmla="*/ 2 h 27"/>
                <a:gd name="T4" fmla="*/ 26 w 44"/>
                <a:gd name="T5" fmla="*/ 3 h 27"/>
                <a:gd name="T6" fmla="*/ 15 w 44"/>
                <a:gd name="T7" fmla="*/ 9 h 27"/>
                <a:gd name="T8" fmla="*/ 15 w 44"/>
                <a:gd name="T9" fmla="*/ 9 h 27"/>
                <a:gd name="T10" fmla="*/ 14 w 44"/>
                <a:gd name="T11" fmla="*/ 10 h 27"/>
                <a:gd name="T12" fmla="*/ 0 w 44"/>
                <a:gd name="T13" fmla="*/ 23 h 27"/>
                <a:gd name="T14" fmla="*/ 5 w 44"/>
                <a:gd name="T15" fmla="*/ 27 h 27"/>
                <a:gd name="T16" fmla="*/ 15 w 44"/>
                <a:gd name="T17" fmla="*/ 16 h 27"/>
                <a:gd name="T18" fmla="*/ 15 w 44"/>
                <a:gd name="T19" fmla="*/ 16 h 27"/>
                <a:gd name="T20" fmla="*/ 17 w 44"/>
                <a:gd name="T21" fmla="*/ 14 h 27"/>
                <a:gd name="T22" fmla="*/ 35 w 44"/>
                <a:gd name="T23" fmla="*/ 8 h 27"/>
                <a:gd name="T24" fmla="*/ 43 w 44"/>
                <a:gd name="T25" fmla="*/ 7 h 27"/>
                <a:gd name="T26" fmla="*/ 43 w 44"/>
                <a:gd name="T27" fmla="*/ 4 h 27"/>
                <a:gd name="T28" fmla="*/ 43 w 44"/>
                <a:gd name="T29" fmla="*/ 4 h 27"/>
                <a:gd name="T30" fmla="*/ 43 w 44"/>
                <a:gd name="T31" fmla="*/ 3 h 27"/>
                <a:gd name="T32" fmla="*/ 43 w 44"/>
                <a:gd name="T33" fmla="*/ 3 h 27"/>
                <a:gd name="T34" fmla="*/ 44 w 44"/>
                <a:gd name="T35" fmla="*/ 3 h 27"/>
                <a:gd name="T36" fmla="*/ 43 w 44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" h="27">
                  <a:moveTo>
                    <a:pt x="43" y="0"/>
                  </a:move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29" y="2"/>
                    <a:pt x="26" y="3"/>
                  </a:cubicBezTo>
                  <a:cubicBezTo>
                    <a:pt x="23" y="4"/>
                    <a:pt x="19" y="6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4" y="9"/>
                    <a:pt x="14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5"/>
                    <a:pt x="3" y="26"/>
                    <a:pt x="5" y="2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23" y="9"/>
                    <a:pt x="35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5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3"/>
                    <a:pt x="44" y="3"/>
                  </a:cubicBezTo>
                  <a:cubicBezTo>
                    <a:pt x="44" y="2"/>
                    <a:pt x="43" y="1"/>
                    <a:pt x="43" y="0"/>
                  </a:cubicBezTo>
                </a:path>
              </a:pathLst>
            </a:custGeom>
            <a:solidFill>
              <a:srgbClr val="9A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8" name="Freeform 778"/>
            <p:cNvSpPr>
              <a:spLocks noEditPoints="1"/>
            </p:cNvSpPr>
            <p:nvPr/>
          </p:nvSpPr>
          <p:spPr bwMode="auto">
            <a:xfrm>
              <a:off x="6730321" y="3129408"/>
              <a:ext cx="215273" cy="172804"/>
            </a:xfrm>
            <a:custGeom>
              <a:avLst/>
              <a:gdLst>
                <a:gd name="T0" fmla="*/ 20 w 49"/>
                <a:gd name="T1" fmla="*/ 39 h 39"/>
                <a:gd name="T2" fmla="*/ 21 w 49"/>
                <a:gd name="T3" fmla="*/ 39 h 39"/>
                <a:gd name="T4" fmla="*/ 21 w 49"/>
                <a:gd name="T5" fmla="*/ 39 h 39"/>
                <a:gd name="T6" fmla="*/ 20 w 49"/>
                <a:gd name="T7" fmla="*/ 39 h 39"/>
                <a:gd name="T8" fmla="*/ 20 w 49"/>
                <a:gd name="T9" fmla="*/ 39 h 39"/>
                <a:gd name="T10" fmla="*/ 24 w 49"/>
                <a:gd name="T11" fmla="*/ 39 h 39"/>
                <a:gd name="T12" fmla="*/ 21 w 49"/>
                <a:gd name="T13" fmla="*/ 39 h 39"/>
                <a:gd name="T14" fmla="*/ 24 w 49"/>
                <a:gd name="T15" fmla="*/ 39 h 39"/>
                <a:gd name="T16" fmla="*/ 3 w 49"/>
                <a:gd name="T17" fmla="*/ 29 h 39"/>
                <a:gd name="T18" fmla="*/ 3 w 49"/>
                <a:gd name="T19" fmla="*/ 30 h 39"/>
                <a:gd name="T20" fmla="*/ 3 w 49"/>
                <a:gd name="T21" fmla="*/ 29 h 39"/>
                <a:gd name="T22" fmla="*/ 48 w 49"/>
                <a:gd name="T23" fmla="*/ 13 h 39"/>
                <a:gd name="T24" fmla="*/ 48 w 49"/>
                <a:gd name="T25" fmla="*/ 14 h 39"/>
                <a:gd name="T26" fmla="*/ 48 w 49"/>
                <a:gd name="T27" fmla="*/ 13 h 39"/>
                <a:gd name="T28" fmla="*/ 49 w 49"/>
                <a:gd name="T29" fmla="*/ 13 h 39"/>
                <a:gd name="T30" fmla="*/ 48 w 49"/>
                <a:gd name="T31" fmla="*/ 13 h 39"/>
                <a:gd name="T32" fmla="*/ 49 w 49"/>
                <a:gd name="T33" fmla="*/ 13 h 39"/>
                <a:gd name="T34" fmla="*/ 6 w 49"/>
                <a:gd name="T35" fmla="*/ 2 h 39"/>
                <a:gd name="T36" fmla="*/ 5 w 49"/>
                <a:gd name="T37" fmla="*/ 2 h 39"/>
                <a:gd name="T38" fmla="*/ 0 w 49"/>
                <a:gd name="T39" fmla="*/ 13 h 39"/>
                <a:gd name="T40" fmla="*/ 0 w 49"/>
                <a:gd name="T41" fmla="*/ 10 h 39"/>
                <a:gd name="T42" fmla="*/ 5 w 49"/>
                <a:gd name="T43" fmla="*/ 2 h 39"/>
                <a:gd name="T44" fmla="*/ 6 w 49"/>
                <a:gd name="T45" fmla="*/ 2 h 39"/>
                <a:gd name="T46" fmla="*/ 23 w 49"/>
                <a:gd name="T47" fmla="*/ 0 h 39"/>
                <a:gd name="T48" fmla="*/ 6 w 49"/>
                <a:gd name="T49" fmla="*/ 2 h 39"/>
                <a:gd name="T50" fmla="*/ 10 w 49"/>
                <a:gd name="T51" fmla="*/ 1 h 39"/>
                <a:gd name="T52" fmla="*/ 20 w 49"/>
                <a:gd name="T53" fmla="*/ 0 h 39"/>
                <a:gd name="T54" fmla="*/ 20 w 49"/>
                <a:gd name="T55" fmla="*/ 0 h 39"/>
                <a:gd name="T56" fmla="*/ 23 w 49"/>
                <a:gd name="T57" fmla="*/ 0 h 39"/>
                <a:gd name="T58" fmla="*/ 24 w 49"/>
                <a:gd name="T59" fmla="*/ 0 h 39"/>
                <a:gd name="T60" fmla="*/ 24 w 49"/>
                <a:gd name="T61" fmla="*/ 0 h 39"/>
                <a:gd name="T62" fmla="*/ 24 w 49"/>
                <a:gd name="T63" fmla="*/ 0 h 39"/>
                <a:gd name="T64" fmla="*/ 24 w 49"/>
                <a:gd name="T6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39">
                  <a:moveTo>
                    <a:pt x="20" y="39"/>
                  </a:moveTo>
                  <a:cubicBezTo>
                    <a:pt x="20" y="39"/>
                    <a:pt x="21" y="39"/>
                    <a:pt x="21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9"/>
                    <a:pt x="21" y="39"/>
                    <a:pt x="20" y="39"/>
                  </a:cubicBezTo>
                  <a:cubicBezTo>
                    <a:pt x="20" y="39"/>
                    <a:pt x="20" y="39"/>
                    <a:pt x="20" y="39"/>
                  </a:cubicBezTo>
                  <a:moveTo>
                    <a:pt x="24" y="39"/>
                  </a:moveTo>
                  <a:cubicBezTo>
                    <a:pt x="24" y="39"/>
                    <a:pt x="23" y="39"/>
                    <a:pt x="21" y="39"/>
                  </a:cubicBezTo>
                  <a:cubicBezTo>
                    <a:pt x="23" y="39"/>
                    <a:pt x="24" y="39"/>
                    <a:pt x="24" y="39"/>
                  </a:cubicBezTo>
                  <a:moveTo>
                    <a:pt x="3" y="29"/>
                  </a:moveTo>
                  <a:cubicBezTo>
                    <a:pt x="3" y="29"/>
                    <a:pt x="3" y="29"/>
                    <a:pt x="3" y="30"/>
                  </a:cubicBezTo>
                  <a:cubicBezTo>
                    <a:pt x="3" y="29"/>
                    <a:pt x="3" y="29"/>
                    <a:pt x="3" y="29"/>
                  </a:cubicBezTo>
                  <a:moveTo>
                    <a:pt x="48" y="13"/>
                  </a:moveTo>
                  <a:cubicBezTo>
                    <a:pt x="48" y="13"/>
                    <a:pt x="48" y="14"/>
                    <a:pt x="48" y="14"/>
                  </a:cubicBezTo>
                  <a:cubicBezTo>
                    <a:pt x="48" y="14"/>
                    <a:pt x="48" y="13"/>
                    <a:pt x="48" y="13"/>
                  </a:cubicBezTo>
                  <a:moveTo>
                    <a:pt x="49" y="13"/>
                  </a:move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9" y="13"/>
                  </a:cubicBezTo>
                  <a:moveTo>
                    <a:pt x="6" y="2"/>
                  </a:moveTo>
                  <a:cubicBezTo>
                    <a:pt x="6" y="2"/>
                    <a:pt x="5" y="2"/>
                    <a:pt x="5" y="2"/>
                  </a:cubicBezTo>
                  <a:cubicBezTo>
                    <a:pt x="1" y="3"/>
                    <a:pt x="0" y="8"/>
                    <a:pt x="0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1" y="6"/>
                    <a:pt x="2" y="3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moveTo>
                    <a:pt x="23" y="0"/>
                  </a:moveTo>
                  <a:cubicBezTo>
                    <a:pt x="15" y="0"/>
                    <a:pt x="8" y="1"/>
                    <a:pt x="6" y="2"/>
                  </a:cubicBezTo>
                  <a:cubicBezTo>
                    <a:pt x="7" y="2"/>
                    <a:pt x="8" y="2"/>
                    <a:pt x="10" y="1"/>
                  </a:cubicBezTo>
                  <a:cubicBezTo>
                    <a:pt x="13" y="1"/>
                    <a:pt x="16" y="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0"/>
                    <a:pt x="23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A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49" name="Freeform 779"/>
            <p:cNvSpPr>
              <a:spLocks/>
            </p:cNvSpPr>
            <p:nvPr/>
          </p:nvSpPr>
          <p:spPr bwMode="auto">
            <a:xfrm>
              <a:off x="7055426" y="3129408"/>
              <a:ext cx="149373" cy="4393"/>
            </a:xfrm>
            <a:custGeom>
              <a:avLst/>
              <a:gdLst>
                <a:gd name="T0" fmla="*/ 32 w 34"/>
                <a:gd name="T1" fmla="*/ 0 h 1"/>
                <a:gd name="T2" fmla="*/ 32 w 34"/>
                <a:gd name="T3" fmla="*/ 0 h 1"/>
                <a:gd name="T4" fmla="*/ 32 w 34"/>
                <a:gd name="T5" fmla="*/ 0 h 1"/>
                <a:gd name="T6" fmla="*/ 3 w 34"/>
                <a:gd name="T7" fmla="*/ 0 h 1"/>
                <a:gd name="T8" fmla="*/ 0 w 34"/>
                <a:gd name="T9" fmla="*/ 1 h 1"/>
                <a:gd name="T10" fmla="*/ 26 w 34"/>
                <a:gd name="T11" fmla="*/ 1 h 1"/>
                <a:gd name="T12" fmla="*/ 34 w 34"/>
                <a:gd name="T13" fmla="*/ 0 h 1"/>
                <a:gd name="T14" fmla="*/ 32 w 34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"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74" name="Freeform 780"/>
            <p:cNvSpPr>
              <a:spLocks/>
            </p:cNvSpPr>
            <p:nvPr/>
          </p:nvSpPr>
          <p:spPr bwMode="auto">
            <a:xfrm>
              <a:off x="7068606" y="3129408"/>
              <a:ext cx="127406" cy="0"/>
            </a:xfrm>
            <a:custGeom>
              <a:avLst/>
              <a:gdLst>
                <a:gd name="T0" fmla="*/ 29 w 29"/>
                <a:gd name="T1" fmla="*/ 1 w 29"/>
                <a:gd name="T2" fmla="*/ 0 w 29"/>
                <a:gd name="T3" fmla="*/ 29 w 29"/>
                <a:gd name="T4" fmla="*/ 29 w 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9">
                  <a:moveTo>
                    <a:pt x="2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ED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75" name="Freeform 781"/>
            <p:cNvSpPr>
              <a:spLocks/>
            </p:cNvSpPr>
            <p:nvPr/>
          </p:nvSpPr>
          <p:spPr bwMode="auto">
            <a:xfrm>
              <a:off x="7073000" y="3125015"/>
              <a:ext cx="123013" cy="4393"/>
            </a:xfrm>
            <a:custGeom>
              <a:avLst/>
              <a:gdLst>
                <a:gd name="T0" fmla="*/ 13 w 28"/>
                <a:gd name="T1" fmla="*/ 0 h 1"/>
                <a:gd name="T2" fmla="*/ 13 w 28"/>
                <a:gd name="T3" fmla="*/ 0 h 1"/>
                <a:gd name="T4" fmla="*/ 0 w 28"/>
                <a:gd name="T5" fmla="*/ 1 h 1"/>
                <a:gd name="T6" fmla="*/ 28 w 28"/>
                <a:gd name="T7" fmla="*/ 1 h 1"/>
                <a:gd name="T8" fmla="*/ 28 w 28"/>
                <a:gd name="T9" fmla="*/ 1 h 1"/>
                <a:gd name="T10" fmla="*/ 13 w 28"/>
                <a:gd name="T11" fmla="*/ 0 h 1"/>
                <a:gd name="T12" fmla="*/ 13 w 2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0"/>
                    <a:pt x="4" y="0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19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D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76" name="Freeform 782"/>
            <p:cNvSpPr>
              <a:spLocks noEditPoints="1"/>
            </p:cNvSpPr>
            <p:nvPr/>
          </p:nvSpPr>
          <p:spPr bwMode="auto">
            <a:xfrm>
              <a:off x="7033460" y="3143320"/>
              <a:ext cx="210880" cy="154499"/>
            </a:xfrm>
            <a:custGeom>
              <a:avLst/>
              <a:gdLst>
                <a:gd name="T0" fmla="*/ 3 w 48"/>
                <a:gd name="T1" fmla="*/ 14 h 35"/>
                <a:gd name="T2" fmla="*/ 0 w 48"/>
                <a:gd name="T3" fmla="*/ 14 h 35"/>
                <a:gd name="T4" fmla="*/ 24 w 48"/>
                <a:gd name="T5" fmla="*/ 35 h 35"/>
                <a:gd name="T6" fmla="*/ 24 w 48"/>
                <a:gd name="T7" fmla="*/ 35 h 35"/>
                <a:gd name="T8" fmla="*/ 24 w 48"/>
                <a:gd name="T9" fmla="*/ 35 h 35"/>
                <a:gd name="T10" fmla="*/ 26 w 48"/>
                <a:gd name="T11" fmla="*/ 35 h 35"/>
                <a:gd name="T12" fmla="*/ 26 w 48"/>
                <a:gd name="T13" fmla="*/ 35 h 35"/>
                <a:gd name="T14" fmla="*/ 27 w 48"/>
                <a:gd name="T15" fmla="*/ 35 h 35"/>
                <a:gd name="T16" fmla="*/ 41 w 48"/>
                <a:gd name="T17" fmla="*/ 31 h 35"/>
                <a:gd name="T18" fmla="*/ 29 w 48"/>
                <a:gd name="T19" fmla="*/ 20 h 35"/>
                <a:gd name="T20" fmla="*/ 11 w 48"/>
                <a:gd name="T21" fmla="*/ 14 h 35"/>
                <a:gd name="T22" fmla="*/ 3 w 48"/>
                <a:gd name="T23" fmla="*/ 14 h 35"/>
                <a:gd name="T24" fmla="*/ 47 w 48"/>
                <a:gd name="T25" fmla="*/ 6 h 35"/>
                <a:gd name="T26" fmla="*/ 26 w 48"/>
                <a:gd name="T27" fmla="*/ 8 h 35"/>
                <a:gd name="T28" fmla="*/ 37 w 48"/>
                <a:gd name="T29" fmla="*/ 8 h 35"/>
                <a:gd name="T30" fmla="*/ 37 w 48"/>
                <a:gd name="T31" fmla="*/ 10 h 35"/>
                <a:gd name="T32" fmla="*/ 23 w 48"/>
                <a:gd name="T33" fmla="*/ 10 h 35"/>
                <a:gd name="T34" fmla="*/ 27 w 48"/>
                <a:gd name="T35" fmla="*/ 12 h 35"/>
                <a:gd name="T36" fmla="*/ 37 w 48"/>
                <a:gd name="T37" fmla="*/ 12 h 35"/>
                <a:gd name="T38" fmla="*/ 37 w 48"/>
                <a:gd name="T39" fmla="*/ 14 h 35"/>
                <a:gd name="T40" fmla="*/ 30 w 48"/>
                <a:gd name="T41" fmla="*/ 14 h 35"/>
                <a:gd name="T42" fmla="*/ 32 w 48"/>
                <a:gd name="T43" fmla="*/ 16 h 35"/>
                <a:gd name="T44" fmla="*/ 45 w 48"/>
                <a:gd name="T45" fmla="*/ 26 h 35"/>
                <a:gd name="T46" fmla="*/ 45 w 48"/>
                <a:gd name="T47" fmla="*/ 25 h 35"/>
                <a:gd name="T48" fmla="*/ 45 w 48"/>
                <a:gd name="T49" fmla="*/ 25 h 35"/>
                <a:gd name="T50" fmla="*/ 45 w 48"/>
                <a:gd name="T51" fmla="*/ 25 h 35"/>
                <a:gd name="T52" fmla="*/ 45 w 48"/>
                <a:gd name="T53" fmla="*/ 25 h 35"/>
                <a:gd name="T54" fmla="*/ 48 w 48"/>
                <a:gd name="T55" fmla="*/ 10 h 35"/>
                <a:gd name="T56" fmla="*/ 47 w 48"/>
                <a:gd name="T57" fmla="*/ 6 h 35"/>
                <a:gd name="T58" fmla="*/ 19 w 48"/>
                <a:gd name="T59" fmla="*/ 0 h 35"/>
                <a:gd name="T60" fmla="*/ 2 w 48"/>
                <a:gd name="T61" fmla="*/ 0 h 35"/>
                <a:gd name="T62" fmla="*/ 1 w 48"/>
                <a:gd name="T63" fmla="*/ 2 h 35"/>
                <a:gd name="T64" fmla="*/ 10 w 48"/>
                <a:gd name="T65" fmla="*/ 2 h 35"/>
                <a:gd name="T66" fmla="*/ 19 w 48"/>
                <a:gd name="T6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35">
                  <a:moveTo>
                    <a:pt x="3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" y="20"/>
                    <a:pt x="8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5"/>
                    <a:pt x="25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30" y="35"/>
                    <a:pt x="36" y="34"/>
                    <a:pt x="41" y="31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0"/>
                    <a:pt x="23" y="15"/>
                    <a:pt x="11" y="14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47" y="6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4" y="11"/>
                    <a:pt x="26" y="11"/>
                    <a:pt x="2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4"/>
                    <a:pt x="31" y="15"/>
                    <a:pt x="32" y="1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48" y="17"/>
                    <a:pt x="48" y="10"/>
                  </a:cubicBezTo>
                  <a:cubicBezTo>
                    <a:pt x="48" y="8"/>
                    <a:pt x="47" y="7"/>
                    <a:pt x="47" y="6"/>
                  </a:cubicBezTo>
                  <a:moveTo>
                    <a:pt x="1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77" name="Freeform 783"/>
            <p:cNvSpPr>
              <a:spLocks/>
            </p:cNvSpPr>
            <p:nvPr/>
          </p:nvSpPr>
          <p:spPr bwMode="auto">
            <a:xfrm>
              <a:off x="7042246" y="3133801"/>
              <a:ext cx="127406" cy="9519"/>
            </a:xfrm>
            <a:custGeom>
              <a:avLst/>
              <a:gdLst>
                <a:gd name="T0" fmla="*/ 29 w 29"/>
                <a:gd name="T1" fmla="*/ 0 h 2"/>
                <a:gd name="T2" fmla="*/ 3 w 29"/>
                <a:gd name="T3" fmla="*/ 0 h 2"/>
                <a:gd name="T4" fmla="*/ 0 w 29"/>
                <a:gd name="T5" fmla="*/ 2 h 2"/>
                <a:gd name="T6" fmla="*/ 17 w 29"/>
                <a:gd name="T7" fmla="*/ 2 h 2"/>
                <a:gd name="T8" fmla="*/ 29 w 2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">
                  <a:moveTo>
                    <a:pt x="2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ED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78" name="Freeform 784"/>
            <p:cNvSpPr>
              <a:spLocks/>
            </p:cNvSpPr>
            <p:nvPr/>
          </p:nvSpPr>
          <p:spPr bwMode="auto">
            <a:xfrm>
              <a:off x="7033460" y="3152107"/>
              <a:ext cx="43933" cy="4393"/>
            </a:xfrm>
            <a:custGeom>
              <a:avLst/>
              <a:gdLst>
                <a:gd name="T0" fmla="*/ 10 w 10"/>
                <a:gd name="T1" fmla="*/ 0 h 1"/>
                <a:gd name="T2" fmla="*/ 1 w 10"/>
                <a:gd name="T3" fmla="*/ 0 h 1"/>
                <a:gd name="T4" fmla="*/ 0 w 10"/>
                <a:gd name="T5" fmla="*/ 1 h 1"/>
                <a:gd name="T6" fmla="*/ 1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D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79" name="Freeform 785"/>
            <p:cNvSpPr>
              <a:spLocks/>
            </p:cNvSpPr>
            <p:nvPr/>
          </p:nvSpPr>
          <p:spPr bwMode="auto">
            <a:xfrm>
              <a:off x="7121326" y="3178466"/>
              <a:ext cx="74687" cy="8787"/>
            </a:xfrm>
            <a:custGeom>
              <a:avLst/>
              <a:gdLst>
                <a:gd name="T0" fmla="*/ 17 w 17"/>
                <a:gd name="T1" fmla="*/ 0 h 2"/>
                <a:gd name="T2" fmla="*/ 6 w 17"/>
                <a:gd name="T3" fmla="*/ 0 h 2"/>
                <a:gd name="T4" fmla="*/ 0 w 17"/>
                <a:gd name="T5" fmla="*/ 1 h 2"/>
                <a:gd name="T6" fmla="*/ 3 w 17"/>
                <a:gd name="T7" fmla="*/ 2 h 2"/>
                <a:gd name="T8" fmla="*/ 17 w 17"/>
                <a:gd name="T9" fmla="*/ 2 h 2"/>
                <a:gd name="T10" fmla="*/ 17 w 17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">
                  <a:moveTo>
                    <a:pt x="1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D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80" name="Freeform 786"/>
            <p:cNvSpPr>
              <a:spLocks noEditPoints="1"/>
            </p:cNvSpPr>
            <p:nvPr/>
          </p:nvSpPr>
          <p:spPr bwMode="auto">
            <a:xfrm>
              <a:off x="7033460" y="3196040"/>
              <a:ext cx="162553" cy="8787"/>
            </a:xfrm>
            <a:custGeom>
              <a:avLst/>
              <a:gdLst>
                <a:gd name="T0" fmla="*/ 0 w 37"/>
                <a:gd name="T1" fmla="*/ 1 h 2"/>
                <a:gd name="T2" fmla="*/ 0 w 37"/>
                <a:gd name="T3" fmla="*/ 2 h 2"/>
                <a:gd name="T4" fmla="*/ 3 w 37"/>
                <a:gd name="T5" fmla="*/ 2 h 2"/>
                <a:gd name="T6" fmla="*/ 0 w 37"/>
                <a:gd name="T7" fmla="*/ 1 h 2"/>
                <a:gd name="T8" fmla="*/ 37 w 37"/>
                <a:gd name="T9" fmla="*/ 0 h 2"/>
                <a:gd name="T10" fmla="*/ 27 w 37"/>
                <a:gd name="T11" fmla="*/ 0 h 2"/>
                <a:gd name="T12" fmla="*/ 30 w 37"/>
                <a:gd name="T13" fmla="*/ 2 h 2"/>
                <a:gd name="T14" fmla="*/ 37 w 37"/>
                <a:gd name="T15" fmla="*/ 2 h 2"/>
                <a:gd name="T16" fmla="*/ 37 w 37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1"/>
                    <a:pt x="30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ED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81" name="Freeform 787"/>
            <p:cNvSpPr>
              <a:spLocks/>
            </p:cNvSpPr>
            <p:nvPr/>
          </p:nvSpPr>
          <p:spPr bwMode="auto">
            <a:xfrm>
              <a:off x="7029066" y="3182860"/>
              <a:ext cx="202093" cy="96653"/>
            </a:xfrm>
            <a:custGeom>
              <a:avLst/>
              <a:gdLst>
                <a:gd name="T0" fmla="*/ 21 w 46"/>
                <a:gd name="T1" fmla="*/ 0 h 22"/>
                <a:gd name="T2" fmla="*/ 0 w 46"/>
                <a:gd name="T3" fmla="*/ 2 h 22"/>
                <a:gd name="T4" fmla="*/ 1 w 46"/>
                <a:gd name="T5" fmla="*/ 4 h 22"/>
                <a:gd name="T6" fmla="*/ 4 w 46"/>
                <a:gd name="T7" fmla="*/ 5 h 22"/>
                <a:gd name="T8" fmla="*/ 12 w 46"/>
                <a:gd name="T9" fmla="*/ 5 h 22"/>
                <a:gd name="T10" fmla="*/ 30 w 46"/>
                <a:gd name="T11" fmla="*/ 11 h 22"/>
                <a:gd name="T12" fmla="*/ 42 w 46"/>
                <a:gd name="T13" fmla="*/ 22 h 22"/>
                <a:gd name="T14" fmla="*/ 46 w 46"/>
                <a:gd name="T15" fmla="*/ 17 h 22"/>
                <a:gd name="T16" fmla="*/ 33 w 46"/>
                <a:gd name="T17" fmla="*/ 7 h 22"/>
                <a:gd name="T18" fmla="*/ 31 w 46"/>
                <a:gd name="T19" fmla="*/ 5 h 22"/>
                <a:gd name="T20" fmla="*/ 28 w 46"/>
                <a:gd name="T21" fmla="*/ 3 h 22"/>
                <a:gd name="T22" fmla="*/ 24 w 46"/>
                <a:gd name="T23" fmla="*/ 1 h 22"/>
                <a:gd name="T24" fmla="*/ 21 w 46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22">
                  <a:moveTo>
                    <a:pt x="2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4" y="6"/>
                    <a:pt x="30" y="11"/>
                    <a:pt x="30" y="11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3" y="21"/>
                    <a:pt x="45" y="20"/>
                    <a:pt x="46" y="1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6"/>
                    <a:pt x="32" y="5"/>
                    <a:pt x="31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7" y="2"/>
                    <a:pt x="25" y="2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solidFill>
              <a:srgbClr val="9A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82" name="Freeform 788"/>
            <p:cNvSpPr>
              <a:spLocks/>
            </p:cNvSpPr>
            <p:nvPr/>
          </p:nvSpPr>
          <p:spPr bwMode="auto">
            <a:xfrm>
              <a:off x="7029066" y="3129408"/>
              <a:ext cx="210880" cy="62239"/>
            </a:xfrm>
            <a:custGeom>
              <a:avLst/>
              <a:gdLst>
                <a:gd name="T0" fmla="*/ 40 w 48"/>
                <a:gd name="T1" fmla="*/ 0 h 14"/>
                <a:gd name="T2" fmla="*/ 32 w 48"/>
                <a:gd name="T3" fmla="*/ 1 h 14"/>
                <a:gd name="T4" fmla="*/ 20 w 48"/>
                <a:gd name="T5" fmla="*/ 3 h 14"/>
                <a:gd name="T6" fmla="*/ 11 w 48"/>
                <a:gd name="T7" fmla="*/ 5 h 14"/>
                <a:gd name="T8" fmla="*/ 1 w 48"/>
                <a:gd name="T9" fmla="*/ 6 h 14"/>
                <a:gd name="T10" fmla="*/ 0 w 48"/>
                <a:gd name="T11" fmla="*/ 13 h 14"/>
                <a:gd name="T12" fmla="*/ 0 w 48"/>
                <a:gd name="T13" fmla="*/ 13 h 14"/>
                <a:gd name="T14" fmla="*/ 0 w 48"/>
                <a:gd name="T15" fmla="*/ 13 h 14"/>
                <a:gd name="T16" fmla="*/ 0 w 48"/>
                <a:gd name="T17" fmla="*/ 13 h 14"/>
                <a:gd name="T18" fmla="*/ 0 w 48"/>
                <a:gd name="T19" fmla="*/ 14 h 14"/>
                <a:gd name="T20" fmla="*/ 21 w 48"/>
                <a:gd name="T21" fmla="*/ 12 h 14"/>
                <a:gd name="T22" fmla="*/ 27 w 48"/>
                <a:gd name="T23" fmla="*/ 11 h 14"/>
                <a:gd name="T24" fmla="*/ 48 w 48"/>
                <a:gd name="T25" fmla="*/ 9 h 14"/>
                <a:gd name="T26" fmla="*/ 43 w 48"/>
                <a:gd name="T27" fmla="*/ 1 h 14"/>
                <a:gd name="T28" fmla="*/ 42 w 48"/>
                <a:gd name="T29" fmla="*/ 0 h 14"/>
                <a:gd name="T30" fmla="*/ 42 w 48"/>
                <a:gd name="T31" fmla="*/ 0 h 14"/>
                <a:gd name="T32" fmla="*/ 40 w 48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32" y="1"/>
                    <a:pt x="32" y="1"/>
                    <a:pt x="32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8"/>
                    <a:pt x="0" y="1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5"/>
                    <a:pt x="46" y="2"/>
                    <a:pt x="43" y="1"/>
                  </a:cubicBezTo>
                  <a:cubicBezTo>
                    <a:pt x="43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0"/>
                    <a:pt x="40" y="0"/>
                  </a:cubicBezTo>
                </a:path>
              </a:pathLst>
            </a:custGeom>
            <a:solidFill>
              <a:srgbClr val="9A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83" name="Freeform 789"/>
            <p:cNvSpPr>
              <a:spLocks noEditPoints="1"/>
            </p:cNvSpPr>
            <p:nvPr/>
          </p:nvSpPr>
          <p:spPr bwMode="auto">
            <a:xfrm>
              <a:off x="7024673" y="3125015"/>
              <a:ext cx="219666" cy="172804"/>
            </a:xfrm>
            <a:custGeom>
              <a:avLst/>
              <a:gdLst>
                <a:gd name="T0" fmla="*/ 28 w 50"/>
                <a:gd name="T1" fmla="*/ 39 h 39"/>
                <a:gd name="T2" fmla="*/ 28 w 50"/>
                <a:gd name="T3" fmla="*/ 39 h 39"/>
                <a:gd name="T4" fmla="*/ 28 w 50"/>
                <a:gd name="T5" fmla="*/ 39 h 39"/>
                <a:gd name="T6" fmla="*/ 28 w 50"/>
                <a:gd name="T7" fmla="*/ 39 h 39"/>
                <a:gd name="T8" fmla="*/ 26 w 50"/>
                <a:gd name="T9" fmla="*/ 39 h 39"/>
                <a:gd name="T10" fmla="*/ 26 w 50"/>
                <a:gd name="T11" fmla="*/ 39 h 39"/>
                <a:gd name="T12" fmla="*/ 26 w 50"/>
                <a:gd name="T13" fmla="*/ 39 h 39"/>
                <a:gd name="T14" fmla="*/ 26 w 50"/>
                <a:gd name="T15" fmla="*/ 39 h 39"/>
                <a:gd name="T16" fmla="*/ 47 w 50"/>
                <a:gd name="T17" fmla="*/ 29 h 39"/>
                <a:gd name="T18" fmla="*/ 47 w 50"/>
                <a:gd name="T19" fmla="*/ 30 h 39"/>
                <a:gd name="T20" fmla="*/ 43 w 50"/>
                <a:gd name="T21" fmla="*/ 35 h 39"/>
                <a:gd name="T22" fmla="*/ 29 w 50"/>
                <a:gd name="T23" fmla="*/ 39 h 39"/>
                <a:gd name="T24" fmla="*/ 47 w 50"/>
                <a:gd name="T25" fmla="*/ 29 h 39"/>
                <a:gd name="T26" fmla="*/ 47 w 50"/>
                <a:gd name="T27" fmla="*/ 29 h 39"/>
                <a:gd name="T28" fmla="*/ 47 w 50"/>
                <a:gd name="T29" fmla="*/ 29 h 39"/>
                <a:gd name="T30" fmla="*/ 47 w 50"/>
                <a:gd name="T31" fmla="*/ 29 h 39"/>
                <a:gd name="T32" fmla="*/ 1 w 50"/>
                <a:gd name="T33" fmla="*/ 14 h 39"/>
                <a:gd name="T34" fmla="*/ 1 w 50"/>
                <a:gd name="T35" fmla="*/ 14 h 39"/>
                <a:gd name="T36" fmla="*/ 1 w 50"/>
                <a:gd name="T37" fmla="*/ 14 h 39"/>
                <a:gd name="T38" fmla="*/ 43 w 50"/>
                <a:gd name="T39" fmla="*/ 1 h 39"/>
                <a:gd name="T40" fmla="*/ 43 w 50"/>
                <a:gd name="T41" fmla="*/ 1 h 39"/>
                <a:gd name="T42" fmla="*/ 44 w 50"/>
                <a:gd name="T43" fmla="*/ 2 h 39"/>
                <a:gd name="T44" fmla="*/ 49 w 50"/>
                <a:gd name="T45" fmla="*/ 10 h 39"/>
                <a:gd name="T46" fmla="*/ 50 w 50"/>
                <a:gd name="T47" fmla="*/ 14 h 39"/>
                <a:gd name="T48" fmla="*/ 44 w 50"/>
                <a:gd name="T49" fmla="*/ 2 h 39"/>
                <a:gd name="T50" fmla="*/ 43 w 50"/>
                <a:gd name="T51" fmla="*/ 1 h 39"/>
                <a:gd name="T52" fmla="*/ 43 w 50"/>
                <a:gd name="T53" fmla="*/ 1 h 39"/>
                <a:gd name="T54" fmla="*/ 24 w 50"/>
                <a:gd name="T55" fmla="*/ 0 h 39"/>
                <a:gd name="T56" fmla="*/ 1 w 50"/>
                <a:gd name="T57" fmla="*/ 14 h 39"/>
                <a:gd name="T58" fmla="*/ 2 w 50"/>
                <a:gd name="T59" fmla="*/ 7 h 39"/>
                <a:gd name="T60" fmla="*/ 3 w 50"/>
                <a:gd name="T61" fmla="*/ 6 h 39"/>
                <a:gd name="T62" fmla="*/ 4 w 50"/>
                <a:gd name="T63" fmla="*/ 4 h 39"/>
                <a:gd name="T64" fmla="*/ 7 w 50"/>
                <a:gd name="T65" fmla="*/ 2 h 39"/>
                <a:gd name="T66" fmla="*/ 10 w 50"/>
                <a:gd name="T67" fmla="*/ 1 h 39"/>
                <a:gd name="T68" fmla="*/ 11 w 50"/>
                <a:gd name="T69" fmla="*/ 1 h 39"/>
                <a:gd name="T70" fmla="*/ 24 w 50"/>
                <a:gd name="T71" fmla="*/ 0 h 39"/>
                <a:gd name="T72" fmla="*/ 24 w 50"/>
                <a:gd name="T73" fmla="*/ 0 h 39"/>
                <a:gd name="T74" fmla="*/ 24 w 50"/>
                <a:gd name="T75" fmla="*/ 0 h 39"/>
                <a:gd name="T76" fmla="*/ 24 w 50"/>
                <a:gd name="T77" fmla="*/ 0 h 39"/>
                <a:gd name="T78" fmla="*/ 24 w 50"/>
                <a:gd name="T7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" h="39">
                  <a:moveTo>
                    <a:pt x="2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moveTo>
                    <a:pt x="26" y="39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47" y="29"/>
                  </a:moveTo>
                  <a:cubicBezTo>
                    <a:pt x="47" y="30"/>
                    <a:pt x="47" y="30"/>
                    <a:pt x="47" y="30"/>
                  </a:cubicBezTo>
                  <a:cubicBezTo>
                    <a:pt x="46" y="33"/>
                    <a:pt x="44" y="34"/>
                    <a:pt x="43" y="35"/>
                  </a:cubicBezTo>
                  <a:cubicBezTo>
                    <a:pt x="38" y="38"/>
                    <a:pt x="32" y="39"/>
                    <a:pt x="29" y="39"/>
                  </a:cubicBezTo>
                  <a:cubicBezTo>
                    <a:pt x="34" y="39"/>
                    <a:pt x="45" y="38"/>
                    <a:pt x="47" y="29"/>
                  </a:cubicBezTo>
                  <a:moveTo>
                    <a:pt x="47" y="29"/>
                  </a:move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43" y="1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4" y="1"/>
                    <a:pt x="44" y="2"/>
                  </a:cubicBezTo>
                  <a:cubicBezTo>
                    <a:pt x="47" y="3"/>
                    <a:pt x="49" y="6"/>
                    <a:pt x="49" y="10"/>
                  </a:cubicBezTo>
                  <a:cubicBezTo>
                    <a:pt x="49" y="11"/>
                    <a:pt x="50" y="12"/>
                    <a:pt x="50" y="14"/>
                  </a:cubicBezTo>
                  <a:cubicBezTo>
                    <a:pt x="50" y="8"/>
                    <a:pt x="48" y="3"/>
                    <a:pt x="44" y="2"/>
                  </a:cubicBezTo>
                  <a:cubicBezTo>
                    <a:pt x="44" y="1"/>
                    <a:pt x="43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moveTo>
                    <a:pt x="24" y="0"/>
                  </a:moveTo>
                  <a:cubicBezTo>
                    <a:pt x="12" y="0"/>
                    <a:pt x="0" y="2"/>
                    <a:pt x="1" y="14"/>
                  </a:cubicBezTo>
                  <a:cubicBezTo>
                    <a:pt x="1" y="11"/>
                    <a:pt x="1" y="9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5" y="4"/>
                    <a:pt x="6" y="3"/>
                    <a:pt x="7" y="2"/>
                  </a:cubicBezTo>
                  <a:cubicBezTo>
                    <a:pt x="8" y="2"/>
                    <a:pt x="9" y="2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5" y="0"/>
                    <a:pt x="19" y="0"/>
                    <a:pt x="24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A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84" name="Freeform 790"/>
            <p:cNvSpPr>
              <a:spLocks/>
            </p:cNvSpPr>
            <p:nvPr/>
          </p:nvSpPr>
          <p:spPr bwMode="auto">
            <a:xfrm>
              <a:off x="6632935" y="3319785"/>
              <a:ext cx="896970" cy="154499"/>
            </a:xfrm>
            <a:custGeom>
              <a:avLst/>
              <a:gdLst>
                <a:gd name="T0" fmla="*/ 204 w 204"/>
                <a:gd name="T1" fmla="*/ 5 h 35"/>
                <a:gd name="T2" fmla="*/ 204 w 204"/>
                <a:gd name="T3" fmla="*/ 0 h 35"/>
                <a:gd name="T4" fmla="*/ 12 w 204"/>
                <a:gd name="T5" fmla="*/ 0 h 35"/>
                <a:gd name="T6" fmla="*/ 0 w 204"/>
                <a:gd name="T7" fmla="*/ 12 h 35"/>
                <a:gd name="T8" fmla="*/ 0 w 204"/>
                <a:gd name="T9" fmla="*/ 23 h 35"/>
                <a:gd name="T10" fmla="*/ 12 w 204"/>
                <a:gd name="T11" fmla="*/ 35 h 35"/>
                <a:gd name="T12" fmla="*/ 204 w 204"/>
                <a:gd name="T13" fmla="*/ 35 h 35"/>
                <a:gd name="T14" fmla="*/ 204 w 204"/>
                <a:gd name="T15" fmla="*/ 30 h 35"/>
                <a:gd name="T16" fmla="*/ 199 w 204"/>
                <a:gd name="T17" fmla="*/ 30 h 35"/>
                <a:gd name="T18" fmla="*/ 199 w 204"/>
                <a:gd name="T19" fmla="*/ 5 h 35"/>
                <a:gd name="T20" fmla="*/ 204 w 204"/>
                <a:gd name="T2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4" h="35">
                  <a:moveTo>
                    <a:pt x="204" y="5"/>
                  </a:moveTo>
                  <a:cubicBezTo>
                    <a:pt x="204" y="0"/>
                    <a:pt x="204" y="0"/>
                    <a:pt x="20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0"/>
                    <a:pt x="5" y="35"/>
                    <a:pt x="12" y="35"/>
                  </a:cubicBezTo>
                  <a:cubicBezTo>
                    <a:pt x="204" y="35"/>
                    <a:pt x="204" y="35"/>
                    <a:pt x="204" y="35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99" y="30"/>
                    <a:pt x="199" y="30"/>
                    <a:pt x="199" y="30"/>
                  </a:cubicBezTo>
                  <a:cubicBezTo>
                    <a:pt x="199" y="5"/>
                    <a:pt x="199" y="5"/>
                    <a:pt x="199" y="5"/>
                  </a:cubicBezTo>
                  <a:lnTo>
                    <a:pt x="204" y="5"/>
                  </a:lnTo>
                  <a:close/>
                </a:path>
              </a:pathLst>
            </a:custGeom>
            <a:solidFill>
              <a:srgbClr val="15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85" name="Freeform 791"/>
            <p:cNvSpPr>
              <a:spLocks/>
            </p:cNvSpPr>
            <p:nvPr/>
          </p:nvSpPr>
          <p:spPr bwMode="auto">
            <a:xfrm>
              <a:off x="6663688" y="3341752"/>
              <a:ext cx="844251" cy="110565"/>
            </a:xfrm>
            <a:custGeom>
              <a:avLst/>
              <a:gdLst>
                <a:gd name="T0" fmla="*/ 192 w 192"/>
                <a:gd name="T1" fmla="*/ 0 h 25"/>
                <a:gd name="T2" fmla="*/ 8 w 192"/>
                <a:gd name="T3" fmla="*/ 0 h 25"/>
                <a:gd name="T4" fmla="*/ 0 w 192"/>
                <a:gd name="T5" fmla="*/ 8 h 25"/>
                <a:gd name="T6" fmla="*/ 0 w 192"/>
                <a:gd name="T7" fmla="*/ 18 h 25"/>
                <a:gd name="T8" fmla="*/ 8 w 192"/>
                <a:gd name="T9" fmla="*/ 25 h 25"/>
                <a:gd name="T10" fmla="*/ 192 w 192"/>
                <a:gd name="T11" fmla="*/ 25 h 25"/>
                <a:gd name="T12" fmla="*/ 192 w 192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25">
                  <a:moveTo>
                    <a:pt x="19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3" y="25"/>
                    <a:pt x="8" y="25"/>
                  </a:cubicBezTo>
                  <a:cubicBezTo>
                    <a:pt x="192" y="25"/>
                    <a:pt x="192" y="25"/>
                    <a:pt x="192" y="25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  <p:sp>
          <p:nvSpPr>
            <p:cNvPr id="686" name="Freeform 792"/>
            <p:cNvSpPr>
              <a:spLocks/>
            </p:cNvSpPr>
            <p:nvPr/>
          </p:nvSpPr>
          <p:spPr bwMode="auto">
            <a:xfrm>
              <a:off x="6747894" y="3390078"/>
              <a:ext cx="43933" cy="71026"/>
            </a:xfrm>
            <a:custGeom>
              <a:avLst/>
              <a:gdLst>
                <a:gd name="T0" fmla="*/ 60 w 60"/>
                <a:gd name="T1" fmla="*/ 97 h 97"/>
                <a:gd name="T2" fmla="*/ 30 w 60"/>
                <a:gd name="T3" fmla="*/ 54 h 97"/>
                <a:gd name="T4" fmla="*/ 0 w 60"/>
                <a:gd name="T5" fmla="*/ 97 h 97"/>
                <a:gd name="T6" fmla="*/ 0 w 60"/>
                <a:gd name="T7" fmla="*/ 0 h 97"/>
                <a:gd name="T8" fmla="*/ 60 w 60"/>
                <a:gd name="T9" fmla="*/ 0 h 97"/>
                <a:gd name="T10" fmla="*/ 60 w 60"/>
                <a:gd name="T1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7">
                  <a:moveTo>
                    <a:pt x="60" y="97"/>
                  </a:moveTo>
                  <a:lnTo>
                    <a:pt x="30" y="54"/>
                  </a:lnTo>
                  <a:lnTo>
                    <a:pt x="0" y="97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97"/>
                  </a:lnTo>
                  <a:close/>
                </a:path>
              </a:pathLst>
            </a:custGeom>
            <a:solidFill>
              <a:srgbClr val="F158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1" tIns="17145" rIns="34291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943">
                <a:latin typeface="+mj-lt"/>
              </a:endParaRPr>
            </a:p>
          </p:txBody>
        </p:sp>
      </p:grpSp>
      <p:sp>
        <p:nvSpPr>
          <p:cNvPr id="687" name="สี่เหลี่ยมผืนผ้า 651"/>
          <p:cNvSpPr/>
          <p:nvPr/>
        </p:nvSpPr>
        <p:spPr>
          <a:xfrm>
            <a:off x="486837" y="3760658"/>
            <a:ext cx="36996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Федеральные законы:</a:t>
            </a:r>
            <a:endParaRPr lang="th-TH" sz="2100" b="1" dirty="0">
              <a:solidFill>
                <a:schemeClr val="accent5">
                  <a:lumMod val="50000"/>
                </a:schemeClr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688" name="Rectangle 328"/>
          <p:cNvSpPr/>
          <p:nvPr/>
        </p:nvSpPr>
        <p:spPr>
          <a:xfrm>
            <a:off x="549199" y="4328871"/>
            <a:ext cx="1646227" cy="48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3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9" name="Прямоугольник 688"/>
          <p:cNvSpPr/>
          <p:nvPr/>
        </p:nvSpPr>
        <p:spPr>
          <a:xfrm>
            <a:off x="485777" y="4419936"/>
            <a:ext cx="5670337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1800" b="1" dirty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Федеральный </a:t>
            </a:r>
            <a:r>
              <a:rPr lang="ru-RU" sz="1800" b="1" dirty="0" smtClean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закон  от 27.07.2004 № 79-ФЗ</a:t>
            </a:r>
          </a:p>
          <a:p>
            <a:pPr>
              <a:lnSpc>
                <a:spcPts val="2500"/>
              </a:lnSpc>
            </a:pPr>
            <a:r>
              <a:rPr lang="ru-RU" sz="1800" b="1" dirty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Федеральный </a:t>
            </a:r>
            <a:r>
              <a:rPr lang="ru-RU" sz="1800" b="1" dirty="0" smtClean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закон </a:t>
            </a:r>
            <a:r>
              <a:rPr lang="ru-RU" sz="1800" b="1" dirty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от 25.12.2008 </a:t>
            </a:r>
            <a:r>
              <a:rPr lang="ru-RU" sz="1800" b="1" dirty="0" smtClean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№ 273-ФЗ</a:t>
            </a:r>
          </a:p>
          <a:p>
            <a:pPr>
              <a:lnSpc>
                <a:spcPts val="2500"/>
              </a:lnSpc>
            </a:pPr>
            <a:r>
              <a:rPr lang="ru-RU" sz="1800" b="1" dirty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Федеральный закон от </a:t>
            </a:r>
            <a:r>
              <a:rPr lang="ru-RU" sz="1800" b="1" dirty="0" smtClean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03.12.2012 </a:t>
            </a:r>
            <a:r>
              <a:rPr lang="ru-RU" sz="1800" b="1" dirty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№ </a:t>
            </a:r>
            <a:r>
              <a:rPr lang="ru-RU" sz="1800" b="1" dirty="0" smtClean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230-ФЗ</a:t>
            </a:r>
            <a:endParaRPr lang="ru-RU" sz="1800" b="1" dirty="0">
              <a:solidFill>
                <a:schemeClr val="bg1"/>
              </a:solidFill>
              <a:ea typeface="Lato Black" pitchFamily="34" charset="0"/>
              <a:cs typeface="Lato Black" pitchFamily="34" charset="0"/>
            </a:endParaRPr>
          </a:p>
          <a:p>
            <a:pPr>
              <a:lnSpc>
                <a:spcPts val="2500"/>
              </a:lnSpc>
            </a:pPr>
            <a:r>
              <a:rPr lang="ru-RU" sz="1800" b="1" dirty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Федеральный закон от </a:t>
            </a:r>
            <a:r>
              <a:rPr lang="ru-RU" sz="1800" b="1" dirty="0" smtClean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07.05.2013 </a:t>
            </a:r>
            <a:r>
              <a:rPr lang="ru-RU" sz="1800" b="1" dirty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№ </a:t>
            </a:r>
            <a:r>
              <a:rPr lang="ru-RU" sz="1800" b="1" dirty="0" smtClean="0">
                <a:solidFill>
                  <a:schemeClr val="bg1"/>
                </a:solidFill>
                <a:ea typeface="Lato Black" pitchFamily="34" charset="0"/>
                <a:cs typeface="Lato Black" pitchFamily="34" charset="0"/>
              </a:rPr>
              <a:t>79-ФЗ</a:t>
            </a:r>
            <a:endParaRPr lang="ru-RU" sz="1800" b="1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208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0" bIns="0" rtlCol="0" anchor="ctr" anchorCtr="0"/>
          <a:lstStyle/>
          <a:p>
            <a:r>
              <a:rPr lang="ru-RU" sz="1050" b="1" dirty="0" smtClean="0">
                <a:solidFill>
                  <a:schemeClr val="bg1"/>
                </a:solidFill>
                <a:latin typeface="+mj-lt"/>
              </a:rPr>
              <a:t>2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7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" name="Прямоугольник 208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0" name="Прямая соединительная линия 209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Box 593"/>
          <p:cNvSpPr txBox="1"/>
          <p:nvPr/>
        </p:nvSpPr>
        <p:spPr>
          <a:xfrm>
            <a:off x="976937" y="1447800"/>
            <a:ext cx="1231476" cy="497380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tabLst>
                <a:tab pos="1027909" algn="l"/>
              </a:tabLst>
            </a:pPr>
            <a:r>
              <a:rPr lang="ru-RU" sz="2932" b="1" dirty="0">
                <a:solidFill>
                  <a:schemeClr val="accent5"/>
                </a:solidFill>
                <a:latin typeface="+mj-lt"/>
                <a:ea typeface="Lato Black" pitchFamily="34" charset="0"/>
                <a:cs typeface="Lato Black" pitchFamily="34" charset="0"/>
              </a:rPr>
              <a:t>1</a:t>
            </a:r>
            <a:endParaRPr lang="en-US" sz="2932" b="1" dirty="0">
              <a:solidFill>
                <a:schemeClr val="accent5"/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929589" y="1955882"/>
            <a:ext cx="5410200" cy="271257"/>
          </a:xfrm>
          <a:prstGeom prst="rect">
            <a:avLst/>
          </a:prstGeom>
          <a:noFill/>
        </p:spPr>
        <p:txBody>
          <a:bodyPr wrap="square" lIns="68736" tIns="34368" rIns="68736" bIns="34368" rtlCol="0">
            <a:spAutoFit/>
          </a:bodyPr>
          <a:lstStyle/>
          <a:p>
            <a:pPr>
              <a:lnSpc>
                <a:spcPts val="1467"/>
              </a:lnSpc>
            </a:pP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Контроль за соблюдением требований и ограничений</a:t>
            </a:r>
          </a:p>
        </p:txBody>
      </p:sp>
      <p:sp>
        <p:nvSpPr>
          <p:cNvPr id="596" name="Round Same Side Corner Rectangle 58"/>
          <p:cNvSpPr/>
          <p:nvPr/>
        </p:nvSpPr>
        <p:spPr>
          <a:xfrm rot="10800000" flipH="1">
            <a:off x="1018132" y="2269670"/>
            <a:ext cx="41239" cy="50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2519" dirty="0">
              <a:latin typeface="+mj-lt"/>
            </a:endParaRPr>
          </a:p>
        </p:txBody>
      </p:sp>
      <p:sp>
        <p:nvSpPr>
          <p:cNvPr id="597" name="TextBox 596"/>
          <p:cNvSpPr txBox="1"/>
          <p:nvPr/>
        </p:nvSpPr>
        <p:spPr>
          <a:xfrm>
            <a:off x="1038751" y="2221914"/>
            <a:ext cx="5982296" cy="1250278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>
            <a:defPPr>
              <a:defRPr lang="th-TH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defRPr>
            </a:lvl1pPr>
          </a:lstStyle>
          <a:p>
            <a:pPr>
              <a:lnSpc>
                <a:spcPts val="1316"/>
              </a:lnSpc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осуществление приема, анализа и обеспечение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опубликования</a:t>
            </a:r>
            <a:b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сети Интернет представляемых госслужащими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сведений</a:t>
            </a:r>
            <a:b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доходах, расходах, имущественном положении</a:t>
            </a:r>
          </a:p>
          <a:p>
            <a:pPr>
              <a:lnSpc>
                <a:spcPts val="1316"/>
              </a:lnSpc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lnSpc>
                <a:spcPts val="1316"/>
              </a:lnSpc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контроль за достоверностью представленных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сведений</a:t>
            </a:r>
            <a:b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за соблюдением антикоррупционных стандартов,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требований</a:t>
            </a:r>
            <a:b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 предотвращении и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урегулировании конфликта интересов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99" name="TextBox 598"/>
          <p:cNvSpPr txBox="1"/>
          <p:nvPr/>
        </p:nvSpPr>
        <p:spPr>
          <a:xfrm>
            <a:off x="982548" y="3810000"/>
            <a:ext cx="1231476" cy="497380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tabLst>
                <a:tab pos="1027909" algn="l"/>
              </a:tabLst>
            </a:pPr>
            <a:r>
              <a:rPr lang="ru-RU" sz="2932" b="1" dirty="0">
                <a:solidFill>
                  <a:schemeClr val="accent3"/>
                </a:solidFill>
                <a:latin typeface="+mj-lt"/>
                <a:ea typeface="Lato Black" pitchFamily="34" charset="0"/>
                <a:cs typeface="Lato Black" pitchFamily="34" charset="0"/>
              </a:rPr>
              <a:t>2</a:t>
            </a:r>
            <a:endParaRPr lang="en-US" sz="2932" b="1" dirty="0">
              <a:solidFill>
                <a:schemeClr val="accent3"/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600" name="TextBox 599"/>
          <p:cNvSpPr txBox="1"/>
          <p:nvPr/>
        </p:nvSpPr>
        <p:spPr>
          <a:xfrm>
            <a:off x="924963" y="4314052"/>
            <a:ext cx="4798351" cy="271257"/>
          </a:xfrm>
          <a:prstGeom prst="rect">
            <a:avLst/>
          </a:prstGeom>
          <a:noFill/>
        </p:spPr>
        <p:txBody>
          <a:bodyPr wrap="square" lIns="68736" tIns="34368" rIns="68736" bIns="34368" rtlCol="0">
            <a:spAutoFit/>
          </a:bodyPr>
          <a:lstStyle/>
          <a:p>
            <a:pPr>
              <a:lnSpc>
                <a:spcPts val="1467"/>
              </a:lnSpc>
            </a:pPr>
            <a:r>
              <a:rPr lang="ru-RU" sz="17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Повышение правовой грамотности госслужащих</a:t>
            </a:r>
            <a:endParaRPr lang="ru-RU" sz="1700" b="1" dirty="0">
              <a:solidFill>
                <a:schemeClr val="accent3">
                  <a:lumMod val="7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601" name="Round Same Side Corner Rectangle 58"/>
          <p:cNvSpPr/>
          <p:nvPr/>
        </p:nvSpPr>
        <p:spPr>
          <a:xfrm rot="10800000" flipH="1">
            <a:off x="1016583" y="4650670"/>
            <a:ext cx="41239" cy="310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2519" dirty="0">
              <a:latin typeface="+mj-lt"/>
            </a:endParaRPr>
          </a:p>
        </p:txBody>
      </p:sp>
      <p:sp>
        <p:nvSpPr>
          <p:cNvPr id="602" name="TextBox 601"/>
          <p:cNvSpPr txBox="1"/>
          <p:nvPr/>
        </p:nvSpPr>
        <p:spPr>
          <a:xfrm>
            <a:off x="1037201" y="4589061"/>
            <a:ext cx="4410729" cy="925958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316"/>
              </a:lnSpc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воспитание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понимания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неизбежности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и неотвратимости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наказания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  <a:p>
            <a:pPr>
              <a:lnSpc>
                <a:spcPts val="1316"/>
              </a:lnSpc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  <a:p>
            <a:pPr>
              <a:lnSpc>
                <a:spcPts val="1316"/>
              </a:lnSpc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формирование в коллективе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нетерпимости к проявлению коррупции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2362200" y="73788"/>
            <a:ext cx="6781800" cy="465591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>
            <a:defPPr>
              <a:defRPr lang="th-TH"/>
            </a:defPPr>
            <a:lvl1pPr algn="ctr">
              <a:defRPr sz="2800" b="1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defRPr>
            </a:lvl1pPr>
          </a:lstStyle>
          <a:p>
            <a:r>
              <a:rPr lang="ru-RU" dirty="0"/>
              <a:t>Меры по предупреждению коррупции</a:t>
            </a:r>
            <a:endParaRPr lang="id-ID" dirty="0"/>
          </a:p>
        </p:txBody>
      </p:sp>
      <p:sp>
        <p:nvSpPr>
          <p:cNvPr id="227" name="Round Same Side Corner Rectangle 58"/>
          <p:cNvSpPr/>
          <p:nvPr/>
        </p:nvSpPr>
        <p:spPr>
          <a:xfrm rot="10800000" flipH="1">
            <a:off x="1018380" y="2925000"/>
            <a:ext cx="41239" cy="50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2519" dirty="0">
              <a:latin typeface="+mj-lt"/>
            </a:endParaRPr>
          </a:p>
        </p:txBody>
      </p:sp>
      <p:sp>
        <p:nvSpPr>
          <p:cNvPr id="231" name="Round Same Side Corner Rectangle 58"/>
          <p:cNvSpPr/>
          <p:nvPr/>
        </p:nvSpPr>
        <p:spPr>
          <a:xfrm rot="10800000" flipH="1">
            <a:off x="1019609" y="5145026"/>
            <a:ext cx="41239" cy="310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2519" dirty="0">
              <a:latin typeface="+mj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963409" y="3386301"/>
            <a:ext cx="3980821" cy="3471699"/>
            <a:chOff x="11810055" y="3525993"/>
            <a:chExt cx="11703867" cy="10207016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1810055" y="3525993"/>
              <a:ext cx="11703867" cy="10207016"/>
              <a:chOff x="10942637" y="3000836"/>
              <a:chExt cx="12373910" cy="10791364"/>
            </a:xfrm>
          </p:grpSpPr>
          <p:grpSp>
            <p:nvGrpSpPr>
              <p:cNvPr id="254" name="กลุ่ม 253"/>
              <p:cNvGrpSpPr/>
              <p:nvPr/>
            </p:nvGrpSpPr>
            <p:grpSpPr>
              <a:xfrm>
                <a:off x="10942637" y="3000836"/>
                <a:ext cx="12373910" cy="10791364"/>
                <a:chOff x="-928380" y="3606991"/>
                <a:chExt cx="7492053" cy="6533866"/>
              </a:xfrm>
            </p:grpSpPr>
            <p:sp>
              <p:nvSpPr>
                <p:cNvPr id="255" name="Freeform 368"/>
                <p:cNvSpPr>
                  <a:spLocks/>
                </p:cNvSpPr>
                <p:nvPr/>
              </p:nvSpPr>
              <p:spPr bwMode="auto">
                <a:xfrm>
                  <a:off x="112261" y="6154573"/>
                  <a:ext cx="2985448" cy="3986284"/>
                </a:xfrm>
                <a:custGeom>
                  <a:avLst/>
                  <a:gdLst>
                    <a:gd name="T0" fmla="*/ 7 w 175"/>
                    <a:gd name="T1" fmla="*/ 196 h 233"/>
                    <a:gd name="T2" fmla="*/ 13 w 175"/>
                    <a:gd name="T3" fmla="*/ 215 h 233"/>
                    <a:gd name="T4" fmla="*/ 62 w 175"/>
                    <a:gd name="T5" fmla="*/ 214 h 233"/>
                    <a:gd name="T6" fmla="*/ 60 w 175"/>
                    <a:gd name="T7" fmla="*/ 206 h 233"/>
                    <a:gd name="T8" fmla="*/ 56 w 175"/>
                    <a:gd name="T9" fmla="*/ 202 h 233"/>
                    <a:gd name="T10" fmla="*/ 55 w 175"/>
                    <a:gd name="T11" fmla="*/ 194 h 233"/>
                    <a:gd name="T12" fmla="*/ 58 w 175"/>
                    <a:gd name="T13" fmla="*/ 187 h 233"/>
                    <a:gd name="T14" fmla="*/ 79 w 175"/>
                    <a:gd name="T15" fmla="*/ 130 h 233"/>
                    <a:gd name="T16" fmla="*/ 83 w 175"/>
                    <a:gd name="T17" fmla="*/ 173 h 233"/>
                    <a:gd name="T18" fmla="*/ 83 w 175"/>
                    <a:gd name="T19" fmla="*/ 184 h 233"/>
                    <a:gd name="T20" fmla="*/ 82 w 175"/>
                    <a:gd name="T21" fmla="*/ 188 h 233"/>
                    <a:gd name="T22" fmla="*/ 77 w 175"/>
                    <a:gd name="T23" fmla="*/ 199 h 233"/>
                    <a:gd name="T24" fmla="*/ 76 w 175"/>
                    <a:gd name="T25" fmla="*/ 204 h 233"/>
                    <a:gd name="T26" fmla="*/ 71 w 175"/>
                    <a:gd name="T27" fmla="*/ 215 h 233"/>
                    <a:gd name="T28" fmla="*/ 74 w 175"/>
                    <a:gd name="T29" fmla="*/ 225 h 233"/>
                    <a:gd name="T30" fmla="*/ 73 w 175"/>
                    <a:gd name="T31" fmla="*/ 233 h 233"/>
                    <a:gd name="T32" fmla="*/ 175 w 175"/>
                    <a:gd name="T33" fmla="*/ 233 h 233"/>
                    <a:gd name="T34" fmla="*/ 150 w 175"/>
                    <a:gd name="T35" fmla="*/ 28 h 233"/>
                    <a:gd name="T36" fmla="*/ 148 w 175"/>
                    <a:gd name="T37" fmla="*/ 29 h 233"/>
                    <a:gd name="T38" fmla="*/ 137 w 175"/>
                    <a:gd name="T39" fmla="*/ 23 h 233"/>
                    <a:gd name="T40" fmla="*/ 124 w 175"/>
                    <a:gd name="T41" fmla="*/ 0 h 233"/>
                    <a:gd name="T42" fmla="*/ 45 w 175"/>
                    <a:gd name="T43" fmla="*/ 28 h 233"/>
                    <a:gd name="T44" fmla="*/ 27 w 175"/>
                    <a:gd name="T45" fmla="*/ 97 h 233"/>
                    <a:gd name="T46" fmla="*/ 16 w 175"/>
                    <a:gd name="T47" fmla="*/ 140 h 233"/>
                    <a:gd name="T48" fmla="*/ 11 w 175"/>
                    <a:gd name="T49" fmla="*/ 148 h 233"/>
                    <a:gd name="T50" fmla="*/ 11 w 175"/>
                    <a:gd name="T51" fmla="*/ 158 h 233"/>
                    <a:gd name="T52" fmla="*/ 13 w 175"/>
                    <a:gd name="T53" fmla="*/ 169 h 233"/>
                    <a:gd name="T54" fmla="*/ 4 w 175"/>
                    <a:gd name="T55" fmla="*/ 181 h 233"/>
                    <a:gd name="T56" fmla="*/ 15 w 175"/>
                    <a:gd name="T57" fmla="*/ 193 h 233"/>
                    <a:gd name="T58" fmla="*/ 7 w 175"/>
                    <a:gd name="T59" fmla="*/ 196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75" h="233">
                      <a:moveTo>
                        <a:pt x="7" y="196"/>
                      </a:moveTo>
                      <a:cubicBezTo>
                        <a:pt x="7" y="198"/>
                        <a:pt x="10" y="205"/>
                        <a:pt x="13" y="215"/>
                      </a:cubicBezTo>
                      <a:cubicBezTo>
                        <a:pt x="62" y="214"/>
                        <a:pt x="62" y="214"/>
                        <a:pt x="62" y="214"/>
                      </a:cubicBezTo>
                      <a:cubicBezTo>
                        <a:pt x="61" y="212"/>
                        <a:pt x="60" y="209"/>
                        <a:pt x="60" y="206"/>
                      </a:cubicBezTo>
                      <a:cubicBezTo>
                        <a:pt x="58" y="193"/>
                        <a:pt x="56" y="205"/>
                        <a:pt x="56" y="202"/>
                      </a:cubicBezTo>
                      <a:cubicBezTo>
                        <a:pt x="55" y="199"/>
                        <a:pt x="58" y="195"/>
                        <a:pt x="55" y="194"/>
                      </a:cubicBezTo>
                      <a:cubicBezTo>
                        <a:pt x="53" y="192"/>
                        <a:pt x="60" y="191"/>
                        <a:pt x="58" y="187"/>
                      </a:cubicBezTo>
                      <a:cubicBezTo>
                        <a:pt x="56" y="183"/>
                        <a:pt x="72" y="143"/>
                        <a:pt x="79" y="130"/>
                      </a:cubicBezTo>
                      <a:cubicBezTo>
                        <a:pt x="79" y="130"/>
                        <a:pt x="83" y="166"/>
                        <a:pt x="83" y="173"/>
                      </a:cubicBezTo>
                      <a:cubicBezTo>
                        <a:pt x="83" y="181"/>
                        <a:pt x="83" y="182"/>
                        <a:pt x="83" y="184"/>
                      </a:cubicBezTo>
                      <a:cubicBezTo>
                        <a:pt x="82" y="185"/>
                        <a:pt x="82" y="188"/>
                        <a:pt x="82" y="188"/>
                      </a:cubicBezTo>
                      <a:cubicBezTo>
                        <a:pt x="82" y="188"/>
                        <a:pt x="78" y="196"/>
                        <a:pt x="77" y="199"/>
                      </a:cubicBezTo>
                      <a:cubicBezTo>
                        <a:pt x="76" y="202"/>
                        <a:pt x="77" y="202"/>
                        <a:pt x="76" y="204"/>
                      </a:cubicBezTo>
                      <a:cubicBezTo>
                        <a:pt x="75" y="206"/>
                        <a:pt x="70" y="210"/>
                        <a:pt x="71" y="215"/>
                      </a:cubicBezTo>
                      <a:cubicBezTo>
                        <a:pt x="72" y="219"/>
                        <a:pt x="74" y="220"/>
                        <a:pt x="74" y="225"/>
                      </a:cubicBezTo>
                      <a:cubicBezTo>
                        <a:pt x="74" y="227"/>
                        <a:pt x="74" y="230"/>
                        <a:pt x="73" y="233"/>
                      </a:cubicBezTo>
                      <a:cubicBezTo>
                        <a:pt x="175" y="233"/>
                        <a:pt x="175" y="233"/>
                        <a:pt x="175" y="233"/>
                      </a:cubicBezTo>
                      <a:cubicBezTo>
                        <a:pt x="150" y="28"/>
                        <a:pt x="150" y="28"/>
                        <a:pt x="150" y="28"/>
                      </a:cubicBezTo>
                      <a:cubicBezTo>
                        <a:pt x="149" y="29"/>
                        <a:pt x="148" y="29"/>
                        <a:pt x="148" y="29"/>
                      </a:cubicBezTo>
                      <a:cubicBezTo>
                        <a:pt x="148" y="29"/>
                        <a:pt x="139" y="25"/>
                        <a:pt x="137" y="23"/>
                      </a:cubicBezTo>
                      <a:cubicBezTo>
                        <a:pt x="136" y="21"/>
                        <a:pt x="123" y="2"/>
                        <a:pt x="124" y="0"/>
                      </a:cubicBezTo>
                      <a:cubicBezTo>
                        <a:pt x="124" y="0"/>
                        <a:pt x="47" y="24"/>
                        <a:pt x="45" y="28"/>
                      </a:cubicBezTo>
                      <a:cubicBezTo>
                        <a:pt x="43" y="31"/>
                        <a:pt x="32" y="74"/>
                        <a:pt x="27" y="97"/>
                      </a:cubicBezTo>
                      <a:cubicBezTo>
                        <a:pt x="22" y="120"/>
                        <a:pt x="19" y="133"/>
                        <a:pt x="16" y="140"/>
                      </a:cubicBezTo>
                      <a:cubicBezTo>
                        <a:pt x="13" y="146"/>
                        <a:pt x="7" y="143"/>
                        <a:pt x="11" y="148"/>
                      </a:cubicBezTo>
                      <a:cubicBezTo>
                        <a:pt x="15" y="154"/>
                        <a:pt x="12" y="156"/>
                        <a:pt x="11" y="158"/>
                      </a:cubicBezTo>
                      <a:cubicBezTo>
                        <a:pt x="10" y="160"/>
                        <a:pt x="14" y="168"/>
                        <a:pt x="13" y="169"/>
                      </a:cubicBezTo>
                      <a:cubicBezTo>
                        <a:pt x="11" y="170"/>
                        <a:pt x="9" y="174"/>
                        <a:pt x="4" y="181"/>
                      </a:cubicBezTo>
                      <a:cubicBezTo>
                        <a:pt x="0" y="188"/>
                        <a:pt x="16" y="191"/>
                        <a:pt x="15" y="193"/>
                      </a:cubicBezTo>
                      <a:cubicBezTo>
                        <a:pt x="14" y="194"/>
                        <a:pt x="6" y="190"/>
                        <a:pt x="7" y="196"/>
                      </a:cubicBezTo>
                      <a:close/>
                    </a:path>
                  </a:pathLst>
                </a:custGeom>
                <a:solidFill>
                  <a:srgbClr val="664F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56" name="Freeform 369"/>
                <p:cNvSpPr>
                  <a:spLocks/>
                </p:cNvSpPr>
                <p:nvPr/>
              </p:nvSpPr>
              <p:spPr bwMode="auto">
                <a:xfrm>
                  <a:off x="1050545" y="7266298"/>
                  <a:ext cx="17060" cy="71083"/>
                </a:xfrm>
                <a:custGeom>
                  <a:avLst/>
                  <a:gdLst>
                    <a:gd name="T0" fmla="*/ 1 w 1"/>
                    <a:gd name="T1" fmla="*/ 4 h 4"/>
                    <a:gd name="T2" fmla="*/ 0 w 1"/>
                    <a:gd name="T3" fmla="*/ 0 h 4"/>
                    <a:gd name="T4" fmla="*/ 1 w 1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cubicBezTo>
                        <a:pt x="0" y="2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C6E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57" name="Freeform 370"/>
                <p:cNvSpPr>
                  <a:spLocks/>
                </p:cNvSpPr>
                <p:nvPr/>
              </p:nvSpPr>
              <p:spPr bwMode="auto">
                <a:xfrm>
                  <a:off x="555814" y="7112760"/>
                  <a:ext cx="1160060" cy="2703964"/>
                </a:xfrm>
                <a:custGeom>
                  <a:avLst/>
                  <a:gdLst>
                    <a:gd name="T0" fmla="*/ 22 w 68"/>
                    <a:gd name="T1" fmla="*/ 140 h 158"/>
                    <a:gd name="T2" fmla="*/ 28 w 68"/>
                    <a:gd name="T3" fmla="*/ 158 h 158"/>
                    <a:gd name="T4" fmla="*/ 36 w 68"/>
                    <a:gd name="T5" fmla="*/ 158 h 158"/>
                    <a:gd name="T6" fmla="*/ 35 w 68"/>
                    <a:gd name="T7" fmla="*/ 156 h 158"/>
                    <a:gd name="T8" fmla="*/ 30 w 68"/>
                    <a:gd name="T9" fmla="*/ 147 h 158"/>
                    <a:gd name="T10" fmla="*/ 30 w 68"/>
                    <a:gd name="T11" fmla="*/ 143 h 158"/>
                    <a:gd name="T12" fmla="*/ 30 w 68"/>
                    <a:gd name="T13" fmla="*/ 139 h 158"/>
                    <a:gd name="T14" fmla="*/ 32 w 68"/>
                    <a:gd name="T15" fmla="*/ 134 h 158"/>
                    <a:gd name="T16" fmla="*/ 32 w 68"/>
                    <a:gd name="T17" fmla="*/ 127 h 158"/>
                    <a:gd name="T18" fmla="*/ 53 w 68"/>
                    <a:gd name="T19" fmla="*/ 74 h 158"/>
                    <a:gd name="T20" fmla="*/ 57 w 68"/>
                    <a:gd name="T21" fmla="*/ 122 h 158"/>
                    <a:gd name="T22" fmla="*/ 58 w 68"/>
                    <a:gd name="T23" fmla="*/ 121 h 158"/>
                    <a:gd name="T24" fmla="*/ 59 w 68"/>
                    <a:gd name="T25" fmla="*/ 69 h 158"/>
                    <a:gd name="T26" fmla="*/ 68 w 68"/>
                    <a:gd name="T27" fmla="*/ 71 h 158"/>
                    <a:gd name="T28" fmla="*/ 56 w 68"/>
                    <a:gd name="T29" fmla="*/ 55 h 158"/>
                    <a:gd name="T30" fmla="*/ 44 w 68"/>
                    <a:gd name="T31" fmla="*/ 0 h 158"/>
                    <a:gd name="T32" fmla="*/ 40 w 68"/>
                    <a:gd name="T33" fmla="*/ 25 h 158"/>
                    <a:gd name="T34" fmla="*/ 54 w 68"/>
                    <a:gd name="T35" fmla="*/ 58 h 158"/>
                    <a:gd name="T36" fmla="*/ 30 w 68"/>
                    <a:gd name="T37" fmla="*/ 13 h 158"/>
                    <a:gd name="T38" fmla="*/ 50 w 68"/>
                    <a:gd name="T39" fmla="*/ 61 h 158"/>
                    <a:gd name="T40" fmla="*/ 41 w 68"/>
                    <a:gd name="T41" fmla="*/ 75 h 158"/>
                    <a:gd name="T42" fmla="*/ 44 w 68"/>
                    <a:gd name="T43" fmla="*/ 77 h 158"/>
                    <a:gd name="T44" fmla="*/ 33 w 68"/>
                    <a:gd name="T45" fmla="*/ 110 h 158"/>
                    <a:gd name="T46" fmla="*/ 24 w 68"/>
                    <a:gd name="T47" fmla="*/ 69 h 158"/>
                    <a:gd name="T48" fmla="*/ 28 w 68"/>
                    <a:gd name="T49" fmla="*/ 118 h 158"/>
                    <a:gd name="T50" fmla="*/ 18 w 68"/>
                    <a:gd name="T51" fmla="*/ 106 h 158"/>
                    <a:gd name="T52" fmla="*/ 23 w 68"/>
                    <a:gd name="T53" fmla="*/ 119 h 158"/>
                    <a:gd name="T54" fmla="*/ 24 w 68"/>
                    <a:gd name="T55" fmla="*/ 132 h 158"/>
                    <a:gd name="T56" fmla="*/ 5 w 68"/>
                    <a:gd name="T57" fmla="*/ 132 h 158"/>
                    <a:gd name="T58" fmla="*/ 22 w 68"/>
                    <a:gd name="T59" fmla="*/ 140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8" h="158">
                      <a:moveTo>
                        <a:pt x="22" y="140"/>
                      </a:moveTo>
                      <a:cubicBezTo>
                        <a:pt x="24" y="144"/>
                        <a:pt x="26" y="147"/>
                        <a:pt x="28" y="158"/>
                      </a:cubicBezTo>
                      <a:cubicBezTo>
                        <a:pt x="36" y="158"/>
                        <a:pt x="36" y="158"/>
                        <a:pt x="36" y="158"/>
                      </a:cubicBezTo>
                      <a:cubicBezTo>
                        <a:pt x="35" y="157"/>
                        <a:pt x="35" y="157"/>
                        <a:pt x="35" y="156"/>
                      </a:cubicBezTo>
                      <a:cubicBezTo>
                        <a:pt x="35" y="147"/>
                        <a:pt x="32" y="150"/>
                        <a:pt x="30" y="147"/>
                      </a:cubicBezTo>
                      <a:cubicBezTo>
                        <a:pt x="29" y="145"/>
                        <a:pt x="30" y="145"/>
                        <a:pt x="30" y="143"/>
                      </a:cubicBezTo>
                      <a:cubicBezTo>
                        <a:pt x="31" y="141"/>
                        <a:pt x="32" y="140"/>
                        <a:pt x="30" y="139"/>
                      </a:cubicBezTo>
                      <a:cubicBezTo>
                        <a:pt x="29" y="138"/>
                        <a:pt x="31" y="136"/>
                        <a:pt x="32" y="134"/>
                      </a:cubicBezTo>
                      <a:cubicBezTo>
                        <a:pt x="33" y="132"/>
                        <a:pt x="32" y="131"/>
                        <a:pt x="32" y="127"/>
                      </a:cubicBezTo>
                      <a:cubicBezTo>
                        <a:pt x="32" y="123"/>
                        <a:pt x="53" y="74"/>
                        <a:pt x="53" y="74"/>
                      </a:cubicBezTo>
                      <a:cubicBezTo>
                        <a:pt x="53" y="74"/>
                        <a:pt x="59" y="112"/>
                        <a:pt x="57" y="122"/>
                      </a:cubicBezTo>
                      <a:cubicBezTo>
                        <a:pt x="56" y="131"/>
                        <a:pt x="58" y="121"/>
                        <a:pt x="58" y="121"/>
                      </a:cubicBezTo>
                      <a:cubicBezTo>
                        <a:pt x="58" y="121"/>
                        <a:pt x="59" y="74"/>
                        <a:pt x="59" y="69"/>
                      </a:cubicBezTo>
                      <a:cubicBezTo>
                        <a:pt x="58" y="63"/>
                        <a:pt x="68" y="71"/>
                        <a:pt x="68" y="71"/>
                      </a:cubicBezTo>
                      <a:cubicBezTo>
                        <a:pt x="68" y="71"/>
                        <a:pt x="56" y="56"/>
                        <a:pt x="56" y="55"/>
                      </a:cubicBezTo>
                      <a:cubicBezTo>
                        <a:pt x="56" y="54"/>
                        <a:pt x="44" y="0"/>
                        <a:pt x="44" y="0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54" y="58"/>
                        <a:pt x="54" y="58"/>
                        <a:pt x="54" y="58"/>
                      </a:cubicBezTo>
                      <a:cubicBezTo>
                        <a:pt x="54" y="58"/>
                        <a:pt x="35" y="27"/>
                        <a:pt x="30" y="13"/>
                      </a:cubicBezTo>
                      <a:cubicBezTo>
                        <a:pt x="33" y="24"/>
                        <a:pt x="42" y="51"/>
                        <a:pt x="50" y="61"/>
                      </a:cubicBezTo>
                      <a:cubicBezTo>
                        <a:pt x="50" y="61"/>
                        <a:pt x="43" y="72"/>
                        <a:pt x="41" y="75"/>
                      </a:cubicBezTo>
                      <a:cubicBezTo>
                        <a:pt x="39" y="78"/>
                        <a:pt x="46" y="72"/>
                        <a:pt x="44" y="77"/>
                      </a:cubicBezTo>
                      <a:cubicBezTo>
                        <a:pt x="43" y="82"/>
                        <a:pt x="37" y="109"/>
                        <a:pt x="33" y="110"/>
                      </a:cubicBezTo>
                      <a:cubicBezTo>
                        <a:pt x="30" y="111"/>
                        <a:pt x="24" y="69"/>
                        <a:pt x="24" y="69"/>
                      </a:cubicBezTo>
                      <a:cubicBezTo>
                        <a:pt x="28" y="118"/>
                        <a:pt x="28" y="118"/>
                        <a:pt x="28" y="118"/>
                      </a:cubicBezTo>
                      <a:cubicBezTo>
                        <a:pt x="18" y="106"/>
                        <a:pt x="18" y="106"/>
                        <a:pt x="18" y="106"/>
                      </a:cubicBezTo>
                      <a:cubicBezTo>
                        <a:pt x="18" y="106"/>
                        <a:pt x="22" y="116"/>
                        <a:pt x="23" y="119"/>
                      </a:cubicBezTo>
                      <a:cubicBezTo>
                        <a:pt x="23" y="121"/>
                        <a:pt x="22" y="128"/>
                        <a:pt x="24" y="132"/>
                      </a:cubicBezTo>
                      <a:cubicBezTo>
                        <a:pt x="26" y="136"/>
                        <a:pt x="11" y="133"/>
                        <a:pt x="5" y="132"/>
                      </a:cubicBezTo>
                      <a:cubicBezTo>
                        <a:pt x="0" y="131"/>
                        <a:pt x="18" y="135"/>
                        <a:pt x="22" y="140"/>
                      </a:cubicBezTo>
                      <a:close/>
                    </a:path>
                  </a:pathLst>
                </a:custGeom>
                <a:solidFill>
                  <a:srgbClr val="564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58" name="Freeform 371"/>
                <p:cNvSpPr>
                  <a:spLocks/>
                </p:cNvSpPr>
                <p:nvPr/>
              </p:nvSpPr>
              <p:spPr bwMode="auto">
                <a:xfrm>
                  <a:off x="4684261" y="7300417"/>
                  <a:ext cx="17060" cy="71083"/>
                </a:xfrm>
                <a:custGeom>
                  <a:avLst/>
                  <a:gdLst>
                    <a:gd name="T0" fmla="*/ 0 w 1"/>
                    <a:gd name="T1" fmla="*/ 4 h 4"/>
                    <a:gd name="T2" fmla="*/ 1 w 1"/>
                    <a:gd name="T3" fmla="*/ 0 h 4"/>
                    <a:gd name="T4" fmla="*/ 0 w 1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7C6E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59" name="Freeform 372"/>
                <p:cNvSpPr>
                  <a:spLocks/>
                </p:cNvSpPr>
                <p:nvPr/>
              </p:nvSpPr>
              <p:spPr bwMode="auto">
                <a:xfrm>
                  <a:off x="2671217" y="6154573"/>
                  <a:ext cx="2851814" cy="3986284"/>
                </a:xfrm>
                <a:custGeom>
                  <a:avLst/>
                  <a:gdLst>
                    <a:gd name="T0" fmla="*/ 154 w 167"/>
                    <a:gd name="T1" fmla="*/ 214 h 233"/>
                    <a:gd name="T2" fmla="*/ 109 w 167"/>
                    <a:gd name="T3" fmla="*/ 214 h 233"/>
                    <a:gd name="T4" fmla="*/ 111 w 167"/>
                    <a:gd name="T5" fmla="*/ 206 h 233"/>
                    <a:gd name="T6" fmla="*/ 116 w 167"/>
                    <a:gd name="T7" fmla="*/ 201 h 233"/>
                    <a:gd name="T8" fmla="*/ 119 w 167"/>
                    <a:gd name="T9" fmla="*/ 202 h 233"/>
                    <a:gd name="T10" fmla="*/ 119 w 167"/>
                    <a:gd name="T11" fmla="*/ 194 h 233"/>
                    <a:gd name="T12" fmla="*/ 116 w 167"/>
                    <a:gd name="T13" fmla="*/ 187 h 233"/>
                    <a:gd name="T14" fmla="*/ 95 w 167"/>
                    <a:gd name="T15" fmla="*/ 130 h 233"/>
                    <a:gd name="T16" fmla="*/ 91 w 167"/>
                    <a:gd name="T17" fmla="*/ 173 h 233"/>
                    <a:gd name="T18" fmla="*/ 92 w 167"/>
                    <a:gd name="T19" fmla="*/ 184 h 233"/>
                    <a:gd name="T20" fmla="*/ 92 w 167"/>
                    <a:gd name="T21" fmla="*/ 188 h 233"/>
                    <a:gd name="T22" fmla="*/ 97 w 167"/>
                    <a:gd name="T23" fmla="*/ 199 h 233"/>
                    <a:gd name="T24" fmla="*/ 98 w 167"/>
                    <a:gd name="T25" fmla="*/ 204 h 233"/>
                    <a:gd name="T26" fmla="*/ 103 w 167"/>
                    <a:gd name="T27" fmla="*/ 215 h 233"/>
                    <a:gd name="T28" fmla="*/ 100 w 167"/>
                    <a:gd name="T29" fmla="*/ 225 h 233"/>
                    <a:gd name="T30" fmla="*/ 101 w 167"/>
                    <a:gd name="T31" fmla="*/ 233 h 233"/>
                    <a:gd name="T32" fmla="*/ 0 w 167"/>
                    <a:gd name="T33" fmla="*/ 233 h 233"/>
                    <a:gd name="T34" fmla="*/ 25 w 167"/>
                    <a:gd name="T35" fmla="*/ 28 h 233"/>
                    <a:gd name="T36" fmla="*/ 26 w 167"/>
                    <a:gd name="T37" fmla="*/ 29 h 233"/>
                    <a:gd name="T38" fmla="*/ 37 w 167"/>
                    <a:gd name="T39" fmla="*/ 23 h 233"/>
                    <a:gd name="T40" fmla="*/ 51 w 167"/>
                    <a:gd name="T41" fmla="*/ 0 h 233"/>
                    <a:gd name="T42" fmla="*/ 130 w 167"/>
                    <a:gd name="T43" fmla="*/ 28 h 233"/>
                    <a:gd name="T44" fmla="*/ 147 w 167"/>
                    <a:gd name="T45" fmla="*/ 97 h 233"/>
                    <a:gd name="T46" fmla="*/ 158 w 167"/>
                    <a:gd name="T47" fmla="*/ 140 h 233"/>
                    <a:gd name="T48" fmla="*/ 163 w 167"/>
                    <a:gd name="T49" fmla="*/ 148 h 233"/>
                    <a:gd name="T50" fmla="*/ 163 w 167"/>
                    <a:gd name="T51" fmla="*/ 158 h 233"/>
                    <a:gd name="T52" fmla="*/ 162 w 167"/>
                    <a:gd name="T53" fmla="*/ 169 h 233"/>
                    <a:gd name="T54" fmla="*/ 157 w 167"/>
                    <a:gd name="T55" fmla="*/ 181 h 233"/>
                    <a:gd name="T56" fmla="*/ 154 w 167"/>
                    <a:gd name="T57" fmla="*/ 214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7" h="233">
                      <a:moveTo>
                        <a:pt x="154" y="214"/>
                      </a:moveTo>
                      <a:cubicBezTo>
                        <a:pt x="109" y="214"/>
                        <a:pt x="109" y="214"/>
                        <a:pt x="109" y="214"/>
                      </a:cubicBezTo>
                      <a:cubicBezTo>
                        <a:pt x="110" y="212"/>
                        <a:pt x="111" y="209"/>
                        <a:pt x="111" y="206"/>
                      </a:cubicBezTo>
                      <a:cubicBezTo>
                        <a:pt x="112" y="198"/>
                        <a:pt x="115" y="200"/>
                        <a:pt x="116" y="201"/>
                      </a:cubicBezTo>
                      <a:cubicBezTo>
                        <a:pt x="118" y="202"/>
                        <a:pt x="118" y="203"/>
                        <a:pt x="119" y="202"/>
                      </a:cubicBezTo>
                      <a:cubicBezTo>
                        <a:pt x="119" y="199"/>
                        <a:pt x="117" y="195"/>
                        <a:pt x="119" y="194"/>
                      </a:cubicBezTo>
                      <a:cubicBezTo>
                        <a:pt x="121" y="192"/>
                        <a:pt x="115" y="191"/>
                        <a:pt x="116" y="187"/>
                      </a:cubicBezTo>
                      <a:cubicBezTo>
                        <a:pt x="118" y="183"/>
                        <a:pt x="102" y="143"/>
                        <a:pt x="95" y="130"/>
                      </a:cubicBezTo>
                      <a:cubicBezTo>
                        <a:pt x="95" y="130"/>
                        <a:pt x="91" y="166"/>
                        <a:pt x="91" y="173"/>
                      </a:cubicBezTo>
                      <a:cubicBezTo>
                        <a:pt x="91" y="181"/>
                        <a:pt x="91" y="182"/>
                        <a:pt x="92" y="184"/>
                      </a:cubicBezTo>
                      <a:cubicBezTo>
                        <a:pt x="93" y="185"/>
                        <a:pt x="92" y="188"/>
                        <a:pt x="92" y="188"/>
                      </a:cubicBezTo>
                      <a:cubicBezTo>
                        <a:pt x="92" y="188"/>
                        <a:pt x="96" y="196"/>
                        <a:pt x="97" y="199"/>
                      </a:cubicBezTo>
                      <a:cubicBezTo>
                        <a:pt x="98" y="202"/>
                        <a:pt x="97" y="202"/>
                        <a:pt x="98" y="204"/>
                      </a:cubicBezTo>
                      <a:cubicBezTo>
                        <a:pt x="99" y="206"/>
                        <a:pt x="104" y="210"/>
                        <a:pt x="103" y="215"/>
                      </a:cubicBezTo>
                      <a:cubicBezTo>
                        <a:pt x="102" y="219"/>
                        <a:pt x="101" y="220"/>
                        <a:pt x="100" y="225"/>
                      </a:cubicBezTo>
                      <a:cubicBezTo>
                        <a:pt x="100" y="227"/>
                        <a:pt x="101" y="230"/>
                        <a:pt x="101" y="233"/>
                      </a:cubicBezTo>
                      <a:cubicBezTo>
                        <a:pt x="0" y="233"/>
                        <a:pt x="0" y="233"/>
                        <a:pt x="0" y="233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6" y="29"/>
                        <a:pt x="26" y="29"/>
                        <a:pt x="26" y="29"/>
                      </a:cubicBezTo>
                      <a:cubicBezTo>
                        <a:pt x="26" y="29"/>
                        <a:pt x="35" y="25"/>
                        <a:pt x="37" y="23"/>
                      </a:cubicBezTo>
                      <a:cubicBezTo>
                        <a:pt x="39" y="21"/>
                        <a:pt x="51" y="2"/>
                        <a:pt x="51" y="0"/>
                      </a:cubicBezTo>
                      <a:cubicBezTo>
                        <a:pt x="51" y="0"/>
                        <a:pt x="128" y="24"/>
                        <a:pt x="130" y="28"/>
                      </a:cubicBezTo>
                      <a:cubicBezTo>
                        <a:pt x="131" y="31"/>
                        <a:pt x="142" y="74"/>
                        <a:pt x="147" y="97"/>
                      </a:cubicBezTo>
                      <a:cubicBezTo>
                        <a:pt x="152" y="120"/>
                        <a:pt x="155" y="133"/>
                        <a:pt x="158" y="140"/>
                      </a:cubicBezTo>
                      <a:cubicBezTo>
                        <a:pt x="161" y="146"/>
                        <a:pt x="167" y="143"/>
                        <a:pt x="163" y="148"/>
                      </a:cubicBezTo>
                      <a:cubicBezTo>
                        <a:pt x="159" y="154"/>
                        <a:pt x="162" y="156"/>
                        <a:pt x="163" y="158"/>
                      </a:cubicBezTo>
                      <a:cubicBezTo>
                        <a:pt x="164" y="160"/>
                        <a:pt x="161" y="168"/>
                        <a:pt x="162" y="169"/>
                      </a:cubicBezTo>
                      <a:cubicBezTo>
                        <a:pt x="163" y="170"/>
                        <a:pt x="153" y="174"/>
                        <a:pt x="157" y="181"/>
                      </a:cubicBezTo>
                      <a:cubicBezTo>
                        <a:pt x="161" y="188"/>
                        <a:pt x="157" y="205"/>
                        <a:pt x="154" y="214"/>
                      </a:cubicBezTo>
                    </a:path>
                  </a:pathLst>
                </a:custGeom>
                <a:solidFill>
                  <a:srgbClr val="664F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0" name="Freeform 373"/>
                <p:cNvSpPr>
                  <a:spLocks/>
                </p:cNvSpPr>
                <p:nvPr/>
              </p:nvSpPr>
              <p:spPr bwMode="auto">
                <a:xfrm>
                  <a:off x="4684261" y="7266298"/>
                  <a:ext cx="34119" cy="71083"/>
                </a:xfrm>
                <a:custGeom>
                  <a:avLst/>
                  <a:gdLst>
                    <a:gd name="T0" fmla="*/ 0 w 2"/>
                    <a:gd name="T1" fmla="*/ 4 h 4"/>
                    <a:gd name="T2" fmla="*/ 2 w 2"/>
                    <a:gd name="T3" fmla="*/ 0 h 4"/>
                    <a:gd name="T4" fmla="*/ 0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0" y="4"/>
                      </a:moveTo>
                      <a:cubicBezTo>
                        <a:pt x="1" y="2"/>
                        <a:pt x="2" y="0"/>
                        <a:pt x="2" y="0"/>
                      </a:cubicBezTo>
                      <a:cubicBezTo>
                        <a:pt x="2" y="1"/>
                        <a:pt x="1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7C6E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1" name="Freeform 374"/>
                <p:cNvSpPr>
                  <a:spLocks/>
                </p:cNvSpPr>
                <p:nvPr/>
              </p:nvSpPr>
              <p:spPr bwMode="auto">
                <a:xfrm>
                  <a:off x="4035993" y="7112760"/>
                  <a:ext cx="1177119" cy="2703964"/>
                </a:xfrm>
                <a:custGeom>
                  <a:avLst/>
                  <a:gdLst>
                    <a:gd name="T0" fmla="*/ 47 w 69"/>
                    <a:gd name="T1" fmla="*/ 140 h 158"/>
                    <a:gd name="T2" fmla="*/ 36 w 69"/>
                    <a:gd name="T3" fmla="*/ 158 h 158"/>
                    <a:gd name="T4" fmla="*/ 29 w 69"/>
                    <a:gd name="T5" fmla="*/ 158 h 158"/>
                    <a:gd name="T6" fmla="*/ 29 w 69"/>
                    <a:gd name="T7" fmla="*/ 156 h 158"/>
                    <a:gd name="T8" fmla="*/ 38 w 69"/>
                    <a:gd name="T9" fmla="*/ 147 h 158"/>
                    <a:gd name="T10" fmla="*/ 38 w 69"/>
                    <a:gd name="T11" fmla="*/ 143 h 158"/>
                    <a:gd name="T12" fmla="*/ 38 w 69"/>
                    <a:gd name="T13" fmla="*/ 139 h 158"/>
                    <a:gd name="T14" fmla="*/ 37 w 69"/>
                    <a:gd name="T15" fmla="*/ 134 h 158"/>
                    <a:gd name="T16" fmla="*/ 36 w 69"/>
                    <a:gd name="T17" fmla="*/ 127 h 158"/>
                    <a:gd name="T18" fmla="*/ 15 w 69"/>
                    <a:gd name="T19" fmla="*/ 74 h 158"/>
                    <a:gd name="T20" fmla="*/ 11 w 69"/>
                    <a:gd name="T21" fmla="*/ 122 h 158"/>
                    <a:gd name="T22" fmla="*/ 10 w 69"/>
                    <a:gd name="T23" fmla="*/ 121 h 158"/>
                    <a:gd name="T24" fmla="*/ 10 w 69"/>
                    <a:gd name="T25" fmla="*/ 69 h 158"/>
                    <a:gd name="T26" fmla="*/ 0 w 69"/>
                    <a:gd name="T27" fmla="*/ 71 h 158"/>
                    <a:gd name="T28" fmla="*/ 12 w 69"/>
                    <a:gd name="T29" fmla="*/ 55 h 158"/>
                    <a:gd name="T30" fmla="*/ 24 w 69"/>
                    <a:gd name="T31" fmla="*/ 0 h 158"/>
                    <a:gd name="T32" fmla="*/ 29 w 69"/>
                    <a:gd name="T33" fmla="*/ 25 h 158"/>
                    <a:gd name="T34" fmla="*/ 15 w 69"/>
                    <a:gd name="T35" fmla="*/ 58 h 158"/>
                    <a:gd name="T36" fmla="*/ 38 w 69"/>
                    <a:gd name="T37" fmla="*/ 13 h 158"/>
                    <a:gd name="T38" fmla="*/ 18 w 69"/>
                    <a:gd name="T39" fmla="*/ 61 h 158"/>
                    <a:gd name="T40" fmla="*/ 27 w 69"/>
                    <a:gd name="T41" fmla="*/ 75 h 158"/>
                    <a:gd name="T42" fmla="*/ 24 w 69"/>
                    <a:gd name="T43" fmla="*/ 77 h 158"/>
                    <a:gd name="T44" fmla="*/ 35 w 69"/>
                    <a:gd name="T45" fmla="*/ 110 h 158"/>
                    <a:gd name="T46" fmla="*/ 44 w 69"/>
                    <a:gd name="T47" fmla="*/ 69 h 158"/>
                    <a:gd name="T48" fmla="*/ 40 w 69"/>
                    <a:gd name="T49" fmla="*/ 118 h 158"/>
                    <a:gd name="T50" fmla="*/ 50 w 69"/>
                    <a:gd name="T51" fmla="*/ 106 h 158"/>
                    <a:gd name="T52" fmla="*/ 46 w 69"/>
                    <a:gd name="T53" fmla="*/ 119 h 158"/>
                    <a:gd name="T54" fmla="*/ 44 w 69"/>
                    <a:gd name="T55" fmla="*/ 132 h 158"/>
                    <a:gd name="T56" fmla="*/ 63 w 69"/>
                    <a:gd name="T57" fmla="*/ 132 h 158"/>
                    <a:gd name="T58" fmla="*/ 47 w 69"/>
                    <a:gd name="T59" fmla="*/ 140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9" h="158">
                      <a:moveTo>
                        <a:pt x="47" y="140"/>
                      </a:moveTo>
                      <a:cubicBezTo>
                        <a:pt x="44" y="144"/>
                        <a:pt x="39" y="147"/>
                        <a:pt x="36" y="158"/>
                      </a:cubicBezTo>
                      <a:cubicBezTo>
                        <a:pt x="29" y="158"/>
                        <a:pt x="29" y="158"/>
                        <a:pt x="29" y="158"/>
                      </a:cubicBezTo>
                      <a:cubicBezTo>
                        <a:pt x="29" y="157"/>
                        <a:pt x="29" y="157"/>
                        <a:pt x="29" y="156"/>
                      </a:cubicBezTo>
                      <a:cubicBezTo>
                        <a:pt x="30" y="147"/>
                        <a:pt x="37" y="150"/>
                        <a:pt x="38" y="147"/>
                      </a:cubicBezTo>
                      <a:cubicBezTo>
                        <a:pt x="39" y="145"/>
                        <a:pt x="39" y="145"/>
                        <a:pt x="38" y="143"/>
                      </a:cubicBezTo>
                      <a:cubicBezTo>
                        <a:pt x="37" y="141"/>
                        <a:pt x="37" y="140"/>
                        <a:pt x="38" y="139"/>
                      </a:cubicBezTo>
                      <a:cubicBezTo>
                        <a:pt x="39" y="138"/>
                        <a:pt x="37" y="136"/>
                        <a:pt x="37" y="134"/>
                      </a:cubicBezTo>
                      <a:cubicBezTo>
                        <a:pt x="36" y="132"/>
                        <a:pt x="36" y="131"/>
                        <a:pt x="36" y="127"/>
                      </a:cubicBezTo>
                      <a:cubicBezTo>
                        <a:pt x="36" y="123"/>
                        <a:pt x="15" y="74"/>
                        <a:pt x="15" y="74"/>
                      </a:cubicBezTo>
                      <a:cubicBezTo>
                        <a:pt x="15" y="74"/>
                        <a:pt x="10" y="112"/>
                        <a:pt x="11" y="122"/>
                      </a:cubicBezTo>
                      <a:cubicBezTo>
                        <a:pt x="12" y="131"/>
                        <a:pt x="10" y="121"/>
                        <a:pt x="10" y="121"/>
                      </a:cubicBezTo>
                      <a:cubicBezTo>
                        <a:pt x="10" y="121"/>
                        <a:pt x="9" y="74"/>
                        <a:pt x="10" y="69"/>
                      </a:cubicBezTo>
                      <a:cubicBezTo>
                        <a:pt x="10" y="63"/>
                        <a:pt x="0" y="71"/>
                        <a:pt x="0" y="71"/>
                      </a:cubicBezTo>
                      <a:cubicBezTo>
                        <a:pt x="0" y="71"/>
                        <a:pt x="12" y="56"/>
                        <a:pt x="12" y="55"/>
                      </a:cubicBezTo>
                      <a:cubicBezTo>
                        <a:pt x="12" y="54"/>
                        <a:pt x="24" y="0"/>
                        <a:pt x="24" y="0"/>
                      </a:cubicBezTo>
                      <a:cubicBezTo>
                        <a:pt x="29" y="25"/>
                        <a:pt x="29" y="25"/>
                        <a:pt x="29" y="25"/>
                      </a:cubicBezTo>
                      <a:cubicBezTo>
                        <a:pt x="15" y="58"/>
                        <a:pt x="15" y="58"/>
                        <a:pt x="15" y="58"/>
                      </a:cubicBezTo>
                      <a:cubicBezTo>
                        <a:pt x="15" y="58"/>
                        <a:pt x="33" y="27"/>
                        <a:pt x="38" y="13"/>
                      </a:cubicBezTo>
                      <a:cubicBezTo>
                        <a:pt x="35" y="24"/>
                        <a:pt x="26" y="51"/>
                        <a:pt x="18" y="61"/>
                      </a:cubicBezTo>
                      <a:cubicBezTo>
                        <a:pt x="18" y="61"/>
                        <a:pt x="25" y="72"/>
                        <a:pt x="27" y="75"/>
                      </a:cubicBezTo>
                      <a:cubicBezTo>
                        <a:pt x="30" y="78"/>
                        <a:pt x="22" y="72"/>
                        <a:pt x="24" y="77"/>
                      </a:cubicBezTo>
                      <a:cubicBezTo>
                        <a:pt x="26" y="82"/>
                        <a:pt x="32" y="109"/>
                        <a:pt x="35" y="110"/>
                      </a:cubicBezTo>
                      <a:cubicBezTo>
                        <a:pt x="38" y="111"/>
                        <a:pt x="44" y="69"/>
                        <a:pt x="44" y="69"/>
                      </a:cubicBezTo>
                      <a:cubicBezTo>
                        <a:pt x="40" y="118"/>
                        <a:pt x="40" y="118"/>
                        <a:pt x="40" y="118"/>
                      </a:cubicBezTo>
                      <a:cubicBezTo>
                        <a:pt x="50" y="106"/>
                        <a:pt x="50" y="106"/>
                        <a:pt x="50" y="106"/>
                      </a:cubicBezTo>
                      <a:cubicBezTo>
                        <a:pt x="50" y="106"/>
                        <a:pt x="46" y="116"/>
                        <a:pt x="46" y="119"/>
                      </a:cubicBezTo>
                      <a:cubicBezTo>
                        <a:pt x="45" y="121"/>
                        <a:pt x="46" y="128"/>
                        <a:pt x="44" y="132"/>
                      </a:cubicBezTo>
                      <a:cubicBezTo>
                        <a:pt x="43" y="136"/>
                        <a:pt x="57" y="133"/>
                        <a:pt x="63" y="132"/>
                      </a:cubicBezTo>
                      <a:cubicBezTo>
                        <a:pt x="69" y="131"/>
                        <a:pt x="50" y="135"/>
                        <a:pt x="47" y="140"/>
                      </a:cubicBezTo>
                      <a:close/>
                    </a:path>
                  </a:pathLst>
                </a:custGeom>
                <a:solidFill>
                  <a:srgbClr val="564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2" name="Freeform 375"/>
                <p:cNvSpPr>
                  <a:spLocks/>
                </p:cNvSpPr>
                <p:nvPr/>
              </p:nvSpPr>
              <p:spPr bwMode="auto">
                <a:xfrm>
                  <a:off x="2108247" y="5233349"/>
                  <a:ext cx="1705970" cy="1316441"/>
                </a:xfrm>
                <a:custGeom>
                  <a:avLst/>
                  <a:gdLst>
                    <a:gd name="T0" fmla="*/ 76 w 100"/>
                    <a:gd name="T1" fmla="*/ 8 h 77"/>
                    <a:gd name="T2" fmla="*/ 80 w 100"/>
                    <a:gd name="T3" fmla="*/ 46 h 77"/>
                    <a:gd name="T4" fmla="*/ 95 w 100"/>
                    <a:gd name="T5" fmla="*/ 69 h 77"/>
                    <a:gd name="T6" fmla="*/ 45 w 100"/>
                    <a:gd name="T7" fmla="*/ 76 h 77"/>
                    <a:gd name="T8" fmla="*/ 4 w 100"/>
                    <a:gd name="T9" fmla="*/ 68 h 77"/>
                    <a:gd name="T10" fmla="*/ 15 w 100"/>
                    <a:gd name="T11" fmla="*/ 46 h 77"/>
                    <a:gd name="T12" fmla="*/ 18 w 100"/>
                    <a:gd name="T13" fmla="*/ 11 h 77"/>
                    <a:gd name="T14" fmla="*/ 45 w 100"/>
                    <a:gd name="T15" fmla="*/ 16 h 77"/>
                    <a:gd name="T16" fmla="*/ 76 w 100"/>
                    <a:gd name="T17" fmla="*/ 8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77">
                      <a:moveTo>
                        <a:pt x="76" y="8"/>
                      </a:moveTo>
                      <a:cubicBezTo>
                        <a:pt x="74" y="20"/>
                        <a:pt x="78" y="36"/>
                        <a:pt x="80" y="46"/>
                      </a:cubicBezTo>
                      <a:cubicBezTo>
                        <a:pt x="82" y="52"/>
                        <a:pt x="100" y="64"/>
                        <a:pt x="95" y="69"/>
                      </a:cubicBezTo>
                      <a:cubicBezTo>
                        <a:pt x="87" y="77"/>
                        <a:pt x="53" y="76"/>
                        <a:pt x="45" y="76"/>
                      </a:cubicBezTo>
                      <a:cubicBezTo>
                        <a:pt x="38" y="76"/>
                        <a:pt x="10" y="76"/>
                        <a:pt x="4" y="68"/>
                      </a:cubicBezTo>
                      <a:cubicBezTo>
                        <a:pt x="0" y="64"/>
                        <a:pt x="15" y="52"/>
                        <a:pt x="15" y="46"/>
                      </a:cubicBezTo>
                      <a:cubicBezTo>
                        <a:pt x="15" y="38"/>
                        <a:pt x="21" y="23"/>
                        <a:pt x="18" y="11"/>
                      </a:cubicBezTo>
                      <a:cubicBezTo>
                        <a:pt x="17" y="3"/>
                        <a:pt x="39" y="16"/>
                        <a:pt x="45" y="16"/>
                      </a:cubicBezTo>
                      <a:cubicBezTo>
                        <a:pt x="51" y="16"/>
                        <a:pt x="77" y="0"/>
                        <a:pt x="76" y="8"/>
                      </a:cubicBezTo>
                    </a:path>
                  </a:pathLst>
                </a:custGeom>
                <a:solidFill>
                  <a:srgbClr val="EFCA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3" name="Freeform 376"/>
                <p:cNvSpPr>
                  <a:spLocks/>
                </p:cNvSpPr>
                <p:nvPr/>
              </p:nvSpPr>
              <p:spPr bwMode="auto">
                <a:xfrm>
                  <a:off x="3063590" y="6532731"/>
                  <a:ext cx="255896" cy="85299"/>
                </a:xfrm>
                <a:custGeom>
                  <a:avLst/>
                  <a:gdLst>
                    <a:gd name="T0" fmla="*/ 15 w 15"/>
                    <a:gd name="T1" fmla="*/ 0 h 5"/>
                    <a:gd name="T2" fmla="*/ 0 w 15"/>
                    <a:gd name="T3" fmla="*/ 0 h 5"/>
                    <a:gd name="T4" fmla="*/ 6 w 15"/>
                    <a:gd name="T5" fmla="*/ 5 h 5"/>
                    <a:gd name="T6" fmla="*/ 7 w 15"/>
                    <a:gd name="T7" fmla="*/ 5 h 5"/>
                    <a:gd name="T8" fmla="*/ 14 w 15"/>
                    <a:gd name="T9" fmla="*/ 1 h 5"/>
                    <a:gd name="T10" fmla="*/ 15 w 15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5">
                      <a:moveTo>
                        <a:pt x="15" y="0"/>
                      </a:moveTo>
                      <a:cubicBezTo>
                        <a:pt x="10" y="0"/>
                        <a:pt x="5" y="0"/>
                        <a:pt x="0" y="0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5"/>
                        <a:pt x="6" y="5"/>
                        <a:pt x="7" y="5"/>
                      </a:cubicBezTo>
                      <a:cubicBezTo>
                        <a:pt x="10" y="4"/>
                        <a:pt x="13" y="2"/>
                        <a:pt x="14" y="1"/>
                      </a:cubicBezTo>
                      <a:cubicBezTo>
                        <a:pt x="14" y="1"/>
                        <a:pt x="15" y="0"/>
                        <a:pt x="15" y="0"/>
                      </a:cubicBezTo>
                    </a:path>
                  </a:pathLst>
                </a:custGeom>
                <a:solidFill>
                  <a:srgbClr val="E870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4" name="Freeform 377"/>
                <p:cNvSpPr>
                  <a:spLocks/>
                </p:cNvSpPr>
                <p:nvPr/>
              </p:nvSpPr>
              <p:spPr bwMode="auto">
                <a:xfrm>
                  <a:off x="3183008" y="6464492"/>
                  <a:ext cx="460612" cy="153537"/>
                </a:xfrm>
                <a:custGeom>
                  <a:avLst/>
                  <a:gdLst>
                    <a:gd name="T0" fmla="*/ 27 w 27"/>
                    <a:gd name="T1" fmla="*/ 0 h 9"/>
                    <a:gd name="T2" fmla="*/ 8 w 27"/>
                    <a:gd name="T3" fmla="*/ 4 h 9"/>
                    <a:gd name="T4" fmla="*/ 7 w 27"/>
                    <a:gd name="T5" fmla="*/ 5 h 9"/>
                    <a:gd name="T6" fmla="*/ 0 w 27"/>
                    <a:gd name="T7" fmla="*/ 9 h 9"/>
                    <a:gd name="T8" fmla="*/ 27 w 27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">
                      <a:moveTo>
                        <a:pt x="27" y="0"/>
                      </a:moveTo>
                      <a:cubicBezTo>
                        <a:pt x="22" y="2"/>
                        <a:pt x="15" y="3"/>
                        <a:pt x="8" y="4"/>
                      </a:cubicBezTo>
                      <a:cubicBezTo>
                        <a:pt x="8" y="4"/>
                        <a:pt x="7" y="5"/>
                        <a:pt x="7" y="5"/>
                      </a:cubicBezTo>
                      <a:cubicBezTo>
                        <a:pt x="6" y="6"/>
                        <a:pt x="3" y="8"/>
                        <a:pt x="0" y="9"/>
                      </a:cubicBezTo>
                      <a:cubicBezTo>
                        <a:pt x="7" y="8"/>
                        <a:pt x="20" y="3"/>
                        <a:pt x="27" y="0"/>
                      </a:cubicBezTo>
                    </a:path>
                  </a:pathLst>
                </a:custGeom>
                <a:solidFill>
                  <a:srgbClr val="7A59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5" name="Freeform 378"/>
                <p:cNvSpPr>
                  <a:spLocks/>
                </p:cNvSpPr>
                <p:nvPr/>
              </p:nvSpPr>
              <p:spPr bwMode="auto">
                <a:xfrm>
                  <a:off x="2364142" y="5711021"/>
                  <a:ext cx="1364776" cy="821710"/>
                </a:xfrm>
                <a:custGeom>
                  <a:avLst/>
                  <a:gdLst>
                    <a:gd name="T0" fmla="*/ 62 w 80"/>
                    <a:gd name="T1" fmla="*/ 0 h 48"/>
                    <a:gd name="T2" fmla="*/ 47 w 80"/>
                    <a:gd name="T3" fmla="*/ 17 h 48"/>
                    <a:gd name="T4" fmla="*/ 17 w 80"/>
                    <a:gd name="T5" fmla="*/ 17 h 48"/>
                    <a:gd name="T6" fmla="*/ 4 w 80"/>
                    <a:gd name="T7" fmla="*/ 0 h 48"/>
                    <a:gd name="T8" fmla="*/ 0 w 80"/>
                    <a:gd name="T9" fmla="*/ 12 h 48"/>
                    <a:gd name="T10" fmla="*/ 41 w 80"/>
                    <a:gd name="T11" fmla="*/ 48 h 48"/>
                    <a:gd name="T12" fmla="*/ 56 w 80"/>
                    <a:gd name="T13" fmla="*/ 48 h 48"/>
                    <a:gd name="T14" fmla="*/ 75 w 80"/>
                    <a:gd name="T15" fmla="*/ 44 h 48"/>
                    <a:gd name="T16" fmla="*/ 80 w 80"/>
                    <a:gd name="T17" fmla="*/ 41 h 48"/>
                    <a:gd name="T18" fmla="*/ 80 w 80"/>
                    <a:gd name="T19" fmla="*/ 39 h 48"/>
                    <a:gd name="T20" fmla="*/ 65 w 80"/>
                    <a:gd name="T21" fmla="*/ 18 h 48"/>
                    <a:gd name="T22" fmla="*/ 62 w 80"/>
                    <a:gd name="T2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0" h="48">
                      <a:moveTo>
                        <a:pt x="62" y="0"/>
                      </a:moveTo>
                      <a:cubicBezTo>
                        <a:pt x="47" y="17"/>
                        <a:pt x="47" y="17"/>
                        <a:pt x="47" y="17"/>
                      </a:cubicBezTo>
                      <a:cubicBezTo>
                        <a:pt x="17" y="17"/>
                        <a:pt x="17" y="17"/>
                        <a:pt x="17" y="1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41" y="48"/>
                        <a:pt x="41" y="48"/>
                        <a:pt x="41" y="48"/>
                      </a:cubicBezTo>
                      <a:cubicBezTo>
                        <a:pt x="46" y="48"/>
                        <a:pt x="51" y="48"/>
                        <a:pt x="56" y="48"/>
                      </a:cubicBezTo>
                      <a:cubicBezTo>
                        <a:pt x="63" y="47"/>
                        <a:pt x="70" y="46"/>
                        <a:pt x="75" y="44"/>
                      </a:cubicBezTo>
                      <a:cubicBezTo>
                        <a:pt x="77" y="43"/>
                        <a:pt x="79" y="42"/>
                        <a:pt x="80" y="41"/>
                      </a:cubicBezTo>
                      <a:cubicBezTo>
                        <a:pt x="80" y="41"/>
                        <a:pt x="80" y="40"/>
                        <a:pt x="80" y="39"/>
                      </a:cubicBezTo>
                      <a:cubicBezTo>
                        <a:pt x="80" y="34"/>
                        <a:pt x="67" y="24"/>
                        <a:pt x="65" y="18"/>
                      </a:cubicBezTo>
                      <a:cubicBezTo>
                        <a:pt x="64" y="13"/>
                        <a:pt x="63" y="6"/>
                        <a:pt x="62" y="0"/>
                      </a:cubicBezTo>
                    </a:path>
                  </a:pathLst>
                </a:custGeom>
                <a:solidFill>
                  <a:srgbClr val="EBBC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6" name="Freeform 379"/>
                <p:cNvSpPr>
                  <a:spLocks/>
                </p:cNvSpPr>
                <p:nvPr/>
              </p:nvSpPr>
              <p:spPr bwMode="auto">
                <a:xfrm>
                  <a:off x="2858873" y="6052215"/>
                  <a:ext cx="648269" cy="2891620"/>
                </a:xfrm>
                <a:custGeom>
                  <a:avLst/>
                  <a:gdLst>
                    <a:gd name="T0" fmla="*/ 8 w 38"/>
                    <a:gd name="T1" fmla="*/ 169 h 169"/>
                    <a:gd name="T2" fmla="*/ 18 w 38"/>
                    <a:gd name="T3" fmla="*/ 169 h 169"/>
                    <a:gd name="T4" fmla="*/ 30 w 38"/>
                    <a:gd name="T5" fmla="*/ 56 h 169"/>
                    <a:gd name="T6" fmla="*/ 38 w 38"/>
                    <a:gd name="T7" fmla="*/ 21 h 169"/>
                    <a:gd name="T8" fmla="*/ 38 w 38"/>
                    <a:gd name="T9" fmla="*/ 0 h 169"/>
                    <a:gd name="T10" fmla="*/ 0 w 38"/>
                    <a:gd name="T11" fmla="*/ 27 h 169"/>
                    <a:gd name="T12" fmla="*/ 4 w 38"/>
                    <a:gd name="T13" fmla="*/ 162 h 169"/>
                    <a:gd name="T14" fmla="*/ 8 w 38"/>
                    <a:gd name="T15" fmla="*/ 16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9">
                      <a:moveTo>
                        <a:pt x="8" y="169"/>
                      </a:move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38" y="21"/>
                        <a:pt x="38" y="21"/>
                        <a:pt x="38" y="21"/>
                      </a:cubicBezTo>
                      <a:cubicBezTo>
                        <a:pt x="37" y="25"/>
                        <a:pt x="38" y="0"/>
                        <a:pt x="38" y="0"/>
                      </a:cubicBezTo>
                      <a:cubicBezTo>
                        <a:pt x="37" y="1"/>
                        <a:pt x="1" y="27"/>
                        <a:pt x="0" y="27"/>
                      </a:cubicBezTo>
                      <a:cubicBezTo>
                        <a:pt x="2" y="28"/>
                        <a:pt x="3" y="149"/>
                        <a:pt x="4" y="162"/>
                      </a:cubicBezTo>
                      <a:lnTo>
                        <a:pt x="8" y="1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7" name="Freeform 380"/>
                <p:cNvSpPr>
                  <a:spLocks/>
                </p:cNvSpPr>
                <p:nvPr/>
              </p:nvSpPr>
              <p:spPr bwMode="auto">
                <a:xfrm>
                  <a:off x="2312963" y="6069275"/>
                  <a:ext cx="631209" cy="2874561"/>
                </a:xfrm>
                <a:custGeom>
                  <a:avLst/>
                  <a:gdLst>
                    <a:gd name="T0" fmla="*/ 27 w 37"/>
                    <a:gd name="T1" fmla="*/ 168 h 168"/>
                    <a:gd name="T2" fmla="*/ 37 w 37"/>
                    <a:gd name="T3" fmla="*/ 168 h 168"/>
                    <a:gd name="T4" fmla="*/ 36 w 37"/>
                    <a:gd name="T5" fmla="*/ 25 h 168"/>
                    <a:gd name="T6" fmla="*/ 0 w 37"/>
                    <a:gd name="T7" fmla="*/ 0 h 168"/>
                    <a:gd name="T8" fmla="*/ 0 w 37"/>
                    <a:gd name="T9" fmla="*/ 20 h 168"/>
                    <a:gd name="T10" fmla="*/ 8 w 37"/>
                    <a:gd name="T11" fmla="*/ 55 h 168"/>
                    <a:gd name="T12" fmla="*/ 27 w 37"/>
                    <a:gd name="T13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168">
                      <a:moveTo>
                        <a:pt x="27" y="168"/>
                      </a:moveTo>
                      <a:cubicBezTo>
                        <a:pt x="37" y="168"/>
                        <a:pt x="37" y="168"/>
                        <a:pt x="37" y="168"/>
                      </a:cubicBezTo>
                      <a:cubicBezTo>
                        <a:pt x="37" y="132"/>
                        <a:pt x="35" y="25"/>
                        <a:pt x="36" y="25"/>
                      </a:cubicBezTo>
                      <a:cubicBezTo>
                        <a:pt x="35" y="24"/>
                        <a:pt x="1" y="0"/>
                        <a:pt x="0" y="0"/>
                      </a:cubicBezTo>
                      <a:cubicBezTo>
                        <a:pt x="0" y="0"/>
                        <a:pt x="1" y="24"/>
                        <a:pt x="0" y="20"/>
                      </a:cubicBezTo>
                      <a:cubicBezTo>
                        <a:pt x="8" y="55"/>
                        <a:pt x="8" y="55"/>
                        <a:pt x="8" y="55"/>
                      </a:cubicBezTo>
                      <a:lnTo>
                        <a:pt x="27" y="1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8" name="Freeform 381"/>
                <p:cNvSpPr>
                  <a:spLocks/>
                </p:cNvSpPr>
                <p:nvPr/>
              </p:nvSpPr>
              <p:spPr bwMode="auto">
                <a:xfrm>
                  <a:off x="2705336" y="6481552"/>
                  <a:ext cx="426493" cy="784746"/>
                </a:xfrm>
                <a:custGeom>
                  <a:avLst/>
                  <a:gdLst>
                    <a:gd name="T0" fmla="*/ 72 w 150"/>
                    <a:gd name="T1" fmla="*/ 0 h 276"/>
                    <a:gd name="T2" fmla="*/ 0 w 150"/>
                    <a:gd name="T3" fmla="*/ 132 h 276"/>
                    <a:gd name="T4" fmla="*/ 84 w 150"/>
                    <a:gd name="T5" fmla="*/ 276 h 276"/>
                    <a:gd name="T6" fmla="*/ 150 w 150"/>
                    <a:gd name="T7" fmla="*/ 132 h 276"/>
                    <a:gd name="T8" fmla="*/ 84 w 150"/>
                    <a:gd name="T9" fmla="*/ 0 h 276"/>
                    <a:gd name="T10" fmla="*/ 72 w 150"/>
                    <a:gd name="T11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0" h="276">
                      <a:moveTo>
                        <a:pt x="72" y="0"/>
                      </a:moveTo>
                      <a:lnTo>
                        <a:pt x="0" y="132"/>
                      </a:lnTo>
                      <a:lnTo>
                        <a:pt x="84" y="276"/>
                      </a:lnTo>
                      <a:lnTo>
                        <a:pt x="150" y="132"/>
                      </a:lnTo>
                      <a:lnTo>
                        <a:pt x="84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2B2B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69" name="Freeform 382"/>
                <p:cNvSpPr>
                  <a:spLocks/>
                </p:cNvSpPr>
                <p:nvPr/>
              </p:nvSpPr>
              <p:spPr bwMode="auto">
                <a:xfrm>
                  <a:off x="2312963" y="6069275"/>
                  <a:ext cx="597090" cy="907008"/>
                </a:xfrm>
                <a:custGeom>
                  <a:avLst/>
                  <a:gdLst>
                    <a:gd name="T0" fmla="*/ 0 w 210"/>
                    <a:gd name="T1" fmla="*/ 0 h 319"/>
                    <a:gd name="T2" fmla="*/ 114 w 210"/>
                    <a:gd name="T3" fmla="*/ 319 h 319"/>
                    <a:gd name="T4" fmla="*/ 210 w 210"/>
                    <a:gd name="T5" fmla="*/ 145 h 319"/>
                    <a:gd name="T6" fmla="*/ 0 w 210"/>
                    <a:gd name="T7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0" h="319">
                      <a:moveTo>
                        <a:pt x="0" y="0"/>
                      </a:moveTo>
                      <a:lnTo>
                        <a:pt x="114" y="319"/>
                      </a:lnTo>
                      <a:lnTo>
                        <a:pt x="210" y="1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70" name="Freeform 383"/>
                <p:cNvSpPr>
                  <a:spLocks/>
                </p:cNvSpPr>
                <p:nvPr/>
              </p:nvSpPr>
              <p:spPr bwMode="auto">
                <a:xfrm>
                  <a:off x="2927112" y="6052215"/>
                  <a:ext cx="580030" cy="924068"/>
                </a:xfrm>
                <a:custGeom>
                  <a:avLst/>
                  <a:gdLst>
                    <a:gd name="T0" fmla="*/ 204 w 204"/>
                    <a:gd name="T1" fmla="*/ 0 h 325"/>
                    <a:gd name="T2" fmla="*/ 96 w 204"/>
                    <a:gd name="T3" fmla="*/ 325 h 325"/>
                    <a:gd name="T4" fmla="*/ 0 w 204"/>
                    <a:gd name="T5" fmla="*/ 151 h 325"/>
                    <a:gd name="T6" fmla="*/ 204 w 204"/>
                    <a:gd name="T7" fmla="*/ 0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4" h="325">
                      <a:moveTo>
                        <a:pt x="204" y="0"/>
                      </a:moveTo>
                      <a:lnTo>
                        <a:pt x="96" y="325"/>
                      </a:lnTo>
                      <a:lnTo>
                        <a:pt x="0" y="151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solidFill>
                  <a:srgbClr val="E8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71" name="Freeform 384"/>
                <p:cNvSpPr>
                  <a:spLocks/>
                </p:cNvSpPr>
                <p:nvPr/>
              </p:nvSpPr>
              <p:spPr bwMode="auto">
                <a:xfrm>
                  <a:off x="1920590" y="6035155"/>
                  <a:ext cx="1006522" cy="3610970"/>
                </a:xfrm>
                <a:custGeom>
                  <a:avLst/>
                  <a:gdLst>
                    <a:gd name="T0" fmla="*/ 24 w 354"/>
                    <a:gd name="T1" fmla="*/ 421 h 1270"/>
                    <a:gd name="T2" fmla="*/ 354 w 354"/>
                    <a:gd name="T3" fmla="*/ 1270 h 1270"/>
                    <a:gd name="T4" fmla="*/ 306 w 354"/>
                    <a:gd name="T5" fmla="*/ 1023 h 1270"/>
                    <a:gd name="T6" fmla="*/ 138 w 354"/>
                    <a:gd name="T7" fmla="*/ 0 h 1270"/>
                    <a:gd name="T8" fmla="*/ 114 w 354"/>
                    <a:gd name="T9" fmla="*/ 24 h 1270"/>
                    <a:gd name="T10" fmla="*/ 72 w 354"/>
                    <a:gd name="T11" fmla="*/ 49 h 1270"/>
                    <a:gd name="T12" fmla="*/ 0 w 354"/>
                    <a:gd name="T13" fmla="*/ 277 h 1270"/>
                    <a:gd name="T14" fmla="*/ 120 w 354"/>
                    <a:gd name="T15" fmla="*/ 373 h 1270"/>
                    <a:gd name="T16" fmla="*/ 24 w 354"/>
                    <a:gd name="T17" fmla="*/ 421 h 1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4" h="1270">
                      <a:moveTo>
                        <a:pt x="24" y="421"/>
                      </a:moveTo>
                      <a:lnTo>
                        <a:pt x="354" y="1270"/>
                      </a:lnTo>
                      <a:lnTo>
                        <a:pt x="306" y="1023"/>
                      </a:lnTo>
                      <a:lnTo>
                        <a:pt x="138" y="0"/>
                      </a:lnTo>
                      <a:lnTo>
                        <a:pt x="114" y="24"/>
                      </a:lnTo>
                      <a:lnTo>
                        <a:pt x="72" y="49"/>
                      </a:lnTo>
                      <a:lnTo>
                        <a:pt x="0" y="277"/>
                      </a:lnTo>
                      <a:lnTo>
                        <a:pt x="120" y="373"/>
                      </a:lnTo>
                      <a:lnTo>
                        <a:pt x="24" y="421"/>
                      </a:lnTo>
                      <a:close/>
                    </a:path>
                  </a:pathLst>
                </a:custGeom>
                <a:solidFill>
                  <a:srgbClr val="564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72" name="Freeform 385"/>
                <p:cNvSpPr>
                  <a:spLocks/>
                </p:cNvSpPr>
                <p:nvPr/>
              </p:nvSpPr>
              <p:spPr bwMode="auto">
                <a:xfrm>
                  <a:off x="2910052" y="6052215"/>
                  <a:ext cx="1006522" cy="3574008"/>
                </a:xfrm>
                <a:custGeom>
                  <a:avLst/>
                  <a:gdLst>
                    <a:gd name="T0" fmla="*/ 330 w 354"/>
                    <a:gd name="T1" fmla="*/ 415 h 1257"/>
                    <a:gd name="T2" fmla="*/ 234 w 354"/>
                    <a:gd name="T3" fmla="*/ 367 h 1257"/>
                    <a:gd name="T4" fmla="*/ 354 w 354"/>
                    <a:gd name="T5" fmla="*/ 271 h 1257"/>
                    <a:gd name="T6" fmla="*/ 276 w 354"/>
                    <a:gd name="T7" fmla="*/ 43 h 1257"/>
                    <a:gd name="T8" fmla="*/ 228 w 354"/>
                    <a:gd name="T9" fmla="*/ 12 h 1257"/>
                    <a:gd name="T10" fmla="*/ 210 w 354"/>
                    <a:gd name="T11" fmla="*/ 0 h 1257"/>
                    <a:gd name="T12" fmla="*/ 0 w 354"/>
                    <a:gd name="T13" fmla="*/ 1257 h 1257"/>
                    <a:gd name="T14" fmla="*/ 330 w 354"/>
                    <a:gd name="T15" fmla="*/ 415 h 1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4" h="1257">
                      <a:moveTo>
                        <a:pt x="330" y="415"/>
                      </a:moveTo>
                      <a:lnTo>
                        <a:pt x="234" y="367"/>
                      </a:lnTo>
                      <a:lnTo>
                        <a:pt x="354" y="271"/>
                      </a:lnTo>
                      <a:lnTo>
                        <a:pt x="276" y="43"/>
                      </a:lnTo>
                      <a:lnTo>
                        <a:pt x="228" y="12"/>
                      </a:lnTo>
                      <a:lnTo>
                        <a:pt x="210" y="0"/>
                      </a:lnTo>
                      <a:lnTo>
                        <a:pt x="0" y="1257"/>
                      </a:lnTo>
                      <a:lnTo>
                        <a:pt x="330" y="415"/>
                      </a:lnTo>
                      <a:close/>
                    </a:path>
                  </a:pathLst>
                </a:custGeom>
                <a:solidFill>
                  <a:srgbClr val="5640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73" name="Freeform 386"/>
                <p:cNvSpPr>
                  <a:spLocks/>
                </p:cNvSpPr>
                <p:nvPr/>
              </p:nvSpPr>
              <p:spPr bwMode="auto">
                <a:xfrm>
                  <a:off x="2654157" y="7010402"/>
                  <a:ext cx="528851" cy="2959859"/>
                </a:xfrm>
                <a:custGeom>
                  <a:avLst/>
                  <a:gdLst>
                    <a:gd name="T0" fmla="*/ 96 w 186"/>
                    <a:gd name="T1" fmla="*/ 1041 h 1041"/>
                    <a:gd name="T2" fmla="*/ 186 w 186"/>
                    <a:gd name="T3" fmla="*/ 939 h 1041"/>
                    <a:gd name="T4" fmla="*/ 114 w 186"/>
                    <a:gd name="T5" fmla="*/ 157 h 1041"/>
                    <a:gd name="T6" fmla="*/ 96 w 186"/>
                    <a:gd name="T7" fmla="*/ 0 h 1041"/>
                    <a:gd name="T8" fmla="*/ 78 w 186"/>
                    <a:gd name="T9" fmla="*/ 157 h 1041"/>
                    <a:gd name="T10" fmla="*/ 0 w 186"/>
                    <a:gd name="T11" fmla="*/ 939 h 1041"/>
                    <a:gd name="T12" fmla="*/ 96 w 186"/>
                    <a:gd name="T13" fmla="*/ 1041 h 10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6" h="1041">
                      <a:moveTo>
                        <a:pt x="96" y="1041"/>
                      </a:moveTo>
                      <a:lnTo>
                        <a:pt x="186" y="939"/>
                      </a:lnTo>
                      <a:lnTo>
                        <a:pt x="114" y="157"/>
                      </a:lnTo>
                      <a:lnTo>
                        <a:pt x="96" y="0"/>
                      </a:lnTo>
                      <a:lnTo>
                        <a:pt x="78" y="157"/>
                      </a:lnTo>
                      <a:lnTo>
                        <a:pt x="0" y="939"/>
                      </a:lnTo>
                      <a:lnTo>
                        <a:pt x="96" y="1041"/>
                      </a:lnTo>
                      <a:close/>
                    </a:path>
                  </a:pathLst>
                </a:custGeom>
                <a:solidFill>
                  <a:srgbClr val="2B2B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74" name="Freeform 387"/>
                <p:cNvSpPr>
                  <a:spLocks/>
                </p:cNvSpPr>
                <p:nvPr/>
              </p:nvSpPr>
              <p:spPr bwMode="auto">
                <a:xfrm>
                  <a:off x="2142366" y="4769895"/>
                  <a:ext cx="187657" cy="429337"/>
                </a:xfrm>
                <a:custGeom>
                  <a:avLst/>
                  <a:gdLst>
                    <a:gd name="T0" fmla="*/ 66 w 66"/>
                    <a:gd name="T1" fmla="*/ 24 h 151"/>
                    <a:gd name="T2" fmla="*/ 24 w 66"/>
                    <a:gd name="T3" fmla="*/ 0 h 151"/>
                    <a:gd name="T4" fmla="*/ 0 w 66"/>
                    <a:gd name="T5" fmla="*/ 18 h 151"/>
                    <a:gd name="T6" fmla="*/ 36 w 66"/>
                    <a:gd name="T7" fmla="*/ 151 h 151"/>
                    <a:gd name="T8" fmla="*/ 66 w 66"/>
                    <a:gd name="T9" fmla="*/ 151 h 151"/>
                    <a:gd name="T10" fmla="*/ 66 w 66"/>
                    <a:gd name="T11" fmla="*/ 24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6" h="151">
                      <a:moveTo>
                        <a:pt x="66" y="24"/>
                      </a:moveTo>
                      <a:lnTo>
                        <a:pt x="24" y="0"/>
                      </a:lnTo>
                      <a:lnTo>
                        <a:pt x="0" y="18"/>
                      </a:lnTo>
                      <a:lnTo>
                        <a:pt x="36" y="151"/>
                      </a:lnTo>
                      <a:lnTo>
                        <a:pt x="66" y="151"/>
                      </a:lnTo>
                      <a:lnTo>
                        <a:pt x="66" y="24"/>
                      </a:lnTo>
                      <a:close/>
                    </a:path>
                  </a:pathLst>
                </a:custGeom>
                <a:solidFill>
                  <a:srgbClr val="E2BB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75" name="Freeform 388"/>
                <p:cNvSpPr>
                  <a:spLocks/>
                </p:cNvSpPr>
                <p:nvPr/>
              </p:nvSpPr>
              <p:spPr bwMode="auto">
                <a:xfrm>
                  <a:off x="3490082" y="4769895"/>
                  <a:ext cx="204716" cy="429337"/>
                </a:xfrm>
                <a:custGeom>
                  <a:avLst/>
                  <a:gdLst>
                    <a:gd name="T0" fmla="*/ 0 w 72"/>
                    <a:gd name="T1" fmla="*/ 24 h 151"/>
                    <a:gd name="T2" fmla="*/ 48 w 72"/>
                    <a:gd name="T3" fmla="*/ 0 h 151"/>
                    <a:gd name="T4" fmla="*/ 72 w 72"/>
                    <a:gd name="T5" fmla="*/ 18 h 151"/>
                    <a:gd name="T6" fmla="*/ 36 w 72"/>
                    <a:gd name="T7" fmla="*/ 151 h 151"/>
                    <a:gd name="T8" fmla="*/ 0 w 72"/>
                    <a:gd name="T9" fmla="*/ 151 h 151"/>
                    <a:gd name="T10" fmla="*/ 0 w 72"/>
                    <a:gd name="T11" fmla="*/ 24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" h="151">
                      <a:moveTo>
                        <a:pt x="0" y="24"/>
                      </a:moveTo>
                      <a:lnTo>
                        <a:pt x="48" y="0"/>
                      </a:lnTo>
                      <a:lnTo>
                        <a:pt x="72" y="18"/>
                      </a:lnTo>
                      <a:lnTo>
                        <a:pt x="36" y="151"/>
                      </a:lnTo>
                      <a:lnTo>
                        <a:pt x="0" y="151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E2BB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76" name="Freeform 389"/>
                <p:cNvSpPr>
                  <a:spLocks/>
                </p:cNvSpPr>
                <p:nvPr/>
              </p:nvSpPr>
              <p:spPr bwMode="auto">
                <a:xfrm>
                  <a:off x="3490082" y="4769895"/>
                  <a:ext cx="204716" cy="429337"/>
                </a:xfrm>
                <a:custGeom>
                  <a:avLst/>
                  <a:gdLst>
                    <a:gd name="T0" fmla="*/ 0 w 72"/>
                    <a:gd name="T1" fmla="*/ 24 h 151"/>
                    <a:gd name="T2" fmla="*/ 48 w 72"/>
                    <a:gd name="T3" fmla="*/ 0 h 151"/>
                    <a:gd name="T4" fmla="*/ 72 w 72"/>
                    <a:gd name="T5" fmla="*/ 18 h 151"/>
                    <a:gd name="T6" fmla="*/ 36 w 72"/>
                    <a:gd name="T7" fmla="*/ 151 h 151"/>
                    <a:gd name="T8" fmla="*/ 0 w 72"/>
                    <a:gd name="T9" fmla="*/ 151 h 151"/>
                    <a:gd name="T10" fmla="*/ 0 w 72"/>
                    <a:gd name="T11" fmla="*/ 24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" h="151">
                      <a:moveTo>
                        <a:pt x="0" y="24"/>
                      </a:moveTo>
                      <a:lnTo>
                        <a:pt x="48" y="0"/>
                      </a:lnTo>
                      <a:lnTo>
                        <a:pt x="72" y="18"/>
                      </a:lnTo>
                      <a:lnTo>
                        <a:pt x="36" y="151"/>
                      </a:lnTo>
                      <a:lnTo>
                        <a:pt x="0" y="151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277" name="Freeform 390"/>
                <p:cNvSpPr>
                  <a:spLocks/>
                </p:cNvSpPr>
                <p:nvPr/>
              </p:nvSpPr>
              <p:spPr bwMode="auto">
                <a:xfrm>
                  <a:off x="2312963" y="4223984"/>
                  <a:ext cx="1211239" cy="1777053"/>
                </a:xfrm>
                <a:custGeom>
                  <a:avLst/>
                  <a:gdLst>
                    <a:gd name="T0" fmla="*/ 6 w 426"/>
                    <a:gd name="T1" fmla="*/ 0 h 625"/>
                    <a:gd name="T2" fmla="*/ 426 w 426"/>
                    <a:gd name="T3" fmla="*/ 0 h 625"/>
                    <a:gd name="T4" fmla="*/ 426 w 426"/>
                    <a:gd name="T5" fmla="*/ 391 h 625"/>
                    <a:gd name="T6" fmla="*/ 408 w 426"/>
                    <a:gd name="T7" fmla="*/ 499 h 625"/>
                    <a:gd name="T8" fmla="*/ 300 w 426"/>
                    <a:gd name="T9" fmla="*/ 625 h 625"/>
                    <a:gd name="T10" fmla="*/ 120 w 426"/>
                    <a:gd name="T11" fmla="*/ 625 h 625"/>
                    <a:gd name="T12" fmla="*/ 24 w 426"/>
                    <a:gd name="T13" fmla="*/ 505 h 625"/>
                    <a:gd name="T14" fmla="*/ 0 w 426"/>
                    <a:gd name="T15" fmla="*/ 385 h 625"/>
                    <a:gd name="T16" fmla="*/ 6 w 426"/>
                    <a:gd name="T17" fmla="*/ 0 h 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6" h="625">
                      <a:moveTo>
                        <a:pt x="6" y="0"/>
                      </a:moveTo>
                      <a:lnTo>
                        <a:pt x="426" y="0"/>
                      </a:lnTo>
                      <a:lnTo>
                        <a:pt x="426" y="391"/>
                      </a:lnTo>
                      <a:lnTo>
                        <a:pt x="408" y="499"/>
                      </a:lnTo>
                      <a:lnTo>
                        <a:pt x="300" y="625"/>
                      </a:lnTo>
                      <a:lnTo>
                        <a:pt x="120" y="625"/>
                      </a:lnTo>
                      <a:lnTo>
                        <a:pt x="24" y="505"/>
                      </a:lnTo>
                      <a:lnTo>
                        <a:pt x="0" y="38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6CE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21" name="Freeform 391"/>
                <p:cNvSpPr>
                  <a:spLocks/>
                </p:cNvSpPr>
                <p:nvPr/>
              </p:nvSpPr>
              <p:spPr bwMode="auto">
                <a:xfrm>
                  <a:off x="2312963" y="4223984"/>
                  <a:ext cx="1211239" cy="1777053"/>
                </a:xfrm>
                <a:custGeom>
                  <a:avLst/>
                  <a:gdLst>
                    <a:gd name="T0" fmla="*/ 6 w 426"/>
                    <a:gd name="T1" fmla="*/ 0 h 625"/>
                    <a:gd name="T2" fmla="*/ 426 w 426"/>
                    <a:gd name="T3" fmla="*/ 0 h 625"/>
                    <a:gd name="T4" fmla="*/ 426 w 426"/>
                    <a:gd name="T5" fmla="*/ 391 h 625"/>
                    <a:gd name="T6" fmla="*/ 408 w 426"/>
                    <a:gd name="T7" fmla="*/ 499 h 625"/>
                    <a:gd name="T8" fmla="*/ 300 w 426"/>
                    <a:gd name="T9" fmla="*/ 625 h 625"/>
                    <a:gd name="T10" fmla="*/ 120 w 426"/>
                    <a:gd name="T11" fmla="*/ 625 h 625"/>
                    <a:gd name="T12" fmla="*/ 24 w 426"/>
                    <a:gd name="T13" fmla="*/ 505 h 625"/>
                    <a:gd name="T14" fmla="*/ 0 w 426"/>
                    <a:gd name="T15" fmla="*/ 385 h 625"/>
                    <a:gd name="T16" fmla="*/ 6 w 426"/>
                    <a:gd name="T17" fmla="*/ 0 h 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6" h="625">
                      <a:moveTo>
                        <a:pt x="6" y="0"/>
                      </a:moveTo>
                      <a:lnTo>
                        <a:pt x="426" y="0"/>
                      </a:lnTo>
                      <a:lnTo>
                        <a:pt x="426" y="391"/>
                      </a:lnTo>
                      <a:lnTo>
                        <a:pt x="408" y="499"/>
                      </a:lnTo>
                      <a:lnTo>
                        <a:pt x="300" y="625"/>
                      </a:lnTo>
                      <a:lnTo>
                        <a:pt x="120" y="625"/>
                      </a:lnTo>
                      <a:lnTo>
                        <a:pt x="24" y="505"/>
                      </a:lnTo>
                      <a:lnTo>
                        <a:pt x="0" y="385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22" name="Freeform 392"/>
                <p:cNvSpPr>
                  <a:spLocks/>
                </p:cNvSpPr>
                <p:nvPr/>
              </p:nvSpPr>
              <p:spPr bwMode="auto">
                <a:xfrm>
                  <a:off x="2927112" y="4223984"/>
                  <a:ext cx="597090" cy="1777053"/>
                </a:xfrm>
                <a:custGeom>
                  <a:avLst/>
                  <a:gdLst>
                    <a:gd name="T0" fmla="*/ 210 w 210"/>
                    <a:gd name="T1" fmla="*/ 0 h 625"/>
                    <a:gd name="T2" fmla="*/ 0 w 210"/>
                    <a:gd name="T3" fmla="*/ 0 h 625"/>
                    <a:gd name="T4" fmla="*/ 0 w 210"/>
                    <a:gd name="T5" fmla="*/ 625 h 625"/>
                    <a:gd name="T6" fmla="*/ 84 w 210"/>
                    <a:gd name="T7" fmla="*/ 625 h 625"/>
                    <a:gd name="T8" fmla="*/ 192 w 210"/>
                    <a:gd name="T9" fmla="*/ 499 h 625"/>
                    <a:gd name="T10" fmla="*/ 210 w 210"/>
                    <a:gd name="T11" fmla="*/ 391 h 625"/>
                    <a:gd name="T12" fmla="*/ 210 w 210"/>
                    <a:gd name="T13" fmla="*/ 0 h 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0" h="625">
                      <a:moveTo>
                        <a:pt x="210" y="0"/>
                      </a:moveTo>
                      <a:lnTo>
                        <a:pt x="0" y="0"/>
                      </a:lnTo>
                      <a:lnTo>
                        <a:pt x="0" y="625"/>
                      </a:lnTo>
                      <a:lnTo>
                        <a:pt x="84" y="625"/>
                      </a:lnTo>
                      <a:lnTo>
                        <a:pt x="192" y="499"/>
                      </a:lnTo>
                      <a:lnTo>
                        <a:pt x="210" y="391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EFC7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23" name="Freeform 393"/>
                <p:cNvSpPr>
                  <a:spLocks/>
                </p:cNvSpPr>
                <p:nvPr/>
              </p:nvSpPr>
              <p:spPr bwMode="auto">
                <a:xfrm>
                  <a:off x="2927112" y="4223984"/>
                  <a:ext cx="597090" cy="1777053"/>
                </a:xfrm>
                <a:custGeom>
                  <a:avLst/>
                  <a:gdLst>
                    <a:gd name="T0" fmla="*/ 210 w 210"/>
                    <a:gd name="T1" fmla="*/ 0 h 625"/>
                    <a:gd name="T2" fmla="*/ 0 w 210"/>
                    <a:gd name="T3" fmla="*/ 0 h 625"/>
                    <a:gd name="T4" fmla="*/ 0 w 210"/>
                    <a:gd name="T5" fmla="*/ 625 h 625"/>
                    <a:gd name="T6" fmla="*/ 84 w 210"/>
                    <a:gd name="T7" fmla="*/ 625 h 625"/>
                    <a:gd name="T8" fmla="*/ 192 w 210"/>
                    <a:gd name="T9" fmla="*/ 499 h 625"/>
                    <a:gd name="T10" fmla="*/ 210 w 210"/>
                    <a:gd name="T11" fmla="*/ 391 h 625"/>
                    <a:gd name="T12" fmla="*/ 210 w 210"/>
                    <a:gd name="T13" fmla="*/ 0 h 6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0" h="625">
                      <a:moveTo>
                        <a:pt x="210" y="0"/>
                      </a:moveTo>
                      <a:lnTo>
                        <a:pt x="0" y="0"/>
                      </a:lnTo>
                      <a:lnTo>
                        <a:pt x="0" y="625"/>
                      </a:lnTo>
                      <a:lnTo>
                        <a:pt x="84" y="625"/>
                      </a:lnTo>
                      <a:lnTo>
                        <a:pt x="192" y="499"/>
                      </a:lnTo>
                      <a:lnTo>
                        <a:pt x="210" y="391"/>
                      </a:lnTo>
                      <a:lnTo>
                        <a:pt x="21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24" name="Freeform 394"/>
                <p:cNvSpPr>
                  <a:spLocks/>
                </p:cNvSpPr>
                <p:nvPr/>
              </p:nvSpPr>
              <p:spPr bwMode="auto">
                <a:xfrm>
                  <a:off x="2142366" y="3606991"/>
                  <a:ext cx="1569492" cy="1438701"/>
                </a:xfrm>
                <a:custGeom>
                  <a:avLst/>
                  <a:gdLst>
                    <a:gd name="T0" fmla="*/ 86 w 92"/>
                    <a:gd name="T1" fmla="*/ 32 h 84"/>
                    <a:gd name="T2" fmla="*/ 70 w 92"/>
                    <a:gd name="T3" fmla="*/ 13 h 84"/>
                    <a:gd name="T4" fmla="*/ 49 w 92"/>
                    <a:gd name="T5" fmla="*/ 7 h 84"/>
                    <a:gd name="T6" fmla="*/ 43 w 92"/>
                    <a:gd name="T7" fmla="*/ 9 h 84"/>
                    <a:gd name="T8" fmla="*/ 42 w 92"/>
                    <a:gd name="T9" fmla="*/ 8 h 84"/>
                    <a:gd name="T10" fmla="*/ 25 w 92"/>
                    <a:gd name="T11" fmla="*/ 0 h 84"/>
                    <a:gd name="T12" fmla="*/ 30 w 92"/>
                    <a:gd name="T13" fmla="*/ 10 h 84"/>
                    <a:gd name="T14" fmla="*/ 20 w 92"/>
                    <a:gd name="T15" fmla="*/ 4 h 84"/>
                    <a:gd name="T16" fmla="*/ 23 w 92"/>
                    <a:gd name="T17" fmla="*/ 11 h 84"/>
                    <a:gd name="T18" fmla="*/ 15 w 92"/>
                    <a:gd name="T19" fmla="*/ 9 h 84"/>
                    <a:gd name="T20" fmla="*/ 21 w 92"/>
                    <a:gd name="T21" fmla="*/ 15 h 84"/>
                    <a:gd name="T22" fmla="*/ 12 w 92"/>
                    <a:gd name="T23" fmla="*/ 14 h 84"/>
                    <a:gd name="T24" fmla="*/ 16 w 92"/>
                    <a:gd name="T25" fmla="*/ 18 h 84"/>
                    <a:gd name="T26" fmla="*/ 6 w 92"/>
                    <a:gd name="T27" fmla="*/ 25 h 84"/>
                    <a:gd name="T28" fmla="*/ 1 w 92"/>
                    <a:gd name="T29" fmla="*/ 51 h 84"/>
                    <a:gd name="T30" fmla="*/ 2 w 92"/>
                    <a:gd name="T31" fmla="*/ 52 h 84"/>
                    <a:gd name="T32" fmla="*/ 2 w 92"/>
                    <a:gd name="T33" fmla="*/ 56 h 84"/>
                    <a:gd name="T34" fmla="*/ 5 w 92"/>
                    <a:gd name="T35" fmla="*/ 62 h 84"/>
                    <a:gd name="T36" fmla="*/ 8 w 92"/>
                    <a:gd name="T37" fmla="*/ 80 h 84"/>
                    <a:gd name="T38" fmla="*/ 8 w 92"/>
                    <a:gd name="T39" fmla="*/ 80 h 84"/>
                    <a:gd name="T40" fmla="*/ 8 w 92"/>
                    <a:gd name="T41" fmla="*/ 80 h 84"/>
                    <a:gd name="T42" fmla="*/ 10 w 92"/>
                    <a:gd name="T43" fmla="*/ 83 h 84"/>
                    <a:gd name="T44" fmla="*/ 10 w 92"/>
                    <a:gd name="T45" fmla="*/ 80 h 84"/>
                    <a:gd name="T46" fmla="*/ 10 w 92"/>
                    <a:gd name="T47" fmla="*/ 69 h 84"/>
                    <a:gd name="T48" fmla="*/ 15 w 92"/>
                    <a:gd name="T49" fmla="*/ 51 h 84"/>
                    <a:gd name="T50" fmla="*/ 27 w 92"/>
                    <a:gd name="T51" fmla="*/ 43 h 84"/>
                    <a:gd name="T52" fmla="*/ 51 w 92"/>
                    <a:gd name="T53" fmla="*/ 41 h 84"/>
                    <a:gd name="T54" fmla="*/ 74 w 92"/>
                    <a:gd name="T55" fmla="*/ 52 h 84"/>
                    <a:gd name="T56" fmla="*/ 76 w 92"/>
                    <a:gd name="T57" fmla="*/ 63 h 84"/>
                    <a:gd name="T58" fmla="*/ 76 w 92"/>
                    <a:gd name="T59" fmla="*/ 63 h 84"/>
                    <a:gd name="T60" fmla="*/ 81 w 92"/>
                    <a:gd name="T61" fmla="*/ 73 h 84"/>
                    <a:gd name="T62" fmla="*/ 81 w 92"/>
                    <a:gd name="T63" fmla="*/ 75 h 84"/>
                    <a:gd name="T64" fmla="*/ 80 w 92"/>
                    <a:gd name="T65" fmla="*/ 84 h 84"/>
                    <a:gd name="T66" fmla="*/ 82 w 92"/>
                    <a:gd name="T67" fmla="*/ 81 h 84"/>
                    <a:gd name="T68" fmla="*/ 83 w 92"/>
                    <a:gd name="T69" fmla="*/ 72 h 84"/>
                    <a:gd name="T70" fmla="*/ 84 w 92"/>
                    <a:gd name="T71" fmla="*/ 70 h 84"/>
                    <a:gd name="T72" fmla="*/ 87 w 92"/>
                    <a:gd name="T73" fmla="*/ 68 h 84"/>
                    <a:gd name="T74" fmla="*/ 87 w 92"/>
                    <a:gd name="T75" fmla="*/ 68 h 84"/>
                    <a:gd name="T76" fmla="*/ 87 w 92"/>
                    <a:gd name="T77" fmla="*/ 68 h 84"/>
                    <a:gd name="T78" fmla="*/ 90 w 92"/>
                    <a:gd name="T79" fmla="*/ 57 h 84"/>
                    <a:gd name="T80" fmla="*/ 91 w 92"/>
                    <a:gd name="T81" fmla="*/ 51 h 84"/>
                    <a:gd name="T82" fmla="*/ 86 w 92"/>
                    <a:gd name="T83" fmla="*/ 3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2" h="84">
                      <a:moveTo>
                        <a:pt x="86" y="32"/>
                      </a:moveTo>
                      <a:cubicBezTo>
                        <a:pt x="83" y="24"/>
                        <a:pt x="80" y="18"/>
                        <a:pt x="70" y="13"/>
                      </a:cubicBezTo>
                      <a:cubicBezTo>
                        <a:pt x="60" y="7"/>
                        <a:pt x="54" y="7"/>
                        <a:pt x="49" y="7"/>
                      </a:cubicBezTo>
                      <a:cubicBezTo>
                        <a:pt x="47" y="7"/>
                        <a:pt x="45" y="8"/>
                        <a:pt x="43" y="9"/>
                      </a:cubicBezTo>
                      <a:cubicBezTo>
                        <a:pt x="43" y="8"/>
                        <a:pt x="43" y="8"/>
                        <a:pt x="42" y="8"/>
                      </a:cubicBezTo>
                      <a:cubicBezTo>
                        <a:pt x="37" y="9"/>
                        <a:pt x="25" y="0"/>
                        <a:pt x="25" y="0"/>
                      </a:cubicBezTo>
                      <a:cubicBezTo>
                        <a:pt x="26" y="4"/>
                        <a:pt x="28" y="7"/>
                        <a:pt x="30" y="10"/>
                      </a:cubicBezTo>
                      <a:cubicBezTo>
                        <a:pt x="25" y="8"/>
                        <a:pt x="20" y="4"/>
                        <a:pt x="20" y="4"/>
                      </a:cubicBezTo>
                      <a:cubicBezTo>
                        <a:pt x="21" y="7"/>
                        <a:pt x="22" y="9"/>
                        <a:pt x="23" y="11"/>
                      </a:cubicBezTo>
                      <a:cubicBezTo>
                        <a:pt x="19" y="11"/>
                        <a:pt x="15" y="9"/>
                        <a:pt x="15" y="9"/>
                      </a:cubicBezTo>
                      <a:cubicBezTo>
                        <a:pt x="17" y="12"/>
                        <a:pt x="19" y="14"/>
                        <a:pt x="21" y="15"/>
                      </a:cubicBezTo>
                      <a:cubicBezTo>
                        <a:pt x="17" y="15"/>
                        <a:pt x="12" y="14"/>
                        <a:pt x="12" y="14"/>
                      </a:cubicBezTo>
                      <a:cubicBezTo>
                        <a:pt x="13" y="15"/>
                        <a:pt x="14" y="17"/>
                        <a:pt x="16" y="18"/>
                      </a:cubicBezTo>
                      <a:cubicBezTo>
                        <a:pt x="14" y="17"/>
                        <a:pt x="7" y="24"/>
                        <a:pt x="6" y="25"/>
                      </a:cubicBezTo>
                      <a:cubicBezTo>
                        <a:pt x="0" y="31"/>
                        <a:pt x="1" y="42"/>
                        <a:pt x="1" y="51"/>
                      </a:cubicBezTo>
                      <a:cubicBezTo>
                        <a:pt x="2" y="51"/>
                        <a:pt x="2" y="51"/>
                        <a:pt x="2" y="52"/>
                      </a:cubicBezTo>
                      <a:cubicBezTo>
                        <a:pt x="2" y="53"/>
                        <a:pt x="2" y="55"/>
                        <a:pt x="2" y="56"/>
                      </a:cubicBezTo>
                      <a:cubicBezTo>
                        <a:pt x="3" y="59"/>
                        <a:pt x="4" y="61"/>
                        <a:pt x="5" y="62"/>
                      </a:cubicBezTo>
                      <a:cubicBezTo>
                        <a:pt x="8" y="80"/>
                        <a:pt x="8" y="80"/>
                        <a:pt x="8" y="80"/>
                      </a:cubicBezTo>
                      <a:cubicBezTo>
                        <a:pt x="8" y="80"/>
                        <a:pt x="8" y="80"/>
                        <a:pt x="8" y="80"/>
                      </a:cubicBezTo>
                      <a:cubicBezTo>
                        <a:pt x="8" y="80"/>
                        <a:pt x="8" y="80"/>
                        <a:pt x="8" y="80"/>
                      </a:cubicBezTo>
                      <a:cubicBezTo>
                        <a:pt x="10" y="83"/>
                        <a:pt x="10" y="83"/>
                        <a:pt x="10" y="83"/>
                      </a:cubicBezTo>
                      <a:cubicBezTo>
                        <a:pt x="10" y="80"/>
                        <a:pt x="10" y="80"/>
                        <a:pt x="10" y="80"/>
                      </a:cubicBezTo>
                      <a:cubicBezTo>
                        <a:pt x="10" y="76"/>
                        <a:pt x="10" y="73"/>
                        <a:pt x="10" y="69"/>
                      </a:cubicBezTo>
                      <a:cubicBezTo>
                        <a:pt x="10" y="64"/>
                        <a:pt x="12" y="56"/>
                        <a:pt x="15" y="51"/>
                      </a:cubicBezTo>
                      <a:cubicBezTo>
                        <a:pt x="27" y="43"/>
                        <a:pt x="27" y="43"/>
                        <a:pt x="27" y="43"/>
                      </a:cubicBezTo>
                      <a:cubicBezTo>
                        <a:pt x="36" y="44"/>
                        <a:pt x="51" y="41"/>
                        <a:pt x="51" y="41"/>
                      </a:cubicBezTo>
                      <a:cubicBezTo>
                        <a:pt x="56" y="46"/>
                        <a:pt x="68" y="50"/>
                        <a:pt x="74" y="52"/>
                      </a:cubicBez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81" y="73"/>
                        <a:pt x="81" y="73"/>
                        <a:pt x="81" y="73"/>
                      </a:cubicBezTo>
                      <a:cubicBezTo>
                        <a:pt x="81" y="75"/>
                        <a:pt x="81" y="75"/>
                        <a:pt x="81" y="75"/>
                      </a:cubicBezTo>
                      <a:cubicBezTo>
                        <a:pt x="80" y="84"/>
                        <a:pt x="80" y="84"/>
                        <a:pt x="80" y="84"/>
                      </a:cubicBezTo>
                      <a:cubicBezTo>
                        <a:pt x="82" y="81"/>
                        <a:pt x="82" y="81"/>
                        <a:pt x="82" y="81"/>
                      </a:cubicBezTo>
                      <a:cubicBezTo>
                        <a:pt x="82" y="81"/>
                        <a:pt x="82" y="76"/>
                        <a:pt x="83" y="72"/>
                      </a:cubicBezTo>
                      <a:cubicBezTo>
                        <a:pt x="84" y="70"/>
                        <a:pt x="84" y="70"/>
                        <a:pt x="84" y="70"/>
                      </a:cubicBezTo>
                      <a:cubicBezTo>
                        <a:pt x="87" y="68"/>
                        <a:pt x="87" y="68"/>
                        <a:pt x="87" y="68"/>
                      </a:cubicBezTo>
                      <a:cubicBezTo>
                        <a:pt x="87" y="68"/>
                        <a:pt x="87" y="68"/>
                        <a:pt x="87" y="68"/>
                      </a:cubicBezTo>
                      <a:cubicBezTo>
                        <a:pt x="87" y="68"/>
                        <a:pt x="87" y="68"/>
                        <a:pt x="87" y="68"/>
                      </a:cubicBezTo>
                      <a:cubicBezTo>
                        <a:pt x="87" y="68"/>
                        <a:pt x="89" y="64"/>
                        <a:pt x="90" y="57"/>
                      </a:cubicBezTo>
                      <a:cubicBezTo>
                        <a:pt x="90" y="55"/>
                        <a:pt x="91" y="53"/>
                        <a:pt x="91" y="51"/>
                      </a:cubicBezTo>
                      <a:cubicBezTo>
                        <a:pt x="92" y="45"/>
                        <a:pt x="89" y="41"/>
                        <a:pt x="86" y="32"/>
                      </a:cubicBezTo>
                      <a:close/>
                    </a:path>
                  </a:pathLst>
                </a:custGeom>
                <a:solidFill>
                  <a:srgbClr val="1129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25" name="Freeform 395"/>
                <p:cNvSpPr>
                  <a:spLocks noEditPoints="1"/>
                </p:cNvSpPr>
                <p:nvPr/>
              </p:nvSpPr>
              <p:spPr bwMode="auto">
                <a:xfrm>
                  <a:off x="2261784" y="4769895"/>
                  <a:ext cx="1313597" cy="429337"/>
                </a:xfrm>
                <a:custGeom>
                  <a:avLst/>
                  <a:gdLst>
                    <a:gd name="T0" fmla="*/ 68 w 77"/>
                    <a:gd name="T1" fmla="*/ 1 h 25"/>
                    <a:gd name="T2" fmla="*/ 61 w 77"/>
                    <a:gd name="T3" fmla="*/ 0 h 25"/>
                    <a:gd name="T4" fmla="*/ 54 w 77"/>
                    <a:gd name="T5" fmla="*/ 1 h 25"/>
                    <a:gd name="T6" fmla="*/ 38 w 77"/>
                    <a:gd name="T7" fmla="*/ 1 h 25"/>
                    <a:gd name="T8" fmla="*/ 23 w 77"/>
                    <a:gd name="T9" fmla="*/ 1 h 25"/>
                    <a:gd name="T10" fmla="*/ 12 w 77"/>
                    <a:gd name="T11" fmla="*/ 0 h 25"/>
                    <a:gd name="T12" fmla="*/ 0 w 77"/>
                    <a:gd name="T13" fmla="*/ 1 h 25"/>
                    <a:gd name="T14" fmla="*/ 0 w 77"/>
                    <a:gd name="T15" fmla="*/ 4 h 25"/>
                    <a:gd name="T16" fmla="*/ 2 w 77"/>
                    <a:gd name="T17" fmla="*/ 7 h 25"/>
                    <a:gd name="T18" fmla="*/ 2 w 77"/>
                    <a:gd name="T19" fmla="*/ 12 h 25"/>
                    <a:gd name="T20" fmla="*/ 3 w 77"/>
                    <a:gd name="T21" fmla="*/ 20 h 25"/>
                    <a:gd name="T22" fmla="*/ 6 w 77"/>
                    <a:gd name="T23" fmla="*/ 24 h 25"/>
                    <a:gd name="T24" fmla="*/ 14 w 77"/>
                    <a:gd name="T25" fmla="*/ 25 h 25"/>
                    <a:gd name="T26" fmla="*/ 22 w 77"/>
                    <a:gd name="T27" fmla="*/ 24 h 25"/>
                    <a:gd name="T28" fmla="*/ 32 w 77"/>
                    <a:gd name="T29" fmla="*/ 17 h 25"/>
                    <a:gd name="T30" fmla="*/ 35 w 77"/>
                    <a:gd name="T31" fmla="*/ 10 h 25"/>
                    <a:gd name="T32" fmla="*/ 35 w 77"/>
                    <a:gd name="T33" fmla="*/ 9 h 25"/>
                    <a:gd name="T34" fmla="*/ 35 w 77"/>
                    <a:gd name="T35" fmla="*/ 9 h 25"/>
                    <a:gd name="T36" fmla="*/ 40 w 77"/>
                    <a:gd name="T37" fmla="*/ 8 h 25"/>
                    <a:gd name="T38" fmla="*/ 42 w 77"/>
                    <a:gd name="T39" fmla="*/ 9 h 25"/>
                    <a:gd name="T40" fmla="*/ 43 w 77"/>
                    <a:gd name="T41" fmla="*/ 13 h 25"/>
                    <a:gd name="T42" fmla="*/ 49 w 77"/>
                    <a:gd name="T43" fmla="*/ 21 h 25"/>
                    <a:gd name="T44" fmla="*/ 59 w 77"/>
                    <a:gd name="T45" fmla="*/ 25 h 25"/>
                    <a:gd name="T46" fmla="*/ 66 w 77"/>
                    <a:gd name="T47" fmla="*/ 25 h 25"/>
                    <a:gd name="T48" fmla="*/ 73 w 77"/>
                    <a:gd name="T49" fmla="*/ 22 h 25"/>
                    <a:gd name="T50" fmla="*/ 75 w 77"/>
                    <a:gd name="T51" fmla="*/ 16 h 25"/>
                    <a:gd name="T52" fmla="*/ 75 w 77"/>
                    <a:gd name="T53" fmla="*/ 8 h 25"/>
                    <a:gd name="T54" fmla="*/ 77 w 77"/>
                    <a:gd name="T55" fmla="*/ 4 h 25"/>
                    <a:gd name="T56" fmla="*/ 77 w 77"/>
                    <a:gd name="T57" fmla="*/ 4 h 25"/>
                    <a:gd name="T58" fmla="*/ 32 w 77"/>
                    <a:gd name="T59" fmla="*/ 10 h 25"/>
                    <a:gd name="T60" fmla="*/ 30 w 77"/>
                    <a:gd name="T61" fmla="*/ 16 h 25"/>
                    <a:gd name="T62" fmla="*/ 21 w 77"/>
                    <a:gd name="T63" fmla="*/ 23 h 25"/>
                    <a:gd name="T64" fmla="*/ 14 w 77"/>
                    <a:gd name="T65" fmla="*/ 23 h 25"/>
                    <a:gd name="T66" fmla="*/ 7 w 77"/>
                    <a:gd name="T67" fmla="*/ 22 h 25"/>
                    <a:gd name="T68" fmla="*/ 4 w 77"/>
                    <a:gd name="T69" fmla="*/ 12 h 25"/>
                    <a:gd name="T70" fmla="*/ 9 w 77"/>
                    <a:gd name="T71" fmla="*/ 4 h 25"/>
                    <a:gd name="T72" fmla="*/ 16 w 77"/>
                    <a:gd name="T73" fmla="*/ 4 h 25"/>
                    <a:gd name="T74" fmla="*/ 27 w 77"/>
                    <a:gd name="T75" fmla="*/ 5 h 25"/>
                    <a:gd name="T76" fmla="*/ 32 w 77"/>
                    <a:gd name="T77" fmla="*/ 8 h 25"/>
                    <a:gd name="T78" fmla="*/ 32 w 77"/>
                    <a:gd name="T79" fmla="*/ 9 h 25"/>
                    <a:gd name="T80" fmla="*/ 32 w 77"/>
                    <a:gd name="T81" fmla="*/ 9 h 25"/>
                    <a:gd name="T82" fmla="*/ 72 w 77"/>
                    <a:gd name="T83" fmla="*/ 16 h 25"/>
                    <a:gd name="T84" fmla="*/ 66 w 77"/>
                    <a:gd name="T85" fmla="*/ 23 h 25"/>
                    <a:gd name="T86" fmla="*/ 59 w 77"/>
                    <a:gd name="T87" fmla="*/ 23 h 25"/>
                    <a:gd name="T88" fmla="*/ 50 w 77"/>
                    <a:gd name="T89" fmla="*/ 20 h 25"/>
                    <a:gd name="T90" fmla="*/ 45 w 77"/>
                    <a:gd name="T91" fmla="*/ 12 h 25"/>
                    <a:gd name="T92" fmla="*/ 45 w 77"/>
                    <a:gd name="T93" fmla="*/ 9 h 25"/>
                    <a:gd name="T94" fmla="*/ 45 w 77"/>
                    <a:gd name="T95" fmla="*/ 9 h 25"/>
                    <a:gd name="T96" fmla="*/ 45 w 77"/>
                    <a:gd name="T97" fmla="*/ 8 h 25"/>
                    <a:gd name="T98" fmla="*/ 49 w 77"/>
                    <a:gd name="T99" fmla="*/ 5 h 25"/>
                    <a:gd name="T100" fmla="*/ 61 w 77"/>
                    <a:gd name="T101" fmla="*/ 4 h 25"/>
                    <a:gd name="T102" fmla="*/ 68 w 77"/>
                    <a:gd name="T103" fmla="*/ 4 h 25"/>
                    <a:gd name="T104" fmla="*/ 72 w 77"/>
                    <a:gd name="T105" fmla="*/ 1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77" h="25">
                      <a:moveTo>
                        <a:pt x="77" y="1"/>
                      </a:moveTo>
                      <a:cubicBezTo>
                        <a:pt x="68" y="1"/>
                        <a:pt x="68" y="1"/>
                        <a:pt x="68" y="1"/>
                      </a:cubicBezTo>
                      <a:cubicBezTo>
                        <a:pt x="66" y="0"/>
                        <a:pt x="65" y="0"/>
                        <a:pt x="64" y="0"/>
                      </a:cubicBezTo>
                      <a:cubicBezTo>
                        <a:pt x="63" y="0"/>
                        <a:pt x="62" y="0"/>
                        <a:pt x="61" y="0"/>
                      </a:cubicBezTo>
                      <a:cubicBezTo>
                        <a:pt x="58" y="0"/>
                        <a:pt x="56" y="0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8" y="1"/>
                        <a:pt x="38" y="1"/>
                        <a:pt x="38" y="1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18" y="0"/>
                        <a:pt x="16" y="0"/>
                      </a:cubicBezTo>
                      <a:cubicBezTo>
                        <a:pt x="15" y="0"/>
                        <a:pt x="13" y="0"/>
                        <a:pt x="12" y="0"/>
                      </a:cubicBez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8"/>
                      </a:cubicBezTo>
                      <a:cubicBezTo>
                        <a:pt x="2" y="9"/>
                        <a:pt x="2" y="10"/>
                        <a:pt x="2" y="12"/>
                      </a:cubicBezTo>
                      <a:cubicBezTo>
                        <a:pt x="2" y="13"/>
                        <a:pt x="2" y="15"/>
                        <a:pt x="2" y="16"/>
                      </a:cubicBezTo>
                      <a:cubicBezTo>
                        <a:pt x="2" y="17"/>
                        <a:pt x="2" y="19"/>
                        <a:pt x="3" y="20"/>
                      </a:cubicBezTo>
                      <a:cubicBezTo>
                        <a:pt x="3" y="21"/>
                        <a:pt x="3" y="22"/>
                        <a:pt x="4" y="22"/>
                      </a:cubicBezTo>
                      <a:cubicBezTo>
                        <a:pt x="4" y="23"/>
                        <a:pt x="5" y="24"/>
                        <a:pt x="6" y="24"/>
                      </a:cubicBezTo>
                      <a:cubicBezTo>
                        <a:pt x="7" y="25"/>
                        <a:pt x="9" y="25"/>
                        <a:pt x="10" y="25"/>
                      </a:cubicBezTo>
                      <a:cubicBezTo>
                        <a:pt x="11" y="25"/>
                        <a:pt x="13" y="25"/>
                        <a:pt x="14" y="25"/>
                      </a:cubicBezTo>
                      <a:cubicBezTo>
                        <a:pt x="15" y="25"/>
                        <a:pt x="17" y="25"/>
                        <a:pt x="18" y="25"/>
                      </a:cubicBezTo>
                      <a:cubicBezTo>
                        <a:pt x="19" y="25"/>
                        <a:pt x="20" y="25"/>
                        <a:pt x="22" y="24"/>
                      </a:cubicBezTo>
                      <a:cubicBezTo>
                        <a:pt x="24" y="24"/>
                        <a:pt x="26" y="23"/>
                        <a:pt x="28" y="21"/>
                      </a:cubicBezTo>
                      <a:cubicBezTo>
                        <a:pt x="30" y="20"/>
                        <a:pt x="31" y="19"/>
                        <a:pt x="32" y="17"/>
                      </a:cubicBezTo>
                      <a:cubicBezTo>
                        <a:pt x="33" y="16"/>
                        <a:pt x="34" y="14"/>
                        <a:pt x="34" y="13"/>
                      </a:cubicBezTo>
                      <a:cubicBezTo>
                        <a:pt x="34" y="12"/>
                        <a:pt x="34" y="11"/>
                        <a:pt x="35" y="10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8"/>
                        <a:pt x="36" y="8"/>
                        <a:pt x="36" y="8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41" y="8"/>
                        <a:pt x="41" y="9"/>
                        <a:pt x="42" y="9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42" y="9"/>
                        <a:pt x="42" y="9"/>
                        <a:pt x="42" y="10"/>
                      </a:cubicBezTo>
                      <a:cubicBezTo>
                        <a:pt x="42" y="11"/>
                        <a:pt x="42" y="12"/>
                        <a:pt x="43" y="13"/>
                      </a:cubicBezTo>
                      <a:cubicBezTo>
                        <a:pt x="43" y="14"/>
                        <a:pt x="44" y="16"/>
                        <a:pt x="44" y="17"/>
                      </a:cubicBezTo>
                      <a:cubicBezTo>
                        <a:pt x="45" y="19"/>
                        <a:pt x="47" y="20"/>
                        <a:pt x="49" y="21"/>
                      </a:cubicBezTo>
                      <a:cubicBezTo>
                        <a:pt x="50" y="23"/>
                        <a:pt x="52" y="24"/>
                        <a:pt x="55" y="24"/>
                      </a:cubicBezTo>
                      <a:cubicBezTo>
                        <a:pt x="56" y="25"/>
                        <a:pt x="57" y="25"/>
                        <a:pt x="59" y="25"/>
                      </a:cubicBezTo>
                      <a:cubicBezTo>
                        <a:pt x="60" y="25"/>
                        <a:pt x="61" y="25"/>
                        <a:pt x="62" y="25"/>
                      </a:cubicBezTo>
                      <a:cubicBezTo>
                        <a:pt x="64" y="25"/>
                        <a:pt x="65" y="25"/>
                        <a:pt x="66" y="25"/>
                      </a:cubicBezTo>
                      <a:cubicBezTo>
                        <a:pt x="68" y="25"/>
                        <a:pt x="69" y="25"/>
                        <a:pt x="71" y="24"/>
                      </a:cubicBezTo>
                      <a:cubicBezTo>
                        <a:pt x="71" y="24"/>
                        <a:pt x="72" y="23"/>
                        <a:pt x="73" y="22"/>
                      </a:cubicBezTo>
                      <a:cubicBezTo>
                        <a:pt x="73" y="22"/>
                        <a:pt x="74" y="21"/>
                        <a:pt x="74" y="20"/>
                      </a:cubicBezTo>
                      <a:cubicBezTo>
                        <a:pt x="74" y="19"/>
                        <a:pt x="75" y="17"/>
                        <a:pt x="75" y="16"/>
                      </a:cubicBezTo>
                      <a:cubicBezTo>
                        <a:pt x="75" y="15"/>
                        <a:pt x="75" y="13"/>
                        <a:pt x="75" y="12"/>
                      </a:cubicBezTo>
                      <a:cubicBezTo>
                        <a:pt x="75" y="10"/>
                        <a:pt x="75" y="9"/>
                        <a:pt x="75" y="8"/>
                      </a:cubicBezTo>
                      <a:cubicBezTo>
                        <a:pt x="75" y="7"/>
                        <a:pt x="75" y="7"/>
                        <a:pt x="74" y="7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7" y="4"/>
                        <a:pt x="77" y="4"/>
                        <a:pt x="77" y="4"/>
                      </a:cubicBezTo>
                      <a:lnTo>
                        <a:pt x="77" y="1"/>
                      </a:lnTo>
                      <a:close/>
                      <a:moveTo>
                        <a:pt x="32" y="10"/>
                      </a:moveTo>
                      <a:cubicBezTo>
                        <a:pt x="32" y="10"/>
                        <a:pt x="31" y="11"/>
                        <a:pt x="31" y="12"/>
                      </a:cubicBezTo>
                      <a:cubicBezTo>
                        <a:pt x="31" y="13"/>
                        <a:pt x="31" y="14"/>
                        <a:pt x="30" y="16"/>
                      </a:cubicBezTo>
                      <a:cubicBezTo>
                        <a:pt x="29" y="17"/>
                        <a:pt x="28" y="19"/>
                        <a:pt x="27" y="20"/>
                      </a:cubicBezTo>
                      <a:cubicBezTo>
                        <a:pt x="25" y="21"/>
                        <a:pt x="23" y="22"/>
                        <a:pt x="21" y="23"/>
                      </a:cubicBezTo>
                      <a:cubicBezTo>
                        <a:pt x="20" y="23"/>
                        <a:pt x="19" y="23"/>
                        <a:pt x="18" y="23"/>
                      </a:cubicBezTo>
                      <a:cubicBezTo>
                        <a:pt x="17" y="23"/>
                        <a:pt x="15" y="23"/>
                        <a:pt x="14" y="23"/>
                      </a:cubicBezTo>
                      <a:cubicBezTo>
                        <a:pt x="13" y="23"/>
                        <a:pt x="12" y="23"/>
                        <a:pt x="10" y="23"/>
                      </a:cubicBezTo>
                      <a:cubicBezTo>
                        <a:pt x="9" y="23"/>
                        <a:pt x="8" y="22"/>
                        <a:pt x="7" y="22"/>
                      </a:cubicBezTo>
                      <a:cubicBezTo>
                        <a:pt x="5" y="21"/>
                        <a:pt x="4" y="19"/>
                        <a:pt x="4" y="16"/>
                      </a:cubicBezTo>
                      <a:cubicBezTo>
                        <a:pt x="4" y="15"/>
                        <a:pt x="4" y="13"/>
                        <a:pt x="4" y="12"/>
                      </a:cubicBezTo>
                      <a:cubicBezTo>
                        <a:pt x="4" y="11"/>
                        <a:pt x="5" y="9"/>
                        <a:pt x="5" y="8"/>
                      </a:cubicBezTo>
                      <a:cubicBezTo>
                        <a:pt x="5" y="6"/>
                        <a:pt x="7" y="5"/>
                        <a:pt x="9" y="4"/>
                      </a:cubicBezTo>
                      <a:cubicBezTo>
                        <a:pt x="10" y="4"/>
                        <a:pt x="11" y="4"/>
                        <a:pt x="12" y="4"/>
                      </a:cubicBezTo>
                      <a:cubicBezTo>
                        <a:pt x="13" y="4"/>
                        <a:pt x="15" y="4"/>
                        <a:pt x="16" y="4"/>
                      </a:cubicBezTo>
                      <a:cubicBezTo>
                        <a:pt x="18" y="4"/>
                        <a:pt x="20" y="4"/>
                        <a:pt x="22" y="4"/>
                      </a:cubicBezTo>
                      <a:cubicBezTo>
                        <a:pt x="24" y="5"/>
                        <a:pt x="26" y="5"/>
                        <a:pt x="27" y="5"/>
                      </a:cubicBezTo>
                      <a:cubicBezTo>
                        <a:pt x="29" y="6"/>
                        <a:pt x="30" y="6"/>
                        <a:pt x="31" y="7"/>
                      </a:cubicBezTo>
                      <a:cubicBezTo>
                        <a:pt x="31" y="7"/>
                        <a:pt x="31" y="8"/>
                        <a:pt x="32" y="8"/>
                      </a:cubicBezTo>
                      <a:cubicBezTo>
                        <a:pt x="32" y="8"/>
                        <a:pt x="32" y="8"/>
                        <a:pt x="32" y="9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9"/>
                        <a:pt x="32" y="9"/>
                        <a:pt x="32" y="10"/>
                      </a:cubicBezTo>
                      <a:close/>
                      <a:moveTo>
                        <a:pt x="72" y="16"/>
                      </a:moveTo>
                      <a:cubicBezTo>
                        <a:pt x="72" y="19"/>
                        <a:pt x="72" y="21"/>
                        <a:pt x="70" y="22"/>
                      </a:cubicBezTo>
                      <a:cubicBezTo>
                        <a:pt x="69" y="22"/>
                        <a:pt x="67" y="23"/>
                        <a:pt x="66" y="23"/>
                      </a:cubicBezTo>
                      <a:cubicBezTo>
                        <a:pt x="65" y="23"/>
                        <a:pt x="64" y="23"/>
                        <a:pt x="62" y="23"/>
                      </a:cubicBezTo>
                      <a:cubicBezTo>
                        <a:pt x="61" y="23"/>
                        <a:pt x="60" y="23"/>
                        <a:pt x="59" y="23"/>
                      </a:cubicBezTo>
                      <a:cubicBezTo>
                        <a:pt x="57" y="23"/>
                        <a:pt x="56" y="23"/>
                        <a:pt x="55" y="23"/>
                      </a:cubicBezTo>
                      <a:cubicBezTo>
                        <a:pt x="53" y="22"/>
                        <a:pt x="51" y="21"/>
                        <a:pt x="50" y="20"/>
                      </a:cubicBezTo>
                      <a:cubicBezTo>
                        <a:pt x="48" y="19"/>
                        <a:pt x="47" y="17"/>
                        <a:pt x="47" y="16"/>
                      </a:cubicBezTo>
                      <a:cubicBezTo>
                        <a:pt x="46" y="14"/>
                        <a:pt x="46" y="13"/>
                        <a:pt x="45" y="12"/>
                      </a:cubicBezTo>
                      <a:cubicBezTo>
                        <a:pt x="45" y="11"/>
                        <a:pt x="45" y="10"/>
                        <a:pt x="45" y="10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5" y="8"/>
                        <a:pt x="45" y="7"/>
                        <a:pt x="46" y="7"/>
                      </a:cubicBezTo>
                      <a:cubicBezTo>
                        <a:pt x="47" y="6"/>
                        <a:pt x="48" y="6"/>
                        <a:pt x="49" y="5"/>
                      </a:cubicBezTo>
                      <a:cubicBezTo>
                        <a:pt x="51" y="5"/>
                        <a:pt x="52" y="5"/>
                        <a:pt x="54" y="4"/>
                      </a:cubicBezTo>
                      <a:cubicBezTo>
                        <a:pt x="56" y="4"/>
                        <a:pt x="58" y="4"/>
                        <a:pt x="61" y="4"/>
                      </a:cubicBezTo>
                      <a:cubicBezTo>
                        <a:pt x="62" y="4"/>
                        <a:pt x="63" y="4"/>
                        <a:pt x="64" y="4"/>
                      </a:cubicBezTo>
                      <a:cubicBezTo>
                        <a:pt x="65" y="4"/>
                        <a:pt x="67" y="4"/>
                        <a:pt x="68" y="4"/>
                      </a:cubicBezTo>
                      <a:cubicBezTo>
                        <a:pt x="70" y="5"/>
                        <a:pt x="71" y="6"/>
                        <a:pt x="72" y="8"/>
                      </a:cubicBezTo>
                      <a:cubicBezTo>
                        <a:pt x="72" y="9"/>
                        <a:pt x="72" y="11"/>
                        <a:pt x="72" y="12"/>
                      </a:cubicBezTo>
                      <a:cubicBezTo>
                        <a:pt x="72" y="13"/>
                        <a:pt x="72" y="15"/>
                        <a:pt x="72" y="16"/>
                      </a:cubicBezTo>
                      <a:close/>
                    </a:path>
                  </a:pathLst>
                </a:custGeom>
                <a:solidFill>
                  <a:srgbClr val="3F3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26" name="Freeform 396"/>
                <p:cNvSpPr>
                  <a:spLocks/>
                </p:cNvSpPr>
                <p:nvPr/>
              </p:nvSpPr>
              <p:spPr bwMode="auto">
                <a:xfrm>
                  <a:off x="-928380" y="6549790"/>
                  <a:ext cx="3753134" cy="3522829"/>
                </a:xfrm>
                <a:custGeom>
                  <a:avLst/>
                  <a:gdLst>
                    <a:gd name="T0" fmla="*/ 220 w 220"/>
                    <a:gd name="T1" fmla="*/ 206 h 206"/>
                    <a:gd name="T2" fmla="*/ 74 w 220"/>
                    <a:gd name="T3" fmla="*/ 206 h 206"/>
                    <a:gd name="T4" fmla="*/ 0 w 220"/>
                    <a:gd name="T5" fmla="*/ 13 h 206"/>
                    <a:gd name="T6" fmla="*/ 220 w 220"/>
                    <a:gd name="T7" fmla="*/ 13 h 206"/>
                    <a:gd name="T8" fmla="*/ 220 w 220"/>
                    <a:gd name="T9" fmla="*/ 206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0" h="206">
                      <a:moveTo>
                        <a:pt x="220" y="206"/>
                      </a:moveTo>
                      <a:cubicBezTo>
                        <a:pt x="172" y="194"/>
                        <a:pt x="122" y="193"/>
                        <a:pt x="74" y="206"/>
                      </a:cubicBezTo>
                      <a:cubicBezTo>
                        <a:pt x="49" y="142"/>
                        <a:pt x="25" y="77"/>
                        <a:pt x="0" y="13"/>
                      </a:cubicBezTo>
                      <a:cubicBezTo>
                        <a:pt x="73" y="0"/>
                        <a:pt x="147" y="1"/>
                        <a:pt x="220" y="13"/>
                      </a:cubicBezTo>
                      <a:cubicBezTo>
                        <a:pt x="220" y="77"/>
                        <a:pt x="220" y="142"/>
                        <a:pt x="220" y="206"/>
                      </a:cubicBezTo>
                      <a:close/>
                    </a:path>
                  </a:pathLst>
                </a:custGeom>
                <a:solidFill>
                  <a:srgbClr val="E5E6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27" name="Freeform 397"/>
                <p:cNvSpPr>
                  <a:spLocks/>
                </p:cNvSpPr>
                <p:nvPr/>
              </p:nvSpPr>
              <p:spPr bwMode="auto">
                <a:xfrm>
                  <a:off x="-689544" y="6703328"/>
                  <a:ext cx="1671851" cy="1469979"/>
                </a:xfrm>
                <a:custGeom>
                  <a:avLst/>
                  <a:gdLst>
                    <a:gd name="T0" fmla="*/ 98 w 98"/>
                    <a:gd name="T1" fmla="*/ 78 h 86"/>
                    <a:gd name="T2" fmla="*/ 28 w 98"/>
                    <a:gd name="T3" fmla="*/ 86 h 86"/>
                    <a:gd name="T4" fmla="*/ 0 w 98"/>
                    <a:gd name="T5" fmla="*/ 8 h 86"/>
                    <a:gd name="T6" fmla="*/ 81 w 98"/>
                    <a:gd name="T7" fmla="*/ 0 h 86"/>
                    <a:gd name="T8" fmla="*/ 98 w 98"/>
                    <a:gd name="T9" fmla="*/ 7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86">
                      <a:moveTo>
                        <a:pt x="98" y="78"/>
                      </a:moveTo>
                      <a:cubicBezTo>
                        <a:pt x="74" y="79"/>
                        <a:pt x="51" y="82"/>
                        <a:pt x="28" y="86"/>
                      </a:cubicBezTo>
                      <a:cubicBezTo>
                        <a:pt x="18" y="60"/>
                        <a:pt x="9" y="34"/>
                        <a:pt x="0" y="8"/>
                      </a:cubicBezTo>
                      <a:cubicBezTo>
                        <a:pt x="27" y="4"/>
                        <a:pt x="54" y="1"/>
                        <a:pt x="81" y="0"/>
                      </a:cubicBezTo>
                      <a:cubicBezTo>
                        <a:pt x="86" y="26"/>
                        <a:pt x="92" y="52"/>
                        <a:pt x="98" y="78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28" name="Freeform 398"/>
                <p:cNvSpPr>
                  <a:spLocks/>
                </p:cNvSpPr>
                <p:nvPr/>
              </p:nvSpPr>
              <p:spPr bwMode="auto">
                <a:xfrm>
                  <a:off x="-314231" y="7780931"/>
                  <a:ext cx="1296537" cy="392373"/>
                </a:xfrm>
                <a:custGeom>
                  <a:avLst/>
                  <a:gdLst>
                    <a:gd name="T0" fmla="*/ 76 w 76"/>
                    <a:gd name="T1" fmla="*/ 15 h 23"/>
                    <a:gd name="T2" fmla="*/ 6 w 76"/>
                    <a:gd name="T3" fmla="*/ 23 h 23"/>
                    <a:gd name="T4" fmla="*/ 0 w 76"/>
                    <a:gd name="T5" fmla="*/ 8 h 23"/>
                    <a:gd name="T6" fmla="*/ 72 w 76"/>
                    <a:gd name="T7" fmla="*/ 0 h 23"/>
                    <a:gd name="T8" fmla="*/ 76 w 76"/>
                    <a:gd name="T9" fmla="*/ 1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23">
                      <a:moveTo>
                        <a:pt x="76" y="15"/>
                      </a:moveTo>
                      <a:cubicBezTo>
                        <a:pt x="52" y="16"/>
                        <a:pt x="29" y="19"/>
                        <a:pt x="6" y="23"/>
                      </a:cubicBezTo>
                      <a:cubicBezTo>
                        <a:pt x="3" y="17"/>
                        <a:pt x="2" y="14"/>
                        <a:pt x="0" y="8"/>
                      </a:cubicBezTo>
                      <a:cubicBezTo>
                        <a:pt x="24" y="4"/>
                        <a:pt x="48" y="1"/>
                        <a:pt x="72" y="0"/>
                      </a:cubicBezTo>
                      <a:cubicBezTo>
                        <a:pt x="74" y="6"/>
                        <a:pt x="74" y="9"/>
                        <a:pt x="76" y="15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31" name="Freeform 399"/>
                <p:cNvSpPr>
                  <a:spLocks/>
                </p:cNvSpPr>
                <p:nvPr/>
              </p:nvSpPr>
              <p:spPr bwMode="auto">
                <a:xfrm>
                  <a:off x="811709" y="6703328"/>
                  <a:ext cx="1808328" cy="651113"/>
                </a:xfrm>
                <a:custGeom>
                  <a:avLst/>
                  <a:gdLst>
                    <a:gd name="T0" fmla="*/ 106 w 106"/>
                    <a:gd name="T1" fmla="*/ 38 h 38"/>
                    <a:gd name="T2" fmla="*/ 6 w 106"/>
                    <a:gd name="T3" fmla="*/ 30 h 38"/>
                    <a:gd name="T4" fmla="*/ 0 w 106"/>
                    <a:gd name="T5" fmla="*/ 0 h 38"/>
                    <a:gd name="T6" fmla="*/ 106 w 106"/>
                    <a:gd name="T7" fmla="*/ 8 h 38"/>
                    <a:gd name="T8" fmla="*/ 106 w 106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38">
                      <a:moveTo>
                        <a:pt x="106" y="38"/>
                      </a:moveTo>
                      <a:cubicBezTo>
                        <a:pt x="73" y="33"/>
                        <a:pt x="40" y="30"/>
                        <a:pt x="6" y="30"/>
                      </a:cubicBezTo>
                      <a:cubicBezTo>
                        <a:pt x="4" y="20"/>
                        <a:pt x="2" y="10"/>
                        <a:pt x="0" y="0"/>
                      </a:cubicBezTo>
                      <a:cubicBezTo>
                        <a:pt x="35" y="0"/>
                        <a:pt x="71" y="3"/>
                        <a:pt x="106" y="8"/>
                      </a:cubicBezTo>
                      <a:cubicBezTo>
                        <a:pt x="106" y="18"/>
                        <a:pt x="106" y="28"/>
                        <a:pt x="106" y="38"/>
                      </a:cubicBez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32" name="Freeform 400"/>
                <p:cNvSpPr>
                  <a:spLocks/>
                </p:cNvSpPr>
                <p:nvPr/>
              </p:nvSpPr>
              <p:spPr bwMode="auto">
                <a:xfrm>
                  <a:off x="1084664" y="7266298"/>
                  <a:ext cx="648269" cy="71083"/>
                </a:xfrm>
                <a:custGeom>
                  <a:avLst/>
                  <a:gdLst>
                    <a:gd name="T0" fmla="*/ 38 w 38"/>
                    <a:gd name="T1" fmla="*/ 1 h 4"/>
                    <a:gd name="T2" fmla="*/ 0 w 38"/>
                    <a:gd name="T3" fmla="*/ 0 h 4"/>
                    <a:gd name="T4" fmla="*/ 0 w 38"/>
                    <a:gd name="T5" fmla="*/ 2 h 4"/>
                    <a:gd name="T6" fmla="*/ 38 w 38"/>
                    <a:gd name="T7" fmla="*/ 4 h 4"/>
                    <a:gd name="T8" fmla="*/ 38 w 38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4">
                      <a:moveTo>
                        <a:pt x="38" y="1"/>
                      </a:moveTo>
                      <a:cubicBezTo>
                        <a:pt x="25" y="0"/>
                        <a:pt x="12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3" y="2"/>
                        <a:pt x="26" y="3"/>
                        <a:pt x="38" y="4"/>
                      </a:cubicBezTo>
                      <a:cubicBezTo>
                        <a:pt x="38" y="3"/>
                        <a:pt x="38" y="2"/>
                        <a:pt x="38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33" name="Freeform 401"/>
                <p:cNvSpPr>
                  <a:spLocks/>
                </p:cNvSpPr>
                <p:nvPr/>
              </p:nvSpPr>
              <p:spPr bwMode="auto">
                <a:xfrm>
                  <a:off x="931127" y="7317477"/>
                  <a:ext cx="818866" cy="71083"/>
                </a:xfrm>
                <a:custGeom>
                  <a:avLst/>
                  <a:gdLst>
                    <a:gd name="T0" fmla="*/ 47 w 48"/>
                    <a:gd name="T1" fmla="*/ 2 h 4"/>
                    <a:gd name="T2" fmla="*/ 0 w 48"/>
                    <a:gd name="T3" fmla="*/ 0 h 4"/>
                    <a:gd name="T4" fmla="*/ 1 w 48"/>
                    <a:gd name="T5" fmla="*/ 3 h 4"/>
                    <a:gd name="T6" fmla="*/ 48 w 48"/>
                    <a:gd name="T7" fmla="*/ 4 h 4"/>
                    <a:gd name="T8" fmla="*/ 47 w 48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4">
                      <a:moveTo>
                        <a:pt x="47" y="2"/>
                      </a:moveTo>
                      <a:cubicBezTo>
                        <a:pt x="32" y="1"/>
                        <a:pt x="16" y="0"/>
                        <a:pt x="0" y="0"/>
                      </a:cubicBezTo>
                      <a:cubicBezTo>
                        <a:pt x="1" y="1"/>
                        <a:pt x="1" y="2"/>
                        <a:pt x="1" y="3"/>
                      </a:cubicBezTo>
                      <a:cubicBezTo>
                        <a:pt x="16" y="3"/>
                        <a:pt x="32" y="3"/>
                        <a:pt x="48" y="4"/>
                      </a:cubicBezTo>
                      <a:cubicBezTo>
                        <a:pt x="48" y="3"/>
                        <a:pt x="48" y="3"/>
                        <a:pt x="47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34" name="Freeform 402"/>
                <p:cNvSpPr>
                  <a:spLocks/>
                </p:cNvSpPr>
                <p:nvPr/>
              </p:nvSpPr>
              <p:spPr bwMode="auto">
                <a:xfrm>
                  <a:off x="948187" y="7388558"/>
                  <a:ext cx="733567" cy="51179"/>
                </a:xfrm>
                <a:custGeom>
                  <a:avLst/>
                  <a:gdLst>
                    <a:gd name="T0" fmla="*/ 43 w 43"/>
                    <a:gd name="T1" fmla="*/ 1 h 3"/>
                    <a:gd name="T2" fmla="*/ 0 w 43"/>
                    <a:gd name="T3" fmla="*/ 0 h 3"/>
                    <a:gd name="T4" fmla="*/ 1 w 43"/>
                    <a:gd name="T5" fmla="*/ 2 h 3"/>
                    <a:gd name="T6" fmla="*/ 43 w 43"/>
                    <a:gd name="T7" fmla="*/ 3 h 3"/>
                    <a:gd name="T8" fmla="*/ 43 w 4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3">
                      <a:moveTo>
                        <a:pt x="43" y="1"/>
                      </a:moveTo>
                      <a:cubicBezTo>
                        <a:pt x="29" y="0"/>
                        <a:pt x="14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5" y="2"/>
                        <a:pt x="29" y="3"/>
                        <a:pt x="43" y="3"/>
                      </a:cubicBezTo>
                      <a:cubicBezTo>
                        <a:pt x="43" y="3"/>
                        <a:pt x="43" y="2"/>
                        <a:pt x="43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35" name="Freeform 403"/>
                <p:cNvSpPr>
                  <a:spLocks/>
                </p:cNvSpPr>
                <p:nvPr/>
              </p:nvSpPr>
              <p:spPr bwMode="auto">
                <a:xfrm>
                  <a:off x="965247" y="7439737"/>
                  <a:ext cx="801806" cy="68239"/>
                </a:xfrm>
                <a:custGeom>
                  <a:avLst/>
                  <a:gdLst>
                    <a:gd name="T0" fmla="*/ 46 w 47"/>
                    <a:gd name="T1" fmla="*/ 2 h 4"/>
                    <a:gd name="T2" fmla="*/ 0 w 47"/>
                    <a:gd name="T3" fmla="*/ 0 h 4"/>
                    <a:gd name="T4" fmla="*/ 0 w 47"/>
                    <a:gd name="T5" fmla="*/ 3 h 4"/>
                    <a:gd name="T6" fmla="*/ 47 w 47"/>
                    <a:gd name="T7" fmla="*/ 4 h 4"/>
                    <a:gd name="T8" fmla="*/ 46 w 47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46" y="2"/>
                      </a:moveTo>
                      <a:cubicBezTo>
                        <a:pt x="31" y="1"/>
                        <a:pt x="15" y="1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6" y="3"/>
                        <a:pt x="31" y="3"/>
                        <a:pt x="47" y="4"/>
                      </a:cubicBezTo>
                      <a:cubicBezTo>
                        <a:pt x="46" y="3"/>
                        <a:pt x="46" y="3"/>
                        <a:pt x="46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36" name="Freeform 404"/>
                <p:cNvSpPr>
                  <a:spLocks/>
                </p:cNvSpPr>
                <p:nvPr/>
              </p:nvSpPr>
              <p:spPr bwMode="auto">
                <a:xfrm>
                  <a:off x="965247" y="7507976"/>
                  <a:ext cx="784746" cy="68239"/>
                </a:xfrm>
                <a:custGeom>
                  <a:avLst/>
                  <a:gdLst>
                    <a:gd name="T0" fmla="*/ 46 w 46"/>
                    <a:gd name="T1" fmla="*/ 1 h 4"/>
                    <a:gd name="T2" fmla="*/ 0 w 46"/>
                    <a:gd name="T3" fmla="*/ 0 h 4"/>
                    <a:gd name="T4" fmla="*/ 1 w 46"/>
                    <a:gd name="T5" fmla="*/ 2 h 4"/>
                    <a:gd name="T6" fmla="*/ 46 w 46"/>
                    <a:gd name="T7" fmla="*/ 4 h 4"/>
                    <a:gd name="T8" fmla="*/ 46 w 46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4">
                      <a:moveTo>
                        <a:pt x="46" y="1"/>
                      </a:moveTo>
                      <a:cubicBezTo>
                        <a:pt x="31" y="1"/>
                        <a:pt x="16" y="0"/>
                        <a:pt x="0" y="0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6" y="3"/>
                        <a:pt x="31" y="3"/>
                        <a:pt x="46" y="4"/>
                      </a:cubicBezTo>
                      <a:cubicBezTo>
                        <a:pt x="46" y="3"/>
                        <a:pt x="46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37" name="Freeform 405"/>
                <p:cNvSpPr>
                  <a:spLocks/>
                </p:cNvSpPr>
                <p:nvPr/>
              </p:nvSpPr>
              <p:spPr bwMode="auto">
                <a:xfrm>
                  <a:off x="982306" y="7576215"/>
                  <a:ext cx="784746" cy="68239"/>
                </a:xfrm>
                <a:custGeom>
                  <a:avLst/>
                  <a:gdLst>
                    <a:gd name="T0" fmla="*/ 46 w 46"/>
                    <a:gd name="T1" fmla="*/ 1 h 4"/>
                    <a:gd name="T2" fmla="*/ 0 w 46"/>
                    <a:gd name="T3" fmla="*/ 0 h 4"/>
                    <a:gd name="T4" fmla="*/ 1 w 46"/>
                    <a:gd name="T5" fmla="*/ 2 h 4"/>
                    <a:gd name="T6" fmla="*/ 46 w 46"/>
                    <a:gd name="T7" fmla="*/ 4 h 4"/>
                    <a:gd name="T8" fmla="*/ 46 w 46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4">
                      <a:moveTo>
                        <a:pt x="46" y="1"/>
                      </a:moveTo>
                      <a:cubicBezTo>
                        <a:pt x="31" y="0"/>
                        <a:pt x="16" y="0"/>
                        <a:pt x="0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ubicBezTo>
                        <a:pt x="16" y="2"/>
                        <a:pt x="31" y="3"/>
                        <a:pt x="46" y="4"/>
                      </a:cubicBezTo>
                      <a:cubicBezTo>
                        <a:pt x="46" y="3"/>
                        <a:pt x="46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38" name="Freeform 406"/>
                <p:cNvSpPr>
                  <a:spLocks/>
                </p:cNvSpPr>
                <p:nvPr/>
              </p:nvSpPr>
              <p:spPr bwMode="auto">
                <a:xfrm>
                  <a:off x="999366" y="7627394"/>
                  <a:ext cx="665328" cy="68239"/>
                </a:xfrm>
                <a:custGeom>
                  <a:avLst/>
                  <a:gdLst>
                    <a:gd name="T0" fmla="*/ 39 w 39"/>
                    <a:gd name="T1" fmla="*/ 1 h 4"/>
                    <a:gd name="T2" fmla="*/ 0 w 39"/>
                    <a:gd name="T3" fmla="*/ 0 h 4"/>
                    <a:gd name="T4" fmla="*/ 0 w 39"/>
                    <a:gd name="T5" fmla="*/ 3 h 4"/>
                    <a:gd name="T6" fmla="*/ 39 w 39"/>
                    <a:gd name="T7" fmla="*/ 4 h 4"/>
                    <a:gd name="T8" fmla="*/ 39 w 39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1"/>
                      </a:moveTo>
                      <a:cubicBezTo>
                        <a:pt x="26" y="1"/>
                        <a:pt x="13" y="0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3" y="3"/>
                        <a:pt x="26" y="3"/>
                        <a:pt x="39" y="4"/>
                      </a:cubicBezTo>
                      <a:cubicBezTo>
                        <a:pt x="39" y="3"/>
                        <a:pt x="39" y="2"/>
                        <a:pt x="39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39" name="Freeform 408"/>
                <p:cNvSpPr>
                  <a:spLocks/>
                </p:cNvSpPr>
                <p:nvPr/>
              </p:nvSpPr>
              <p:spPr bwMode="auto">
                <a:xfrm>
                  <a:off x="1016426" y="7695635"/>
                  <a:ext cx="767687" cy="68239"/>
                </a:xfrm>
                <a:custGeom>
                  <a:avLst/>
                  <a:gdLst>
                    <a:gd name="T0" fmla="*/ 45 w 45"/>
                    <a:gd name="T1" fmla="*/ 1 h 4"/>
                    <a:gd name="T2" fmla="*/ 0 w 45"/>
                    <a:gd name="T3" fmla="*/ 0 h 4"/>
                    <a:gd name="T4" fmla="*/ 0 w 45"/>
                    <a:gd name="T5" fmla="*/ 2 h 4"/>
                    <a:gd name="T6" fmla="*/ 45 w 45"/>
                    <a:gd name="T7" fmla="*/ 4 h 4"/>
                    <a:gd name="T8" fmla="*/ 45 w 45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">
                      <a:moveTo>
                        <a:pt x="45" y="1"/>
                      </a:moveTo>
                      <a:cubicBezTo>
                        <a:pt x="30" y="0"/>
                        <a:pt x="15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5" y="2"/>
                        <a:pt x="30" y="3"/>
                        <a:pt x="45" y="4"/>
                      </a:cubicBezTo>
                      <a:cubicBezTo>
                        <a:pt x="45" y="3"/>
                        <a:pt x="45" y="2"/>
                        <a:pt x="45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0" name="Freeform 409"/>
                <p:cNvSpPr>
                  <a:spLocks/>
                </p:cNvSpPr>
                <p:nvPr/>
              </p:nvSpPr>
              <p:spPr bwMode="auto">
                <a:xfrm>
                  <a:off x="1016426" y="7746814"/>
                  <a:ext cx="733567" cy="68239"/>
                </a:xfrm>
                <a:custGeom>
                  <a:avLst/>
                  <a:gdLst>
                    <a:gd name="T0" fmla="*/ 43 w 43"/>
                    <a:gd name="T1" fmla="*/ 2 h 4"/>
                    <a:gd name="T2" fmla="*/ 0 w 43"/>
                    <a:gd name="T3" fmla="*/ 0 h 4"/>
                    <a:gd name="T4" fmla="*/ 1 w 43"/>
                    <a:gd name="T5" fmla="*/ 3 h 4"/>
                    <a:gd name="T6" fmla="*/ 43 w 43"/>
                    <a:gd name="T7" fmla="*/ 4 h 4"/>
                    <a:gd name="T8" fmla="*/ 43 w 4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">
                      <a:moveTo>
                        <a:pt x="43" y="2"/>
                      </a:moveTo>
                      <a:cubicBezTo>
                        <a:pt x="29" y="1"/>
                        <a:pt x="15" y="0"/>
                        <a:pt x="0" y="0"/>
                      </a:cubicBezTo>
                      <a:cubicBezTo>
                        <a:pt x="1" y="1"/>
                        <a:pt x="1" y="2"/>
                        <a:pt x="1" y="3"/>
                      </a:cubicBezTo>
                      <a:cubicBezTo>
                        <a:pt x="15" y="3"/>
                        <a:pt x="29" y="3"/>
                        <a:pt x="43" y="4"/>
                      </a:cubicBezTo>
                      <a:cubicBezTo>
                        <a:pt x="43" y="3"/>
                        <a:pt x="43" y="3"/>
                        <a:pt x="43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1" name="Freeform 410"/>
                <p:cNvSpPr>
                  <a:spLocks/>
                </p:cNvSpPr>
                <p:nvPr/>
              </p:nvSpPr>
              <p:spPr bwMode="auto">
                <a:xfrm>
                  <a:off x="1033485" y="7815052"/>
                  <a:ext cx="767687" cy="68239"/>
                </a:xfrm>
                <a:custGeom>
                  <a:avLst/>
                  <a:gdLst>
                    <a:gd name="T0" fmla="*/ 45 w 45"/>
                    <a:gd name="T1" fmla="*/ 1 h 4"/>
                    <a:gd name="T2" fmla="*/ 0 w 45"/>
                    <a:gd name="T3" fmla="*/ 0 h 4"/>
                    <a:gd name="T4" fmla="*/ 1 w 45"/>
                    <a:gd name="T5" fmla="*/ 2 h 4"/>
                    <a:gd name="T6" fmla="*/ 45 w 45"/>
                    <a:gd name="T7" fmla="*/ 4 h 4"/>
                    <a:gd name="T8" fmla="*/ 45 w 45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">
                      <a:moveTo>
                        <a:pt x="45" y="1"/>
                      </a:moveTo>
                      <a:cubicBezTo>
                        <a:pt x="30" y="1"/>
                        <a:pt x="15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5" y="2"/>
                        <a:pt x="30" y="3"/>
                        <a:pt x="45" y="4"/>
                      </a:cubicBezTo>
                      <a:cubicBezTo>
                        <a:pt x="45" y="3"/>
                        <a:pt x="45" y="2"/>
                        <a:pt x="45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2" name="Freeform 411"/>
                <p:cNvSpPr>
                  <a:spLocks/>
                </p:cNvSpPr>
                <p:nvPr/>
              </p:nvSpPr>
              <p:spPr bwMode="auto">
                <a:xfrm>
                  <a:off x="1050545" y="7883291"/>
                  <a:ext cx="682388" cy="51179"/>
                </a:xfrm>
                <a:custGeom>
                  <a:avLst/>
                  <a:gdLst>
                    <a:gd name="T0" fmla="*/ 39 w 40"/>
                    <a:gd name="T1" fmla="*/ 1 h 3"/>
                    <a:gd name="T2" fmla="*/ 0 w 40"/>
                    <a:gd name="T3" fmla="*/ 0 h 3"/>
                    <a:gd name="T4" fmla="*/ 0 w 40"/>
                    <a:gd name="T5" fmla="*/ 2 h 3"/>
                    <a:gd name="T6" fmla="*/ 40 w 40"/>
                    <a:gd name="T7" fmla="*/ 3 h 3"/>
                    <a:gd name="T8" fmla="*/ 39 w 40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3">
                      <a:moveTo>
                        <a:pt x="39" y="1"/>
                      </a:moveTo>
                      <a:cubicBezTo>
                        <a:pt x="26" y="0"/>
                        <a:pt x="13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3" y="2"/>
                        <a:pt x="27" y="2"/>
                        <a:pt x="40" y="3"/>
                      </a:cubicBezTo>
                      <a:cubicBezTo>
                        <a:pt x="40" y="2"/>
                        <a:pt x="40" y="2"/>
                        <a:pt x="39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3" name="Freeform 412"/>
                <p:cNvSpPr>
                  <a:spLocks/>
                </p:cNvSpPr>
                <p:nvPr/>
              </p:nvSpPr>
              <p:spPr bwMode="auto">
                <a:xfrm>
                  <a:off x="1067605" y="7934470"/>
                  <a:ext cx="750627" cy="68239"/>
                </a:xfrm>
                <a:custGeom>
                  <a:avLst/>
                  <a:gdLst>
                    <a:gd name="T0" fmla="*/ 44 w 44"/>
                    <a:gd name="T1" fmla="*/ 2 h 4"/>
                    <a:gd name="T2" fmla="*/ 0 w 44"/>
                    <a:gd name="T3" fmla="*/ 0 h 4"/>
                    <a:gd name="T4" fmla="*/ 0 w 44"/>
                    <a:gd name="T5" fmla="*/ 3 h 4"/>
                    <a:gd name="T6" fmla="*/ 44 w 44"/>
                    <a:gd name="T7" fmla="*/ 4 h 4"/>
                    <a:gd name="T8" fmla="*/ 44 w 44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">
                      <a:moveTo>
                        <a:pt x="44" y="2"/>
                      </a:moveTo>
                      <a:cubicBezTo>
                        <a:pt x="29" y="1"/>
                        <a:pt x="14" y="0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5" y="3"/>
                        <a:pt x="29" y="3"/>
                        <a:pt x="44" y="4"/>
                      </a:cubicBezTo>
                      <a:cubicBezTo>
                        <a:pt x="44" y="3"/>
                        <a:pt x="44" y="3"/>
                        <a:pt x="44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4" name="Freeform 413"/>
                <p:cNvSpPr>
                  <a:spLocks/>
                </p:cNvSpPr>
                <p:nvPr/>
              </p:nvSpPr>
              <p:spPr bwMode="auto">
                <a:xfrm>
                  <a:off x="1067605" y="8002709"/>
                  <a:ext cx="597090" cy="51179"/>
                </a:xfrm>
                <a:custGeom>
                  <a:avLst/>
                  <a:gdLst>
                    <a:gd name="T0" fmla="*/ 34 w 35"/>
                    <a:gd name="T1" fmla="*/ 0 h 3"/>
                    <a:gd name="T2" fmla="*/ 0 w 35"/>
                    <a:gd name="T3" fmla="*/ 0 h 3"/>
                    <a:gd name="T4" fmla="*/ 1 w 35"/>
                    <a:gd name="T5" fmla="*/ 2 h 3"/>
                    <a:gd name="T6" fmla="*/ 35 w 35"/>
                    <a:gd name="T7" fmla="*/ 3 h 3"/>
                    <a:gd name="T8" fmla="*/ 34 w 35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">
                      <a:moveTo>
                        <a:pt x="34" y="0"/>
                      </a:moveTo>
                      <a:cubicBezTo>
                        <a:pt x="23" y="0"/>
                        <a:pt x="12" y="0"/>
                        <a:pt x="0" y="0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2" y="2"/>
                        <a:pt x="23" y="2"/>
                        <a:pt x="35" y="3"/>
                      </a:cubicBezTo>
                      <a:cubicBezTo>
                        <a:pt x="35" y="2"/>
                        <a:pt x="34" y="1"/>
                        <a:pt x="34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5" name="Freeform 414"/>
                <p:cNvSpPr>
                  <a:spLocks/>
                </p:cNvSpPr>
                <p:nvPr/>
              </p:nvSpPr>
              <p:spPr bwMode="auto">
                <a:xfrm>
                  <a:off x="1971769" y="7300417"/>
                  <a:ext cx="648269" cy="139322"/>
                </a:xfrm>
                <a:custGeom>
                  <a:avLst/>
                  <a:gdLst>
                    <a:gd name="T0" fmla="*/ 38 w 38"/>
                    <a:gd name="T1" fmla="*/ 6 h 8"/>
                    <a:gd name="T2" fmla="*/ 0 w 38"/>
                    <a:gd name="T3" fmla="*/ 0 h 8"/>
                    <a:gd name="T4" fmla="*/ 0 w 38"/>
                    <a:gd name="T5" fmla="*/ 3 h 8"/>
                    <a:gd name="T6" fmla="*/ 38 w 38"/>
                    <a:gd name="T7" fmla="*/ 8 h 8"/>
                    <a:gd name="T8" fmla="*/ 38 w 38"/>
                    <a:gd name="T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8">
                      <a:moveTo>
                        <a:pt x="38" y="6"/>
                      </a:moveTo>
                      <a:cubicBezTo>
                        <a:pt x="25" y="3"/>
                        <a:pt x="13" y="2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3" y="4"/>
                        <a:pt x="25" y="6"/>
                        <a:pt x="38" y="8"/>
                      </a:cubicBezTo>
                      <a:cubicBezTo>
                        <a:pt x="38" y="7"/>
                        <a:pt x="38" y="7"/>
                        <a:pt x="38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6" name="Freeform 415"/>
                <p:cNvSpPr>
                  <a:spLocks/>
                </p:cNvSpPr>
                <p:nvPr/>
              </p:nvSpPr>
              <p:spPr bwMode="auto">
                <a:xfrm>
                  <a:off x="1818232" y="7354440"/>
                  <a:ext cx="801806" cy="153537"/>
                </a:xfrm>
                <a:custGeom>
                  <a:avLst/>
                  <a:gdLst>
                    <a:gd name="T0" fmla="*/ 47 w 47"/>
                    <a:gd name="T1" fmla="*/ 6 h 9"/>
                    <a:gd name="T2" fmla="*/ 0 w 47"/>
                    <a:gd name="T3" fmla="*/ 0 h 9"/>
                    <a:gd name="T4" fmla="*/ 1 w 47"/>
                    <a:gd name="T5" fmla="*/ 3 h 9"/>
                    <a:gd name="T6" fmla="*/ 47 w 47"/>
                    <a:gd name="T7" fmla="*/ 9 h 9"/>
                    <a:gd name="T8" fmla="*/ 47 w 47"/>
                    <a:gd name="T9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">
                      <a:moveTo>
                        <a:pt x="47" y="6"/>
                      </a:moveTo>
                      <a:cubicBezTo>
                        <a:pt x="31" y="4"/>
                        <a:pt x="16" y="2"/>
                        <a:pt x="0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ubicBezTo>
                        <a:pt x="16" y="4"/>
                        <a:pt x="32" y="6"/>
                        <a:pt x="47" y="9"/>
                      </a:cubicBezTo>
                      <a:cubicBezTo>
                        <a:pt x="47" y="8"/>
                        <a:pt x="47" y="7"/>
                        <a:pt x="47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7" name="Freeform 416"/>
                <p:cNvSpPr>
                  <a:spLocks/>
                </p:cNvSpPr>
                <p:nvPr/>
              </p:nvSpPr>
              <p:spPr bwMode="auto">
                <a:xfrm>
                  <a:off x="1835291" y="7422679"/>
                  <a:ext cx="716507" cy="119418"/>
                </a:xfrm>
                <a:custGeom>
                  <a:avLst/>
                  <a:gdLst>
                    <a:gd name="T0" fmla="*/ 42 w 42"/>
                    <a:gd name="T1" fmla="*/ 5 h 7"/>
                    <a:gd name="T2" fmla="*/ 0 w 42"/>
                    <a:gd name="T3" fmla="*/ 0 h 7"/>
                    <a:gd name="T4" fmla="*/ 0 w 42"/>
                    <a:gd name="T5" fmla="*/ 2 h 7"/>
                    <a:gd name="T6" fmla="*/ 42 w 42"/>
                    <a:gd name="T7" fmla="*/ 7 h 7"/>
                    <a:gd name="T8" fmla="*/ 42 w 42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7">
                      <a:moveTo>
                        <a:pt x="42" y="5"/>
                      </a:moveTo>
                      <a:cubicBezTo>
                        <a:pt x="28" y="3"/>
                        <a:pt x="14" y="1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4" y="4"/>
                        <a:pt x="28" y="5"/>
                        <a:pt x="42" y="7"/>
                      </a:cubicBezTo>
                      <a:cubicBezTo>
                        <a:pt x="42" y="7"/>
                        <a:pt x="42" y="6"/>
                        <a:pt x="42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8" name="Freeform 417"/>
                <p:cNvSpPr>
                  <a:spLocks/>
                </p:cNvSpPr>
                <p:nvPr/>
              </p:nvSpPr>
              <p:spPr bwMode="auto">
                <a:xfrm>
                  <a:off x="1835291" y="7473858"/>
                  <a:ext cx="784746" cy="153537"/>
                </a:xfrm>
                <a:custGeom>
                  <a:avLst/>
                  <a:gdLst>
                    <a:gd name="T0" fmla="*/ 46 w 46"/>
                    <a:gd name="T1" fmla="*/ 6 h 9"/>
                    <a:gd name="T2" fmla="*/ 0 w 46"/>
                    <a:gd name="T3" fmla="*/ 0 h 9"/>
                    <a:gd name="T4" fmla="*/ 0 w 46"/>
                    <a:gd name="T5" fmla="*/ 3 h 9"/>
                    <a:gd name="T6" fmla="*/ 46 w 46"/>
                    <a:gd name="T7" fmla="*/ 9 h 9"/>
                    <a:gd name="T8" fmla="*/ 46 w 46"/>
                    <a:gd name="T9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9">
                      <a:moveTo>
                        <a:pt x="46" y="6"/>
                      </a:moveTo>
                      <a:cubicBezTo>
                        <a:pt x="31" y="4"/>
                        <a:pt x="15" y="2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6" y="4"/>
                        <a:pt x="31" y="6"/>
                        <a:pt x="46" y="9"/>
                      </a:cubicBezTo>
                      <a:cubicBezTo>
                        <a:pt x="46" y="8"/>
                        <a:pt x="46" y="7"/>
                        <a:pt x="46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49" name="Freeform 418"/>
                <p:cNvSpPr>
                  <a:spLocks/>
                </p:cNvSpPr>
                <p:nvPr/>
              </p:nvSpPr>
              <p:spPr bwMode="auto">
                <a:xfrm>
                  <a:off x="1835291" y="7542097"/>
                  <a:ext cx="767687" cy="136478"/>
                </a:xfrm>
                <a:custGeom>
                  <a:avLst/>
                  <a:gdLst>
                    <a:gd name="T0" fmla="*/ 45 w 45"/>
                    <a:gd name="T1" fmla="*/ 6 h 8"/>
                    <a:gd name="T2" fmla="*/ 0 w 45"/>
                    <a:gd name="T3" fmla="*/ 0 h 8"/>
                    <a:gd name="T4" fmla="*/ 1 w 45"/>
                    <a:gd name="T5" fmla="*/ 2 h 8"/>
                    <a:gd name="T6" fmla="*/ 45 w 45"/>
                    <a:gd name="T7" fmla="*/ 8 h 8"/>
                    <a:gd name="T8" fmla="*/ 45 w 45"/>
                    <a:gd name="T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8">
                      <a:moveTo>
                        <a:pt x="45" y="6"/>
                      </a:moveTo>
                      <a:cubicBezTo>
                        <a:pt x="30" y="3"/>
                        <a:pt x="16" y="1"/>
                        <a:pt x="0" y="0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6" y="4"/>
                        <a:pt x="31" y="6"/>
                        <a:pt x="45" y="8"/>
                      </a:cubicBezTo>
                      <a:cubicBezTo>
                        <a:pt x="45" y="7"/>
                        <a:pt x="45" y="7"/>
                        <a:pt x="45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50" name="Freeform 419"/>
                <p:cNvSpPr>
                  <a:spLocks/>
                </p:cNvSpPr>
                <p:nvPr/>
              </p:nvSpPr>
              <p:spPr bwMode="auto">
                <a:xfrm>
                  <a:off x="1852351" y="7610336"/>
                  <a:ext cx="767687" cy="136478"/>
                </a:xfrm>
                <a:custGeom>
                  <a:avLst/>
                  <a:gdLst>
                    <a:gd name="T0" fmla="*/ 45 w 45"/>
                    <a:gd name="T1" fmla="*/ 5 h 8"/>
                    <a:gd name="T2" fmla="*/ 0 w 45"/>
                    <a:gd name="T3" fmla="*/ 0 h 8"/>
                    <a:gd name="T4" fmla="*/ 0 w 45"/>
                    <a:gd name="T5" fmla="*/ 2 h 8"/>
                    <a:gd name="T6" fmla="*/ 45 w 45"/>
                    <a:gd name="T7" fmla="*/ 8 h 8"/>
                    <a:gd name="T8" fmla="*/ 45 w 45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8">
                      <a:moveTo>
                        <a:pt x="45" y="5"/>
                      </a:moveTo>
                      <a:cubicBezTo>
                        <a:pt x="30" y="3"/>
                        <a:pt x="15" y="1"/>
                        <a:pt x="0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15" y="3"/>
                        <a:pt x="30" y="5"/>
                        <a:pt x="45" y="8"/>
                      </a:cubicBezTo>
                      <a:cubicBezTo>
                        <a:pt x="45" y="7"/>
                        <a:pt x="45" y="6"/>
                        <a:pt x="45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51" name="Freeform 420"/>
                <p:cNvSpPr>
                  <a:spLocks/>
                </p:cNvSpPr>
                <p:nvPr/>
              </p:nvSpPr>
              <p:spPr bwMode="auto">
                <a:xfrm>
                  <a:off x="1852351" y="7661515"/>
                  <a:ext cx="648269" cy="119418"/>
                </a:xfrm>
                <a:custGeom>
                  <a:avLst/>
                  <a:gdLst>
                    <a:gd name="T0" fmla="*/ 38 w 38"/>
                    <a:gd name="T1" fmla="*/ 5 h 7"/>
                    <a:gd name="T2" fmla="*/ 0 w 38"/>
                    <a:gd name="T3" fmla="*/ 0 h 7"/>
                    <a:gd name="T4" fmla="*/ 1 w 38"/>
                    <a:gd name="T5" fmla="*/ 2 h 7"/>
                    <a:gd name="T6" fmla="*/ 38 w 38"/>
                    <a:gd name="T7" fmla="*/ 7 h 7"/>
                    <a:gd name="T8" fmla="*/ 38 w 38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7">
                      <a:moveTo>
                        <a:pt x="38" y="5"/>
                      </a:moveTo>
                      <a:cubicBezTo>
                        <a:pt x="26" y="3"/>
                        <a:pt x="13" y="1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cubicBezTo>
                        <a:pt x="13" y="4"/>
                        <a:pt x="26" y="5"/>
                        <a:pt x="38" y="7"/>
                      </a:cubicBezTo>
                      <a:cubicBezTo>
                        <a:pt x="38" y="6"/>
                        <a:pt x="38" y="6"/>
                        <a:pt x="38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52" name="Freeform 421"/>
                <p:cNvSpPr>
                  <a:spLocks/>
                </p:cNvSpPr>
                <p:nvPr/>
              </p:nvSpPr>
              <p:spPr bwMode="auto">
                <a:xfrm>
                  <a:off x="1869411" y="7729754"/>
                  <a:ext cx="750627" cy="136478"/>
                </a:xfrm>
                <a:custGeom>
                  <a:avLst/>
                  <a:gdLst>
                    <a:gd name="T0" fmla="*/ 44 w 44"/>
                    <a:gd name="T1" fmla="*/ 6 h 8"/>
                    <a:gd name="T2" fmla="*/ 0 w 44"/>
                    <a:gd name="T3" fmla="*/ 0 h 8"/>
                    <a:gd name="T4" fmla="*/ 0 w 44"/>
                    <a:gd name="T5" fmla="*/ 2 h 8"/>
                    <a:gd name="T6" fmla="*/ 44 w 44"/>
                    <a:gd name="T7" fmla="*/ 8 h 8"/>
                    <a:gd name="T8" fmla="*/ 44 w 44"/>
                    <a:gd name="T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8">
                      <a:moveTo>
                        <a:pt x="44" y="6"/>
                      </a:moveTo>
                      <a:cubicBezTo>
                        <a:pt x="29" y="3"/>
                        <a:pt x="15" y="1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5" y="4"/>
                        <a:pt x="30" y="6"/>
                        <a:pt x="44" y="8"/>
                      </a:cubicBezTo>
                      <a:cubicBezTo>
                        <a:pt x="44" y="7"/>
                        <a:pt x="44" y="7"/>
                        <a:pt x="44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53" name="Freeform 422"/>
                <p:cNvSpPr>
                  <a:spLocks/>
                </p:cNvSpPr>
                <p:nvPr/>
              </p:nvSpPr>
              <p:spPr bwMode="auto">
                <a:xfrm>
                  <a:off x="1869411" y="7780933"/>
                  <a:ext cx="716507" cy="136478"/>
                </a:xfrm>
                <a:custGeom>
                  <a:avLst/>
                  <a:gdLst>
                    <a:gd name="T0" fmla="*/ 42 w 42"/>
                    <a:gd name="T1" fmla="*/ 6 h 8"/>
                    <a:gd name="T2" fmla="*/ 0 w 42"/>
                    <a:gd name="T3" fmla="*/ 0 h 8"/>
                    <a:gd name="T4" fmla="*/ 0 w 42"/>
                    <a:gd name="T5" fmla="*/ 3 h 8"/>
                    <a:gd name="T6" fmla="*/ 42 w 42"/>
                    <a:gd name="T7" fmla="*/ 8 h 8"/>
                    <a:gd name="T8" fmla="*/ 42 w 42"/>
                    <a:gd name="T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8">
                      <a:moveTo>
                        <a:pt x="42" y="6"/>
                      </a:moveTo>
                      <a:cubicBezTo>
                        <a:pt x="28" y="3"/>
                        <a:pt x="14" y="2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4" y="4"/>
                        <a:pt x="28" y="6"/>
                        <a:pt x="42" y="8"/>
                      </a:cubicBezTo>
                      <a:cubicBezTo>
                        <a:pt x="42" y="7"/>
                        <a:pt x="42" y="7"/>
                        <a:pt x="42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54" name="Freeform 423"/>
                <p:cNvSpPr>
                  <a:spLocks/>
                </p:cNvSpPr>
                <p:nvPr/>
              </p:nvSpPr>
              <p:spPr bwMode="auto">
                <a:xfrm>
                  <a:off x="1869411" y="7849172"/>
                  <a:ext cx="767687" cy="136478"/>
                </a:xfrm>
                <a:custGeom>
                  <a:avLst/>
                  <a:gdLst>
                    <a:gd name="T0" fmla="*/ 45 w 45"/>
                    <a:gd name="T1" fmla="*/ 6 h 8"/>
                    <a:gd name="T2" fmla="*/ 0 w 45"/>
                    <a:gd name="T3" fmla="*/ 0 h 8"/>
                    <a:gd name="T4" fmla="*/ 1 w 45"/>
                    <a:gd name="T5" fmla="*/ 2 h 8"/>
                    <a:gd name="T6" fmla="*/ 45 w 45"/>
                    <a:gd name="T7" fmla="*/ 8 h 8"/>
                    <a:gd name="T8" fmla="*/ 45 w 45"/>
                    <a:gd name="T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8">
                      <a:moveTo>
                        <a:pt x="45" y="6"/>
                      </a:moveTo>
                      <a:cubicBezTo>
                        <a:pt x="30" y="3"/>
                        <a:pt x="15" y="1"/>
                        <a:pt x="0" y="0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5" y="4"/>
                        <a:pt x="30" y="6"/>
                        <a:pt x="45" y="8"/>
                      </a:cubicBezTo>
                      <a:cubicBezTo>
                        <a:pt x="45" y="7"/>
                        <a:pt x="45" y="7"/>
                        <a:pt x="45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87" name="Freeform 424"/>
                <p:cNvSpPr>
                  <a:spLocks/>
                </p:cNvSpPr>
                <p:nvPr/>
              </p:nvSpPr>
              <p:spPr bwMode="auto">
                <a:xfrm>
                  <a:off x="1886470" y="7900351"/>
                  <a:ext cx="665328" cy="136478"/>
                </a:xfrm>
                <a:custGeom>
                  <a:avLst/>
                  <a:gdLst>
                    <a:gd name="T0" fmla="*/ 39 w 39"/>
                    <a:gd name="T1" fmla="*/ 6 h 8"/>
                    <a:gd name="T2" fmla="*/ 0 w 39"/>
                    <a:gd name="T3" fmla="*/ 0 h 8"/>
                    <a:gd name="T4" fmla="*/ 0 w 39"/>
                    <a:gd name="T5" fmla="*/ 3 h 8"/>
                    <a:gd name="T6" fmla="*/ 39 w 39"/>
                    <a:gd name="T7" fmla="*/ 8 h 8"/>
                    <a:gd name="T8" fmla="*/ 39 w 39"/>
                    <a:gd name="T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8">
                      <a:moveTo>
                        <a:pt x="39" y="6"/>
                      </a:moveTo>
                      <a:cubicBezTo>
                        <a:pt x="26" y="4"/>
                        <a:pt x="13" y="2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13" y="4"/>
                        <a:pt x="26" y="6"/>
                        <a:pt x="39" y="8"/>
                      </a:cubicBezTo>
                      <a:cubicBezTo>
                        <a:pt x="39" y="7"/>
                        <a:pt x="39" y="7"/>
                        <a:pt x="39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88" name="Freeform 425"/>
                <p:cNvSpPr>
                  <a:spLocks/>
                </p:cNvSpPr>
                <p:nvPr/>
              </p:nvSpPr>
              <p:spPr bwMode="auto">
                <a:xfrm>
                  <a:off x="1886470" y="7968590"/>
                  <a:ext cx="750627" cy="136478"/>
                </a:xfrm>
                <a:custGeom>
                  <a:avLst/>
                  <a:gdLst>
                    <a:gd name="T0" fmla="*/ 44 w 44"/>
                    <a:gd name="T1" fmla="*/ 6 h 8"/>
                    <a:gd name="T2" fmla="*/ 0 w 44"/>
                    <a:gd name="T3" fmla="*/ 0 h 8"/>
                    <a:gd name="T4" fmla="*/ 0 w 44"/>
                    <a:gd name="T5" fmla="*/ 2 h 8"/>
                    <a:gd name="T6" fmla="*/ 44 w 44"/>
                    <a:gd name="T7" fmla="*/ 8 h 8"/>
                    <a:gd name="T8" fmla="*/ 44 w 44"/>
                    <a:gd name="T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8">
                      <a:moveTo>
                        <a:pt x="44" y="6"/>
                      </a:moveTo>
                      <a:cubicBezTo>
                        <a:pt x="29" y="4"/>
                        <a:pt x="15" y="2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5" y="4"/>
                        <a:pt x="29" y="6"/>
                        <a:pt x="44" y="8"/>
                      </a:cubicBezTo>
                      <a:cubicBezTo>
                        <a:pt x="44" y="7"/>
                        <a:pt x="44" y="7"/>
                        <a:pt x="44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89" name="Freeform 426"/>
                <p:cNvSpPr>
                  <a:spLocks/>
                </p:cNvSpPr>
                <p:nvPr/>
              </p:nvSpPr>
              <p:spPr bwMode="auto">
                <a:xfrm>
                  <a:off x="1903530" y="8036829"/>
                  <a:ext cx="562970" cy="102358"/>
                </a:xfrm>
                <a:custGeom>
                  <a:avLst/>
                  <a:gdLst>
                    <a:gd name="T0" fmla="*/ 33 w 33"/>
                    <a:gd name="T1" fmla="*/ 4 h 6"/>
                    <a:gd name="T2" fmla="*/ 0 w 33"/>
                    <a:gd name="T3" fmla="*/ 0 h 6"/>
                    <a:gd name="T4" fmla="*/ 0 w 33"/>
                    <a:gd name="T5" fmla="*/ 2 h 6"/>
                    <a:gd name="T6" fmla="*/ 33 w 33"/>
                    <a:gd name="T7" fmla="*/ 6 h 6"/>
                    <a:gd name="T8" fmla="*/ 33 w 33"/>
                    <a:gd name="T9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6">
                      <a:moveTo>
                        <a:pt x="33" y="4"/>
                      </a:moveTo>
                      <a:cubicBezTo>
                        <a:pt x="22" y="2"/>
                        <a:pt x="11" y="1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1" y="3"/>
                        <a:pt x="22" y="4"/>
                        <a:pt x="33" y="6"/>
                      </a:cubicBezTo>
                      <a:cubicBezTo>
                        <a:pt x="33" y="5"/>
                        <a:pt x="33" y="5"/>
                        <a:pt x="33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90" name="Freeform 427"/>
                <p:cNvSpPr>
                  <a:spLocks/>
                </p:cNvSpPr>
                <p:nvPr/>
              </p:nvSpPr>
              <p:spPr bwMode="auto">
                <a:xfrm>
                  <a:off x="-109515" y="8326843"/>
                  <a:ext cx="2746612" cy="207561"/>
                </a:xfrm>
                <a:custGeom>
                  <a:avLst/>
                  <a:gdLst>
                    <a:gd name="T0" fmla="*/ 161 w 161"/>
                    <a:gd name="T1" fmla="*/ 12 h 12"/>
                    <a:gd name="T2" fmla="*/ 1 w 161"/>
                    <a:gd name="T3" fmla="*/ 12 h 12"/>
                    <a:gd name="T4" fmla="*/ 0 w 161"/>
                    <a:gd name="T5" fmla="*/ 10 h 12"/>
                    <a:gd name="T6" fmla="*/ 161 w 161"/>
                    <a:gd name="T7" fmla="*/ 10 h 12"/>
                    <a:gd name="T8" fmla="*/ 161 w 161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1" h="12">
                      <a:moveTo>
                        <a:pt x="161" y="12"/>
                      </a:moveTo>
                      <a:cubicBezTo>
                        <a:pt x="108" y="2"/>
                        <a:pt x="54" y="2"/>
                        <a:pt x="1" y="12"/>
                      </a:cubicBezTo>
                      <a:cubicBezTo>
                        <a:pt x="1" y="11"/>
                        <a:pt x="1" y="11"/>
                        <a:pt x="0" y="10"/>
                      </a:cubicBezTo>
                      <a:cubicBezTo>
                        <a:pt x="54" y="0"/>
                        <a:pt x="108" y="0"/>
                        <a:pt x="161" y="10"/>
                      </a:cubicBezTo>
                      <a:cubicBezTo>
                        <a:pt x="161" y="11"/>
                        <a:pt x="161" y="11"/>
                        <a:pt x="161" y="12"/>
                      </a:cubicBez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91" name="Freeform 428"/>
                <p:cNvSpPr>
                  <a:spLocks/>
                </p:cNvSpPr>
                <p:nvPr/>
              </p:nvSpPr>
              <p:spPr bwMode="auto">
                <a:xfrm>
                  <a:off x="1698814" y="8105067"/>
                  <a:ext cx="938284" cy="324134"/>
                </a:xfrm>
                <a:custGeom>
                  <a:avLst/>
                  <a:gdLst>
                    <a:gd name="T0" fmla="*/ 55 w 55"/>
                    <a:gd name="T1" fmla="*/ 7 h 19"/>
                    <a:gd name="T2" fmla="*/ 0 w 55"/>
                    <a:gd name="T3" fmla="*/ 0 h 19"/>
                    <a:gd name="T4" fmla="*/ 2 w 55"/>
                    <a:gd name="T5" fmla="*/ 12 h 19"/>
                    <a:gd name="T6" fmla="*/ 55 w 55"/>
                    <a:gd name="T7" fmla="*/ 19 h 19"/>
                    <a:gd name="T8" fmla="*/ 55 w 55"/>
                    <a:gd name="T9" fmla="*/ 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9">
                      <a:moveTo>
                        <a:pt x="55" y="7"/>
                      </a:moveTo>
                      <a:cubicBezTo>
                        <a:pt x="37" y="4"/>
                        <a:pt x="19" y="1"/>
                        <a:pt x="0" y="0"/>
                      </a:cubicBezTo>
                      <a:cubicBezTo>
                        <a:pt x="1" y="5"/>
                        <a:pt x="1" y="7"/>
                        <a:pt x="2" y="12"/>
                      </a:cubicBezTo>
                      <a:cubicBezTo>
                        <a:pt x="20" y="14"/>
                        <a:pt x="38" y="16"/>
                        <a:pt x="55" y="19"/>
                      </a:cubicBezTo>
                      <a:cubicBezTo>
                        <a:pt x="55" y="14"/>
                        <a:pt x="55" y="12"/>
                        <a:pt x="55" y="7"/>
                      </a:cubicBez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92" name="Freeform 429"/>
                <p:cNvSpPr>
                  <a:spLocks/>
                </p:cNvSpPr>
                <p:nvPr/>
              </p:nvSpPr>
              <p:spPr bwMode="auto">
                <a:xfrm>
                  <a:off x="1749993" y="8463321"/>
                  <a:ext cx="904164" cy="753471"/>
                </a:xfrm>
                <a:custGeom>
                  <a:avLst/>
                  <a:gdLst>
                    <a:gd name="T0" fmla="*/ 52 w 53"/>
                    <a:gd name="T1" fmla="*/ 6 h 44"/>
                    <a:gd name="T2" fmla="*/ 0 w 53"/>
                    <a:gd name="T3" fmla="*/ 0 h 44"/>
                    <a:gd name="T4" fmla="*/ 5 w 53"/>
                    <a:gd name="T5" fmla="*/ 37 h 44"/>
                    <a:gd name="T6" fmla="*/ 53 w 53"/>
                    <a:gd name="T7" fmla="*/ 44 h 44"/>
                    <a:gd name="T8" fmla="*/ 52 w 53"/>
                    <a:gd name="T9" fmla="*/ 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44">
                      <a:moveTo>
                        <a:pt x="52" y="6"/>
                      </a:moveTo>
                      <a:cubicBezTo>
                        <a:pt x="35" y="3"/>
                        <a:pt x="18" y="1"/>
                        <a:pt x="0" y="0"/>
                      </a:cubicBezTo>
                      <a:cubicBezTo>
                        <a:pt x="2" y="12"/>
                        <a:pt x="4" y="25"/>
                        <a:pt x="5" y="37"/>
                      </a:cubicBezTo>
                      <a:cubicBezTo>
                        <a:pt x="21" y="39"/>
                        <a:pt x="37" y="41"/>
                        <a:pt x="53" y="44"/>
                      </a:cubicBezTo>
                      <a:cubicBezTo>
                        <a:pt x="53" y="32"/>
                        <a:pt x="53" y="19"/>
                        <a:pt x="52" y="6"/>
                      </a:cubicBez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93" name="Freeform 430"/>
                <p:cNvSpPr>
                  <a:spLocks/>
                </p:cNvSpPr>
                <p:nvPr/>
              </p:nvSpPr>
              <p:spPr bwMode="auto">
                <a:xfrm>
                  <a:off x="-194813" y="8070948"/>
                  <a:ext cx="1876567" cy="358254"/>
                </a:xfrm>
                <a:custGeom>
                  <a:avLst/>
                  <a:gdLst>
                    <a:gd name="T0" fmla="*/ 108 w 110"/>
                    <a:gd name="T1" fmla="*/ 2 h 21"/>
                    <a:gd name="T2" fmla="*/ 0 w 110"/>
                    <a:gd name="T3" fmla="*/ 9 h 21"/>
                    <a:gd name="T4" fmla="*/ 4 w 110"/>
                    <a:gd name="T5" fmla="*/ 21 h 21"/>
                    <a:gd name="T6" fmla="*/ 110 w 110"/>
                    <a:gd name="T7" fmla="*/ 14 h 21"/>
                    <a:gd name="T8" fmla="*/ 108 w 110"/>
                    <a:gd name="T9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21">
                      <a:moveTo>
                        <a:pt x="108" y="2"/>
                      </a:moveTo>
                      <a:cubicBezTo>
                        <a:pt x="72" y="0"/>
                        <a:pt x="36" y="2"/>
                        <a:pt x="0" y="9"/>
                      </a:cubicBezTo>
                      <a:cubicBezTo>
                        <a:pt x="1" y="14"/>
                        <a:pt x="2" y="16"/>
                        <a:pt x="4" y="21"/>
                      </a:cubicBezTo>
                      <a:cubicBezTo>
                        <a:pt x="39" y="15"/>
                        <a:pt x="74" y="13"/>
                        <a:pt x="110" y="14"/>
                      </a:cubicBezTo>
                      <a:cubicBezTo>
                        <a:pt x="110" y="9"/>
                        <a:pt x="109" y="7"/>
                        <a:pt x="108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94" name="Freeform 431"/>
                <p:cNvSpPr>
                  <a:spLocks/>
                </p:cNvSpPr>
                <p:nvPr/>
              </p:nvSpPr>
              <p:spPr bwMode="auto">
                <a:xfrm>
                  <a:off x="26963" y="8463321"/>
                  <a:ext cx="767687" cy="139322"/>
                </a:xfrm>
                <a:custGeom>
                  <a:avLst/>
                  <a:gdLst>
                    <a:gd name="T0" fmla="*/ 44 w 45"/>
                    <a:gd name="T1" fmla="*/ 0 h 8"/>
                    <a:gd name="T2" fmla="*/ 0 w 45"/>
                    <a:gd name="T3" fmla="*/ 5 h 8"/>
                    <a:gd name="T4" fmla="*/ 1 w 45"/>
                    <a:gd name="T5" fmla="*/ 8 h 8"/>
                    <a:gd name="T6" fmla="*/ 45 w 45"/>
                    <a:gd name="T7" fmla="*/ 2 h 8"/>
                    <a:gd name="T8" fmla="*/ 44 w 45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8">
                      <a:moveTo>
                        <a:pt x="44" y="0"/>
                      </a:moveTo>
                      <a:cubicBezTo>
                        <a:pt x="29" y="1"/>
                        <a:pt x="15" y="3"/>
                        <a:pt x="0" y="5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16" y="6"/>
                        <a:pt x="30" y="4"/>
                        <a:pt x="45" y="2"/>
                      </a:cubicBezTo>
                      <a:cubicBezTo>
                        <a:pt x="44" y="1"/>
                        <a:pt x="44" y="1"/>
                        <a:pt x="44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95" name="Freeform 432"/>
                <p:cNvSpPr>
                  <a:spLocks/>
                </p:cNvSpPr>
                <p:nvPr/>
              </p:nvSpPr>
              <p:spPr bwMode="auto">
                <a:xfrm>
                  <a:off x="-41276" y="8534402"/>
                  <a:ext cx="852985" cy="170597"/>
                </a:xfrm>
                <a:custGeom>
                  <a:avLst/>
                  <a:gdLst>
                    <a:gd name="T0" fmla="*/ 49 w 50"/>
                    <a:gd name="T1" fmla="*/ 0 h 10"/>
                    <a:gd name="T2" fmla="*/ 0 w 50"/>
                    <a:gd name="T3" fmla="*/ 7 h 10"/>
                    <a:gd name="T4" fmla="*/ 1 w 50"/>
                    <a:gd name="T5" fmla="*/ 10 h 10"/>
                    <a:gd name="T6" fmla="*/ 50 w 50"/>
                    <a:gd name="T7" fmla="*/ 3 h 10"/>
                    <a:gd name="T8" fmla="*/ 49 w 50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0">
                      <a:moveTo>
                        <a:pt x="49" y="0"/>
                      </a:moveTo>
                      <a:cubicBezTo>
                        <a:pt x="32" y="1"/>
                        <a:pt x="16" y="4"/>
                        <a:pt x="0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cubicBezTo>
                        <a:pt x="17" y="7"/>
                        <a:pt x="33" y="4"/>
                        <a:pt x="50" y="3"/>
                      </a:cubicBezTo>
                      <a:cubicBezTo>
                        <a:pt x="49" y="2"/>
                        <a:pt x="49" y="1"/>
                        <a:pt x="49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96" name="Freeform 433"/>
                <p:cNvSpPr>
                  <a:spLocks/>
                </p:cNvSpPr>
                <p:nvPr/>
              </p:nvSpPr>
              <p:spPr bwMode="auto">
                <a:xfrm>
                  <a:off x="-24216" y="8602641"/>
                  <a:ext cx="852985" cy="170597"/>
                </a:xfrm>
                <a:custGeom>
                  <a:avLst/>
                  <a:gdLst>
                    <a:gd name="T0" fmla="*/ 49 w 50"/>
                    <a:gd name="T1" fmla="*/ 0 h 10"/>
                    <a:gd name="T2" fmla="*/ 0 w 50"/>
                    <a:gd name="T3" fmla="*/ 7 h 10"/>
                    <a:gd name="T4" fmla="*/ 1 w 50"/>
                    <a:gd name="T5" fmla="*/ 10 h 10"/>
                    <a:gd name="T6" fmla="*/ 50 w 50"/>
                    <a:gd name="T7" fmla="*/ 3 h 10"/>
                    <a:gd name="T8" fmla="*/ 49 w 50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10">
                      <a:moveTo>
                        <a:pt x="49" y="0"/>
                      </a:moveTo>
                      <a:cubicBezTo>
                        <a:pt x="33" y="2"/>
                        <a:pt x="16" y="4"/>
                        <a:pt x="0" y="7"/>
                      </a:cubicBezTo>
                      <a:cubicBezTo>
                        <a:pt x="1" y="8"/>
                        <a:pt x="1" y="9"/>
                        <a:pt x="1" y="10"/>
                      </a:cubicBezTo>
                      <a:cubicBezTo>
                        <a:pt x="17" y="7"/>
                        <a:pt x="33" y="5"/>
                        <a:pt x="50" y="3"/>
                      </a:cubicBezTo>
                      <a:cubicBezTo>
                        <a:pt x="50" y="2"/>
                        <a:pt x="49" y="1"/>
                        <a:pt x="49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97" name="Freeform 434"/>
                <p:cNvSpPr>
                  <a:spLocks/>
                </p:cNvSpPr>
                <p:nvPr/>
              </p:nvSpPr>
              <p:spPr bwMode="auto">
                <a:xfrm>
                  <a:off x="9903" y="8687940"/>
                  <a:ext cx="835925" cy="170597"/>
                </a:xfrm>
                <a:custGeom>
                  <a:avLst/>
                  <a:gdLst>
                    <a:gd name="T0" fmla="*/ 48 w 49"/>
                    <a:gd name="T1" fmla="*/ 0 h 10"/>
                    <a:gd name="T2" fmla="*/ 0 w 49"/>
                    <a:gd name="T3" fmla="*/ 7 h 10"/>
                    <a:gd name="T4" fmla="*/ 1 w 49"/>
                    <a:gd name="T5" fmla="*/ 10 h 10"/>
                    <a:gd name="T6" fmla="*/ 49 w 49"/>
                    <a:gd name="T7" fmla="*/ 3 h 10"/>
                    <a:gd name="T8" fmla="*/ 48 w 49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0">
                      <a:moveTo>
                        <a:pt x="48" y="0"/>
                      </a:moveTo>
                      <a:cubicBezTo>
                        <a:pt x="32" y="1"/>
                        <a:pt x="16" y="3"/>
                        <a:pt x="0" y="7"/>
                      </a:cubicBezTo>
                      <a:cubicBezTo>
                        <a:pt x="0" y="8"/>
                        <a:pt x="0" y="8"/>
                        <a:pt x="1" y="10"/>
                      </a:cubicBezTo>
                      <a:cubicBezTo>
                        <a:pt x="17" y="6"/>
                        <a:pt x="33" y="4"/>
                        <a:pt x="49" y="3"/>
                      </a:cubicBezTo>
                      <a:cubicBezTo>
                        <a:pt x="49" y="1"/>
                        <a:pt x="49" y="1"/>
                        <a:pt x="48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399" name="Freeform 435"/>
                <p:cNvSpPr>
                  <a:spLocks/>
                </p:cNvSpPr>
                <p:nvPr/>
              </p:nvSpPr>
              <p:spPr bwMode="auto">
                <a:xfrm>
                  <a:off x="26963" y="8756178"/>
                  <a:ext cx="835925" cy="170597"/>
                </a:xfrm>
                <a:custGeom>
                  <a:avLst/>
                  <a:gdLst>
                    <a:gd name="T0" fmla="*/ 48 w 49"/>
                    <a:gd name="T1" fmla="*/ 0 h 10"/>
                    <a:gd name="T2" fmla="*/ 0 w 49"/>
                    <a:gd name="T3" fmla="*/ 7 h 10"/>
                    <a:gd name="T4" fmla="*/ 1 w 49"/>
                    <a:gd name="T5" fmla="*/ 10 h 10"/>
                    <a:gd name="T6" fmla="*/ 49 w 49"/>
                    <a:gd name="T7" fmla="*/ 3 h 10"/>
                    <a:gd name="T8" fmla="*/ 48 w 49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0">
                      <a:moveTo>
                        <a:pt x="48" y="0"/>
                      </a:moveTo>
                      <a:cubicBezTo>
                        <a:pt x="32" y="2"/>
                        <a:pt x="16" y="4"/>
                        <a:pt x="0" y="7"/>
                      </a:cubicBezTo>
                      <a:cubicBezTo>
                        <a:pt x="1" y="8"/>
                        <a:pt x="1" y="9"/>
                        <a:pt x="1" y="10"/>
                      </a:cubicBezTo>
                      <a:cubicBezTo>
                        <a:pt x="17" y="7"/>
                        <a:pt x="33" y="4"/>
                        <a:pt x="49" y="3"/>
                      </a:cubicBezTo>
                      <a:cubicBezTo>
                        <a:pt x="49" y="2"/>
                        <a:pt x="49" y="1"/>
                        <a:pt x="48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0" name="Freeform 436"/>
                <p:cNvSpPr>
                  <a:spLocks/>
                </p:cNvSpPr>
                <p:nvPr/>
              </p:nvSpPr>
              <p:spPr bwMode="auto">
                <a:xfrm>
                  <a:off x="61082" y="8824417"/>
                  <a:ext cx="818866" cy="170597"/>
                </a:xfrm>
                <a:custGeom>
                  <a:avLst/>
                  <a:gdLst>
                    <a:gd name="T0" fmla="*/ 47 w 48"/>
                    <a:gd name="T1" fmla="*/ 0 h 10"/>
                    <a:gd name="T2" fmla="*/ 0 w 48"/>
                    <a:gd name="T3" fmla="*/ 7 h 10"/>
                    <a:gd name="T4" fmla="*/ 1 w 48"/>
                    <a:gd name="T5" fmla="*/ 10 h 10"/>
                    <a:gd name="T6" fmla="*/ 48 w 48"/>
                    <a:gd name="T7" fmla="*/ 3 h 10"/>
                    <a:gd name="T8" fmla="*/ 47 w 48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0">
                      <a:moveTo>
                        <a:pt x="47" y="0"/>
                      </a:moveTo>
                      <a:cubicBezTo>
                        <a:pt x="31" y="2"/>
                        <a:pt x="16" y="4"/>
                        <a:pt x="0" y="7"/>
                      </a:cubicBezTo>
                      <a:cubicBezTo>
                        <a:pt x="0" y="9"/>
                        <a:pt x="1" y="9"/>
                        <a:pt x="1" y="10"/>
                      </a:cubicBezTo>
                      <a:cubicBezTo>
                        <a:pt x="17" y="7"/>
                        <a:pt x="32" y="5"/>
                        <a:pt x="48" y="3"/>
                      </a:cubicBezTo>
                      <a:cubicBezTo>
                        <a:pt x="48" y="2"/>
                        <a:pt x="48" y="2"/>
                        <a:pt x="47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1" name="Freeform 437"/>
                <p:cNvSpPr>
                  <a:spLocks/>
                </p:cNvSpPr>
                <p:nvPr/>
              </p:nvSpPr>
              <p:spPr bwMode="auto">
                <a:xfrm>
                  <a:off x="95202" y="8909716"/>
                  <a:ext cx="801806" cy="170597"/>
                </a:xfrm>
                <a:custGeom>
                  <a:avLst/>
                  <a:gdLst>
                    <a:gd name="T0" fmla="*/ 47 w 47"/>
                    <a:gd name="T1" fmla="*/ 0 h 10"/>
                    <a:gd name="T2" fmla="*/ 0 w 47"/>
                    <a:gd name="T3" fmla="*/ 7 h 10"/>
                    <a:gd name="T4" fmla="*/ 1 w 47"/>
                    <a:gd name="T5" fmla="*/ 10 h 10"/>
                    <a:gd name="T6" fmla="*/ 47 w 47"/>
                    <a:gd name="T7" fmla="*/ 3 h 10"/>
                    <a:gd name="T8" fmla="*/ 47 w 4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0">
                      <a:moveTo>
                        <a:pt x="47" y="0"/>
                      </a:moveTo>
                      <a:cubicBezTo>
                        <a:pt x="31" y="1"/>
                        <a:pt x="15" y="4"/>
                        <a:pt x="0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cubicBezTo>
                        <a:pt x="16" y="7"/>
                        <a:pt x="32" y="4"/>
                        <a:pt x="47" y="3"/>
                      </a:cubicBezTo>
                      <a:cubicBezTo>
                        <a:pt x="47" y="2"/>
                        <a:pt x="47" y="1"/>
                        <a:pt x="47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2" name="Freeform 438"/>
                <p:cNvSpPr>
                  <a:spLocks/>
                </p:cNvSpPr>
                <p:nvPr/>
              </p:nvSpPr>
              <p:spPr bwMode="auto">
                <a:xfrm>
                  <a:off x="112261" y="8977955"/>
                  <a:ext cx="801806" cy="170597"/>
                </a:xfrm>
                <a:custGeom>
                  <a:avLst/>
                  <a:gdLst>
                    <a:gd name="T0" fmla="*/ 47 w 47"/>
                    <a:gd name="T1" fmla="*/ 0 h 10"/>
                    <a:gd name="T2" fmla="*/ 0 w 47"/>
                    <a:gd name="T3" fmla="*/ 7 h 10"/>
                    <a:gd name="T4" fmla="*/ 1 w 47"/>
                    <a:gd name="T5" fmla="*/ 10 h 10"/>
                    <a:gd name="T6" fmla="*/ 47 w 47"/>
                    <a:gd name="T7" fmla="*/ 3 h 10"/>
                    <a:gd name="T8" fmla="*/ 47 w 4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0">
                      <a:moveTo>
                        <a:pt x="47" y="0"/>
                      </a:moveTo>
                      <a:cubicBezTo>
                        <a:pt x="31" y="2"/>
                        <a:pt x="16" y="4"/>
                        <a:pt x="0" y="7"/>
                      </a:cubicBezTo>
                      <a:cubicBezTo>
                        <a:pt x="1" y="8"/>
                        <a:pt x="1" y="9"/>
                        <a:pt x="1" y="10"/>
                      </a:cubicBezTo>
                      <a:cubicBezTo>
                        <a:pt x="16" y="7"/>
                        <a:pt x="32" y="5"/>
                        <a:pt x="47" y="3"/>
                      </a:cubicBezTo>
                      <a:cubicBezTo>
                        <a:pt x="47" y="2"/>
                        <a:pt x="47" y="1"/>
                        <a:pt x="47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3" name="Freeform 439"/>
                <p:cNvSpPr>
                  <a:spLocks/>
                </p:cNvSpPr>
                <p:nvPr/>
              </p:nvSpPr>
              <p:spPr bwMode="auto">
                <a:xfrm>
                  <a:off x="146381" y="9063253"/>
                  <a:ext cx="631209" cy="153537"/>
                </a:xfrm>
                <a:custGeom>
                  <a:avLst/>
                  <a:gdLst>
                    <a:gd name="T0" fmla="*/ 36 w 37"/>
                    <a:gd name="T1" fmla="*/ 0 h 9"/>
                    <a:gd name="T2" fmla="*/ 0 w 37"/>
                    <a:gd name="T3" fmla="*/ 7 h 9"/>
                    <a:gd name="T4" fmla="*/ 1 w 37"/>
                    <a:gd name="T5" fmla="*/ 9 h 9"/>
                    <a:gd name="T6" fmla="*/ 37 w 37"/>
                    <a:gd name="T7" fmla="*/ 3 h 9"/>
                    <a:gd name="T8" fmla="*/ 36 w 37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9">
                      <a:moveTo>
                        <a:pt x="36" y="0"/>
                      </a:moveTo>
                      <a:cubicBezTo>
                        <a:pt x="24" y="2"/>
                        <a:pt x="12" y="4"/>
                        <a:pt x="0" y="7"/>
                      </a:cubicBezTo>
                      <a:cubicBezTo>
                        <a:pt x="0" y="8"/>
                        <a:pt x="0" y="8"/>
                        <a:pt x="1" y="9"/>
                      </a:cubicBezTo>
                      <a:cubicBezTo>
                        <a:pt x="13" y="7"/>
                        <a:pt x="25" y="5"/>
                        <a:pt x="37" y="3"/>
                      </a:cubicBezTo>
                      <a:cubicBezTo>
                        <a:pt x="36" y="2"/>
                        <a:pt x="36" y="2"/>
                        <a:pt x="36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4" name="Freeform 440"/>
                <p:cNvSpPr>
                  <a:spLocks/>
                </p:cNvSpPr>
                <p:nvPr/>
              </p:nvSpPr>
              <p:spPr bwMode="auto">
                <a:xfrm>
                  <a:off x="914067" y="8446261"/>
                  <a:ext cx="801806" cy="54023"/>
                </a:xfrm>
                <a:custGeom>
                  <a:avLst/>
                  <a:gdLst>
                    <a:gd name="T0" fmla="*/ 47 w 47"/>
                    <a:gd name="T1" fmla="*/ 0 h 3"/>
                    <a:gd name="T2" fmla="*/ 0 w 47"/>
                    <a:gd name="T3" fmla="*/ 0 h 3"/>
                    <a:gd name="T4" fmla="*/ 1 w 47"/>
                    <a:gd name="T5" fmla="*/ 3 h 3"/>
                    <a:gd name="T6" fmla="*/ 47 w 47"/>
                    <a:gd name="T7" fmla="*/ 3 h 3"/>
                    <a:gd name="T8" fmla="*/ 47 w 47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3">
                      <a:moveTo>
                        <a:pt x="47" y="0"/>
                      </a:moveTo>
                      <a:cubicBezTo>
                        <a:pt x="31" y="0"/>
                        <a:pt x="16" y="0"/>
                        <a:pt x="0" y="0"/>
                      </a:cubicBezTo>
                      <a:cubicBezTo>
                        <a:pt x="1" y="1"/>
                        <a:pt x="1" y="2"/>
                        <a:pt x="1" y="3"/>
                      </a:cubicBezTo>
                      <a:cubicBezTo>
                        <a:pt x="16" y="3"/>
                        <a:pt x="32" y="3"/>
                        <a:pt x="47" y="3"/>
                      </a:cubicBezTo>
                      <a:cubicBezTo>
                        <a:pt x="47" y="2"/>
                        <a:pt x="47" y="2"/>
                        <a:pt x="47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5" name="Freeform 441"/>
                <p:cNvSpPr>
                  <a:spLocks/>
                </p:cNvSpPr>
                <p:nvPr/>
              </p:nvSpPr>
              <p:spPr bwMode="auto">
                <a:xfrm>
                  <a:off x="828769" y="8517343"/>
                  <a:ext cx="904164" cy="68239"/>
                </a:xfrm>
                <a:custGeom>
                  <a:avLst/>
                  <a:gdLst>
                    <a:gd name="T0" fmla="*/ 52 w 53"/>
                    <a:gd name="T1" fmla="*/ 1 h 4"/>
                    <a:gd name="T2" fmla="*/ 0 w 53"/>
                    <a:gd name="T3" fmla="*/ 1 h 4"/>
                    <a:gd name="T4" fmla="*/ 1 w 53"/>
                    <a:gd name="T5" fmla="*/ 4 h 4"/>
                    <a:gd name="T6" fmla="*/ 53 w 53"/>
                    <a:gd name="T7" fmla="*/ 4 h 4"/>
                    <a:gd name="T8" fmla="*/ 52 w 53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4">
                      <a:moveTo>
                        <a:pt x="52" y="1"/>
                      </a:moveTo>
                      <a:cubicBezTo>
                        <a:pt x="35" y="0"/>
                        <a:pt x="17" y="0"/>
                        <a:pt x="0" y="1"/>
                      </a:cubicBez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18" y="3"/>
                        <a:pt x="35" y="3"/>
                        <a:pt x="53" y="4"/>
                      </a:cubicBezTo>
                      <a:cubicBezTo>
                        <a:pt x="53" y="3"/>
                        <a:pt x="52" y="2"/>
                        <a:pt x="52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6" name="Freeform 442"/>
                <p:cNvSpPr>
                  <a:spLocks/>
                </p:cNvSpPr>
                <p:nvPr/>
              </p:nvSpPr>
              <p:spPr bwMode="auto">
                <a:xfrm>
                  <a:off x="845829" y="8585581"/>
                  <a:ext cx="887104" cy="68239"/>
                </a:xfrm>
                <a:custGeom>
                  <a:avLst/>
                  <a:gdLst>
                    <a:gd name="T0" fmla="*/ 52 w 52"/>
                    <a:gd name="T1" fmla="*/ 1 h 4"/>
                    <a:gd name="T2" fmla="*/ 0 w 52"/>
                    <a:gd name="T3" fmla="*/ 1 h 4"/>
                    <a:gd name="T4" fmla="*/ 1 w 52"/>
                    <a:gd name="T5" fmla="*/ 4 h 4"/>
                    <a:gd name="T6" fmla="*/ 52 w 52"/>
                    <a:gd name="T7" fmla="*/ 4 h 4"/>
                    <a:gd name="T8" fmla="*/ 52 w 52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4">
                      <a:moveTo>
                        <a:pt x="52" y="1"/>
                      </a:moveTo>
                      <a:cubicBezTo>
                        <a:pt x="35" y="0"/>
                        <a:pt x="17" y="0"/>
                        <a:pt x="0" y="1"/>
                      </a:cubicBezTo>
                      <a:cubicBezTo>
                        <a:pt x="0" y="2"/>
                        <a:pt x="1" y="3"/>
                        <a:pt x="1" y="4"/>
                      </a:cubicBezTo>
                      <a:cubicBezTo>
                        <a:pt x="18" y="3"/>
                        <a:pt x="35" y="3"/>
                        <a:pt x="52" y="4"/>
                      </a:cubicBezTo>
                      <a:cubicBezTo>
                        <a:pt x="52" y="3"/>
                        <a:pt x="52" y="2"/>
                        <a:pt x="52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7" name="Freeform 443"/>
                <p:cNvSpPr>
                  <a:spLocks/>
                </p:cNvSpPr>
                <p:nvPr/>
              </p:nvSpPr>
              <p:spPr bwMode="auto">
                <a:xfrm>
                  <a:off x="862888" y="8670880"/>
                  <a:ext cx="887104" cy="51179"/>
                </a:xfrm>
                <a:custGeom>
                  <a:avLst/>
                  <a:gdLst>
                    <a:gd name="T0" fmla="*/ 51 w 52"/>
                    <a:gd name="T1" fmla="*/ 1 h 3"/>
                    <a:gd name="T2" fmla="*/ 0 w 52"/>
                    <a:gd name="T3" fmla="*/ 1 h 3"/>
                    <a:gd name="T4" fmla="*/ 1 w 52"/>
                    <a:gd name="T5" fmla="*/ 3 h 3"/>
                    <a:gd name="T6" fmla="*/ 52 w 52"/>
                    <a:gd name="T7" fmla="*/ 3 h 3"/>
                    <a:gd name="T8" fmla="*/ 51 w 52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3">
                      <a:moveTo>
                        <a:pt x="51" y="1"/>
                      </a:moveTo>
                      <a:cubicBezTo>
                        <a:pt x="34" y="0"/>
                        <a:pt x="17" y="0"/>
                        <a:pt x="0" y="1"/>
                      </a:cubicBezTo>
                      <a:cubicBezTo>
                        <a:pt x="0" y="2"/>
                        <a:pt x="1" y="2"/>
                        <a:pt x="1" y="3"/>
                      </a:cubicBezTo>
                      <a:cubicBezTo>
                        <a:pt x="18" y="3"/>
                        <a:pt x="35" y="3"/>
                        <a:pt x="52" y="3"/>
                      </a:cubicBezTo>
                      <a:cubicBezTo>
                        <a:pt x="52" y="2"/>
                        <a:pt x="52" y="2"/>
                        <a:pt x="51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8" name="Freeform 444"/>
                <p:cNvSpPr>
                  <a:spLocks/>
                </p:cNvSpPr>
                <p:nvPr/>
              </p:nvSpPr>
              <p:spPr bwMode="auto">
                <a:xfrm>
                  <a:off x="879948" y="8739119"/>
                  <a:ext cx="870045" cy="68239"/>
                </a:xfrm>
                <a:custGeom>
                  <a:avLst/>
                  <a:gdLst>
                    <a:gd name="T0" fmla="*/ 51 w 51"/>
                    <a:gd name="T1" fmla="*/ 1 h 4"/>
                    <a:gd name="T2" fmla="*/ 0 w 51"/>
                    <a:gd name="T3" fmla="*/ 1 h 4"/>
                    <a:gd name="T4" fmla="*/ 1 w 51"/>
                    <a:gd name="T5" fmla="*/ 4 h 4"/>
                    <a:gd name="T6" fmla="*/ 51 w 51"/>
                    <a:gd name="T7" fmla="*/ 4 h 4"/>
                    <a:gd name="T8" fmla="*/ 51 w 51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4">
                      <a:moveTo>
                        <a:pt x="51" y="1"/>
                      </a:moveTo>
                      <a:cubicBezTo>
                        <a:pt x="34" y="0"/>
                        <a:pt x="17" y="0"/>
                        <a:pt x="0" y="1"/>
                      </a:cubicBezTo>
                      <a:cubicBezTo>
                        <a:pt x="1" y="2"/>
                        <a:pt x="1" y="3"/>
                        <a:pt x="1" y="4"/>
                      </a:cubicBezTo>
                      <a:cubicBezTo>
                        <a:pt x="18" y="3"/>
                        <a:pt x="35" y="3"/>
                        <a:pt x="51" y="4"/>
                      </a:cubicBezTo>
                      <a:cubicBezTo>
                        <a:pt x="51" y="3"/>
                        <a:pt x="51" y="2"/>
                        <a:pt x="51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09" name="Freeform 445"/>
                <p:cNvSpPr>
                  <a:spLocks/>
                </p:cNvSpPr>
                <p:nvPr/>
              </p:nvSpPr>
              <p:spPr bwMode="auto">
                <a:xfrm>
                  <a:off x="897008" y="8824417"/>
                  <a:ext cx="870045" cy="51179"/>
                </a:xfrm>
                <a:custGeom>
                  <a:avLst/>
                  <a:gdLst>
                    <a:gd name="T0" fmla="*/ 51 w 51"/>
                    <a:gd name="T1" fmla="*/ 0 h 3"/>
                    <a:gd name="T2" fmla="*/ 0 w 51"/>
                    <a:gd name="T3" fmla="*/ 0 h 3"/>
                    <a:gd name="T4" fmla="*/ 1 w 51"/>
                    <a:gd name="T5" fmla="*/ 3 h 3"/>
                    <a:gd name="T6" fmla="*/ 51 w 51"/>
                    <a:gd name="T7" fmla="*/ 3 h 3"/>
                    <a:gd name="T8" fmla="*/ 51 w 5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3">
                      <a:moveTo>
                        <a:pt x="51" y="0"/>
                      </a:moveTo>
                      <a:cubicBezTo>
                        <a:pt x="34" y="0"/>
                        <a:pt x="17" y="0"/>
                        <a:pt x="0" y="0"/>
                      </a:cubicBezTo>
                      <a:cubicBezTo>
                        <a:pt x="1" y="1"/>
                        <a:pt x="1" y="2"/>
                        <a:pt x="1" y="3"/>
                      </a:cubicBezTo>
                      <a:cubicBezTo>
                        <a:pt x="18" y="2"/>
                        <a:pt x="34" y="2"/>
                        <a:pt x="51" y="3"/>
                      </a:cubicBezTo>
                      <a:cubicBezTo>
                        <a:pt x="51" y="2"/>
                        <a:pt x="51" y="1"/>
                        <a:pt x="51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0" name="Freeform 446"/>
                <p:cNvSpPr>
                  <a:spLocks/>
                </p:cNvSpPr>
                <p:nvPr/>
              </p:nvSpPr>
              <p:spPr bwMode="auto">
                <a:xfrm>
                  <a:off x="914067" y="8892656"/>
                  <a:ext cx="870045" cy="68239"/>
                </a:xfrm>
                <a:custGeom>
                  <a:avLst/>
                  <a:gdLst>
                    <a:gd name="T0" fmla="*/ 50 w 51"/>
                    <a:gd name="T1" fmla="*/ 1 h 4"/>
                    <a:gd name="T2" fmla="*/ 0 w 51"/>
                    <a:gd name="T3" fmla="*/ 1 h 4"/>
                    <a:gd name="T4" fmla="*/ 1 w 51"/>
                    <a:gd name="T5" fmla="*/ 4 h 4"/>
                    <a:gd name="T6" fmla="*/ 51 w 51"/>
                    <a:gd name="T7" fmla="*/ 4 h 4"/>
                    <a:gd name="T8" fmla="*/ 50 w 51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4">
                      <a:moveTo>
                        <a:pt x="50" y="1"/>
                      </a:moveTo>
                      <a:cubicBezTo>
                        <a:pt x="34" y="0"/>
                        <a:pt x="17" y="0"/>
                        <a:pt x="0" y="1"/>
                      </a:cubicBezTo>
                      <a:cubicBezTo>
                        <a:pt x="1" y="2"/>
                        <a:pt x="1" y="2"/>
                        <a:pt x="1" y="4"/>
                      </a:cubicBezTo>
                      <a:cubicBezTo>
                        <a:pt x="18" y="3"/>
                        <a:pt x="34" y="3"/>
                        <a:pt x="51" y="4"/>
                      </a:cubicBezTo>
                      <a:cubicBezTo>
                        <a:pt x="51" y="2"/>
                        <a:pt x="50" y="2"/>
                        <a:pt x="50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1" name="Freeform 447"/>
                <p:cNvSpPr>
                  <a:spLocks/>
                </p:cNvSpPr>
                <p:nvPr/>
              </p:nvSpPr>
              <p:spPr bwMode="auto">
                <a:xfrm>
                  <a:off x="948187" y="8960895"/>
                  <a:ext cx="835925" cy="68239"/>
                </a:xfrm>
                <a:custGeom>
                  <a:avLst/>
                  <a:gdLst>
                    <a:gd name="T0" fmla="*/ 49 w 49"/>
                    <a:gd name="T1" fmla="*/ 1 h 4"/>
                    <a:gd name="T2" fmla="*/ 0 w 49"/>
                    <a:gd name="T3" fmla="*/ 1 h 4"/>
                    <a:gd name="T4" fmla="*/ 0 w 49"/>
                    <a:gd name="T5" fmla="*/ 4 h 4"/>
                    <a:gd name="T6" fmla="*/ 49 w 49"/>
                    <a:gd name="T7" fmla="*/ 4 h 4"/>
                    <a:gd name="T8" fmla="*/ 49 w 49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4">
                      <a:moveTo>
                        <a:pt x="49" y="1"/>
                      </a:moveTo>
                      <a:cubicBezTo>
                        <a:pt x="32" y="0"/>
                        <a:pt x="16" y="0"/>
                        <a:pt x="0" y="1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17" y="3"/>
                        <a:pt x="33" y="3"/>
                        <a:pt x="49" y="4"/>
                      </a:cubicBezTo>
                      <a:cubicBezTo>
                        <a:pt x="49" y="3"/>
                        <a:pt x="49" y="2"/>
                        <a:pt x="49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2" name="Freeform 448"/>
                <p:cNvSpPr>
                  <a:spLocks/>
                </p:cNvSpPr>
                <p:nvPr/>
              </p:nvSpPr>
              <p:spPr bwMode="auto">
                <a:xfrm>
                  <a:off x="965247" y="9046193"/>
                  <a:ext cx="665328" cy="51179"/>
                </a:xfrm>
                <a:custGeom>
                  <a:avLst/>
                  <a:gdLst>
                    <a:gd name="T0" fmla="*/ 38 w 39"/>
                    <a:gd name="T1" fmla="*/ 0 h 3"/>
                    <a:gd name="T2" fmla="*/ 0 w 39"/>
                    <a:gd name="T3" fmla="*/ 0 h 3"/>
                    <a:gd name="T4" fmla="*/ 0 w 39"/>
                    <a:gd name="T5" fmla="*/ 3 h 3"/>
                    <a:gd name="T6" fmla="*/ 39 w 39"/>
                    <a:gd name="T7" fmla="*/ 3 h 3"/>
                    <a:gd name="T8" fmla="*/ 38 w 39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">
                      <a:moveTo>
                        <a:pt x="38" y="0"/>
                      </a:moveTo>
                      <a:cubicBezTo>
                        <a:pt x="25" y="0"/>
                        <a:pt x="13" y="0"/>
                        <a:pt x="0" y="0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13" y="3"/>
                        <a:pt x="26" y="3"/>
                        <a:pt x="39" y="3"/>
                      </a:cubicBezTo>
                      <a:cubicBezTo>
                        <a:pt x="39" y="2"/>
                        <a:pt x="38" y="1"/>
                        <a:pt x="38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3" name="Freeform 449"/>
                <p:cNvSpPr>
                  <a:spLocks/>
                </p:cNvSpPr>
                <p:nvPr/>
              </p:nvSpPr>
              <p:spPr bwMode="auto">
                <a:xfrm>
                  <a:off x="1852351" y="9165611"/>
                  <a:ext cx="818866" cy="770531"/>
                </a:xfrm>
                <a:custGeom>
                  <a:avLst/>
                  <a:gdLst>
                    <a:gd name="T0" fmla="*/ 47 w 48"/>
                    <a:gd name="T1" fmla="*/ 7 h 45"/>
                    <a:gd name="T2" fmla="*/ 0 w 48"/>
                    <a:gd name="T3" fmla="*/ 0 h 45"/>
                    <a:gd name="T4" fmla="*/ 5 w 48"/>
                    <a:gd name="T5" fmla="*/ 38 h 45"/>
                    <a:gd name="T6" fmla="*/ 48 w 48"/>
                    <a:gd name="T7" fmla="*/ 45 h 45"/>
                    <a:gd name="T8" fmla="*/ 47 w 48"/>
                    <a:gd name="T9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45">
                      <a:moveTo>
                        <a:pt x="47" y="7"/>
                      </a:moveTo>
                      <a:cubicBezTo>
                        <a:pt x="31" y="4"/>
                        <a:pt x="16" y="1"/>
                        <a:pt x="0" y="0"/>
                      </a:cubicBezTo>
                      <a:cubicBezTo>
                        <a:pt x="1" y="12"/>
                        <a:pt x="3" y="25"/>
                        <a:pt x="5" y="38"/>
                      </a:cubicBezTo>
                      <a:cubicBezTo>
                        <a:pt x="19" y="39"/>
                        <a:pt x="34" y="42"/>
                        <a:pt x="48" y="45"/>
                      </a:cubicBezTo>
                      <a:cubicBezTo>
                        <a:pt x="48" y="32"/>
                        <a:pt x="48" y="19"/>
                        <a:pt x="47" y="7"/>
                      </a:cubicBez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4" name="Freeform 450"/>
                <p:cNvSpPr>
                  <a:spLocks/>
                </p:cNvSpPr>
                <p:nvPr/>
              </p:nvSpPr>
              <p:spPr bwMode="auto">
                <a:xfrm>
                  <a:off x="265799" y="9165611"/>
                  <a:ext cx="699448" cy="153537"/>
                </a:xfrm>
                <a:custGeom>
                  <a:avLst/>
                  <a:gdLst>
                    <a:gd name="T0" fmla="*/ 40 w 41"/>
                    <a:gd name="T1" fmla="*/ 0 h 9"/>
                    <a:gd name="T2" fmla="*/ 0 w 41"/>
                    <a:gd name="T3" fmla="*/ 6 h 9"/>
                    <a:gd name="T4" fmla="*/ 1 w 41"/>
                    <a:gd name="T5" fmla="*/ 9 h 9"/>
                    <a:gd name="T6" fmla="*/ 41 w 41"/>
                    <a:gd name="T7" fmla="*/ 3 h 9"/>
                    <a:gd name="T8" fmla="*/ 40 w 41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9">
                      <a:moveTo>
                        <a:pt x="40" y="0"/>
                      </a:moveTo>
                      <a:cubicBezTo>
                        <a:pt x="27" y="1"/>
                        <a:pt x="14" y="3"/>
                        <a:pt x="0" y="6"/>
                      </a:cubicBezTo>
                      <a:cubicBezTo>
                        <a:pt x="1" y="7"/>
                        <a:pt x="1" y="7"/>
                        <a:pt x="1" y="9"/>
                      </a:cubicBezTo>
                      <a:cubicBezTo>
                        <a:pt x="15" y="6"/>
                        <a:pt x="28" y="4"/>
                        <a:pt x="41" y="3"/>
                      </a:cubicBezTo>
                      <a:cubicBezTo>
                        <a:pt x="41" y="2"/>
                        <a:pt x="41" y="1"/>
                        <a:pt x="40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5" name="Freeform 451"/>
                <p:cNvSpPr>
                  <a:spLocks/>
                </p:cNvSpPr>
                <p:nvPr/>
              </p:nvSpPr>
              <p:spPr bwMode="auto">
                <a:xfrm>
                  <a:off x="214620" y="9233850"/>
                  <a:ext cx="767687" cy="170597"/>
                </a:xfrm>
                <a:custGeom>
                  <a:avLst/>
                  <a:gdLst>
                    <a:gd name="T0" fmla="*/ 44 w 45"/>
                    <a:gd name="T1" fmla="*/ 0 h 10"/>
                    <a:gd name="T2" fmla="*/ 0 w 45"/>
                    <a:gd name="T3" fmla="*/ 7 h 10"/>
                    <a:gd name="T4" fmla="*/ 1 w 45"/>
                    <a:gd name="T5" fmla="*/ 10 h 10"/>
                    <a:gd name="T6" fmla="*/ 45 w 45"/>
                    <a:gd name="T7" fmla="*/ 3 h 10"/>
                    <a:gd name="T8" fmla="*/ 44 w 45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10">
                      <a:moveTo>
                        <a:pt x="44" y="0"/>
                      </a:moveTo>
                      <a:cubicBezTo>
                        <a:pt x="29" y="2"/>
                        <a:pt x="14" y="4"/>
                        <a:pt x="0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cubicBezTo>
                        <a:pt x="15" y="7"/>
                        <a:pt x="30" y="5"/>
                        <a:pt x="45" y="3"/>
                      </a:cubicBezTo>
                      <a:cubicBezTo>
                        <a:pt x="45" y="2"/>
                        <a:pt x="45" y="1"/>
                        <a:pt x="44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6" name="Freeform 452"/>
                <p:cNvSpPr>
                  <a:spLocks/>
                </p:cNvSpPr>
                <p:nvPr/>
              </p:nvSpPr>
              <p:spPr bwMode="auto">
                <a:xfrm>
                  <a:off x="231679" y="9319149"/>
                  <a:ext cx="767687" cy="170597"/>
                </a:xfrm>
                <a:custGeom>
                  <a:avLst/>
                  <a:gdLst>
                    <a:gd name="T0" fmla="*/ 44 w 45"/>
                    <a:gd name="T1" fmla="*/ 0 h 10"/>
                    <a:gd name="T2" fmla="*/ 0 w 45"/>
                    <a:gd name="T3" fmla="*/ 7 h 10"/>
                    <a:gd name="T4" fmla="*/ 1 w 45"/>
                    <a:gd name="T5" fmla="*/ 10 h 10"/>
                    <a:gd name="T6" fmla="*/ 45 w 45"/>
                    <a:gd name="T7" fmla="*/ 3 h 10"/>
                    <a:gd name="T8" fmla="*/ 44 w 45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10">
                      <a:moveTo>
                        <a:pt x="44" y="0"/>
                      </a:moveTo>
                      <a:cubicBezTo>
                        <a:pt x="30" y="1"/>
                        <a:pt x="15" y="3"/>
                        <a:pt x="0" y="7"/>
                      </a:cubicBezTo>
                      <a:cubicBezTo>
                        <a:pt x="1" y="8"/>
                        <a:pt x="1" y="8"/>
                        <a:pt x="1" y="10"/>
                      </a:cubicBezTo>
                      <a:cubicBezTo>
                        <a:pt x="16" y="6"/>
                        <a:pt x="30" y="4"/>
                        <a:pt x="45" y="3"/>
                      </a:cubicBezTo>
                      <a:cubicBezTo>
                        <a:pt x="45" y="1"/>
                        <a:pt x="45" y="1"/>
                        <a:pt x="44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7" name="Freeform 453"/>
                <p:cNvSpPr>
                  <a:spLocks/>
                </p:cNvSpPr>
                <p:nvPr/>
              </p:nvSpPr>
              <p:spPr bwMode="auto">
                <a:xfrm>
                  <a:off x="265799" y="9387387"/>
                  <a:ext cx="750627" cy="170597"/>
                </a:xfrm>
                <a:custGeom>
                  <a:avLst/>
                  <a:gdLst>
                    <a:gd name="T0" fmla="*/ 44 w 44"/>
                    <a:gd name="T1" fmla="*/ 0 h 10"/>
                    <a:gd name="T2" fmla="*/ 0 w 44"/>
                    <a:gd name="T3" fmla="*/ 7 h 10"/>
                    <a:gd name="T4" fmla="*/ 1 w 44"/>
                    <a:gd name="T5" fmla="*/ 10 h 10"/>
                    <a:gd name="T6" fmla="*/ 44 w 44"/>
                    <a:gd name="T7" fmla="*/ 3 h 10"/>
                    <a:gd name="T8" fmla="*/ 44 w 44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0">
                      <a:moveTo>
                        <a:pt x="44" y="0"/>
                      </a:moveTo>
                      <a:cubicBezTo>
                        <a:pt x="29" y="2"/>
                        <a:pt x="14" y="4"/>
                        <a:pt x="0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cubicBezTo>
                        <a:pt x="15" y="7"/>
                        <a:pt x="30" y="4"/>
                        <a:pt x="44" y="3"/>
                      </a:cubicBezTo>
                      <a:cubicBezTo>
                        <a:pt x="44" y="2"/>
                        <a:pt x="44" y="1"/>
                        <a:pt x="44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8" name="Freeform 454"/>
                <p:cNvSpPr>
                  <a:spLocks/>
                </p:cNvSpPr>
                <p:nvPr/>
              </p:nvSpPr>
              <p:spPr bwMode="auto">
                <a:xfrm>
                  <a:off x="282858" y="9455626"/>
                  <a:ext cx="750627" cy="170597"/>
                </a:xfrm>
                <a:custGeom>
                  <a:avLst/>
                  <a:gdLst>
                    <a:gd name="T0" fmla="*/ 44 w 44"/>
                    <a:gd name="T1" fmla="*/ 0 h 10"/>
                    <a:gd name="T2" fmla="*/ 0 w 44"/>
                    <a:gd name="T3" fmla="*/ 7 h 10"/>
                    <a:gd name="T4" fmla="*/ 1 w 44"/>
                    <a:gd name="T5" fmla="*/ 10 h 10"/>
                    <a:gd name="T6" fmla="*/ 44 w 44"/>
                    <a:gd name="T7" fmla="*/ 3 h 10"/>
                    <a:gd name="T8" fmla="*/ 44 w 44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0">
                      <a:moveTo>
                        <a:pt x="44" y="0"/>
                      </a:moveTo>
                      <a:cubicBezTo>
                        <a:pt x="29" y="2"/>
                        <a:pt x="15" y="4"/>
                        <a:pt x="0" y="7"/>
                      </a:cubicBezTo>
                      <a:cubicBezTo>
                        <a:pt x="1" y="9"/>
                        <a:pt x="1" y="9"/>
                        <a:pt x="1" y="10"/>
                      </a:cubicBezTo>
                      <a:cubicBezTo>
                        <a:pt x="16" y="7"/>
                        <a:pt x="30" y="5"/>
                        <a:pt x="44" y="3"/>
                      </a:cubicBezTo>
                      <a:cubicBezTo>
                        <a:pt x="44" y="2"/>
                        <a:pt x="44" y="2"/>
                        <a:pt x="44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19" name="Freeform 455"/>
                <p:cNvSpPr>
                  <a:spLocks/>
                </p:cNvSpPr>
                <p:nvPr/>
              </p:nvSpPr>
              <p:spPr bwMode="auto">
                <a:xfrm>
                  <a:off x="316978" y="9540925"/>
                  <a:ext cx="750627" cy="173441"/>
                </a:xfrm>
                <a:custGeom>
                  <a:avLst/>
                  <a:gdLst>
                    <a:gd name="T0" fmla="*/ 43 w 44"/>
                    <a:gd name="T1" fmla="*/ 0 h 10"/>
                    <a:gd name="T2" fmla="*/ 0 w 44"/>
                    <a:gd name="T3" fmla="*/ 7 h 10"/>
                    <a:gd name="T4" fmla="*/ 1 w 44"/>
                    <a:gd name="T5" fmla="*/ 10 h 10"/>
                    <a:gd name="T6" fmla="*/ 44 w 44"/>
                    <a:gd name="T7" fmla="*/ 3 h 10"/>
                    <a:gd name="T8" fmla="*/ 43 w 44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0">
                      <a:moveTo>
                        <a:pt x="43" y="0"/>
                      </a:moveTo>
                      <a:cubicBezTo>
                        <a:pt x="28" y="1"/>
                        <a:pt x="14" y="4"/>
                        <a:pt x="0" y="7"/>
                      </a:cubicBezTo>
                      <a:cubicBezTo>
                        <a:pt x="0" y="8"/>
                        <a:pt x="1" y="8"/>
                        <a:pt x="1" y="10"/>
                      </a:cubicBezTo>
                      <a:cubicBezTo>
                        <a:pt x="15" y="6"/>
                        <a:pt x="29" y="4"/>
                        <a:pt x="44" y="3"/>
                      </a:cubicBezTo>
                      <a:cubicBezTo>
                        <a:pt x="43" y="1"/>
                        <a:pt x="43" y="1"/>
                        <a:pt x="43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0" name="Freeform 456"/>
                <p:cNvSpPr>
                  <a:spLocks/>
                </p:cNvSpPr>
                <p:nvPr/>
              </p:nvSpPr>
              <p:spPr bwMode="auto">
                <a:xfrm>
                  <a:off x="351097" y="9609163"/>
                  <a:ext cx="733567" cy="173441"/>
                </a:xfrm>
                <a:custGeom>
                  <a:avLst/>
                  <a:gdLst>
                    <a:gd name="T0" fmla="*/ 42 w 43"/>
                    <a:gd name="T1" fmla="*/ 0 h 10"/>
                    <a:gd name="T2" fmla="*/ 0 w 43"/>
                    <a:gd name="T3" fmla="*/ 7 h 10"/>
                    <a:gd name="T4" fmla="*/ 1 w 43"/>
                    <a:gd name="T5" fmla="*/ 10 h 10"/>
                    <a:gd name="T6" fmla="*/ 43 w 43"/>
                    <a:gd name="T7" fmla="*/ 3 h 10"/>
                    <a:gd name="T8" fmla="*/ 42 w 43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10">
                      <a:moveTo>
                        <a:pt x="42" y="0"/>
                      </a:moveTo>
                      <a:cubicBezTo>
                        <a:pt x="28" y="2"/>
                        <a:pt x="14" y="4"/>
                        <a:pt x="0" y="7"/>
                      </a:cubicBezTo>
                      <a:cubicBezTo>
                        <a:pt x="0" y="8"/>
                        <a:pt x="0" y="9"/>
                        <a:pt x="1" y="10"/>
                      </a:cubicBezTo>
                      <a:cubicBezTo>
                        <a:pt x="14" y="7"/>
                        <a:pt x="28" y="5"/>
                        <a:pt x="43" y="3"/>
                      </a:cubicBezTo>
                      <a:cubicBezTo>
                        <a:pt x="42" y="2"/>
                        <a:pt x="42" y="1"/>
                        <a:pt x="42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1" name="Freeform 457"/>
                <p:cNvSpPr>
                  <a:spLocks/>
                </p:cNvSpPr>
                <p:nvPr/>
              </p:nvSpPr>
              <p:spPr bwMode="auto">
                <a:xfrm>
                  <a:off x="368157" y="9680246"/>
                  <a:ext cx="733567" cy="170597"/>
                </a:xfrm>
                <a:custGeom>
                  <a:avLst/>
                  <a:gdLst>
                    <a:gd name="T0" fmla="*/ 42 w 43"/>
                    <a:gd name="T1" fmla="*/ 0 h 10"/>
                    <a:gd name="T2" fmla="*/ 0 w 43"/>
                    <a:gd name="T3" fmla="*/ 7 h 10"/>
                    <a:gd name="T4" fmla="*/ 1 w 43"/>
                    <a:gd name="T5" fmla="*/ 10 h 10"/>
                    <a:gd name="T6" fmla="*/ 43 w 43"/>
                    <a:gd name="T7" fmla="*/ 3 h 10"/>
                    <a:gd name="T8" fmla="*/ 42 w 43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10">
                      <a:moveTo>
                        <a:pt x="42" y="0"/>
                      </a:moveTo>
                      <a:cubicBezTo>
                        <a:pt x="28" y="2"/>
                        <a:pt x="14" y="4"/>
                        <a:pt x="0" y="7"/>
                      </a:cubicBezTo>
                      <a:cubicBezTo>
                        <a:pt x="1" y="9"/>
                        <a:pt x="1" y="9"/>
                        <a:pt x="1" y="10"/>
                      </a:cubicBezTo>
                      <a:cubicBezTo>
                        <a:pt x="15" y="7"/>
                        <a:pt x="29" y="5"/>
                        <a:pt x="43" y="3"/>
                      </a:cubicBezTo>
                      <a:cubicBezTo>
                        <a:pt x="42" y="2"/>
                        <a:pt x="42" y="2"/>
                        <a:pt x="42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2" name="Freeform 458"/>
                <p:cNvSpPr>
                  <a:spLocks/>
                </p:cNvSpPr>
                <p:nvPr/>
              </p:nvSpPr>
              <p:spPr bwMode="auto">
                <a:xfrm>
                  <a:off x="402276" y="9782605"/>
                  <a:ext cx="562970" cy="153537"/>
                </a:xfrm>
                <a:custGeom>
                  <a:avLst/>
                  <a:gdLst>
                    <a:gd name="T0" fmla="*/ 32 w 33"/>
                    <a:gd name="T1" fmla="*/ 0 h 9"/>
                    <a:gd name="T2" fmla="*/ 0 w 33"/>
                    <a:gd name="T3" fmla="*/ 6 h 9"/>
                    <a:gd name="T4" fmla="*/ 1 w 33"/>
                    <a:gd name="T5" fmla="*/ 9 h 9"/>
                    <a:gd name="T6" fmla="*/ 33 w 33"/>
                    <a:gd name="T7" fmla="*/ 3 h 9"/>
                    <a:gd name="T8" fmla="*/ 32 w 3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9">
                      <a:moveTo>
                        <a:pt x="32" y="0"/>
                      </a:moveTo>
                      <a:cubicBezTo>
                        <a:pt x="21" y="1"/>
                        <a:pt x="10" y="3"/>
                        <a:pt x="0" y="6"/>
                      </a:cubicBezTo>
                      <a:cubicBezTo>
                        <a:pt x="0" y="7"/>
                        <a:pt x="0" y="8"/>
                        <a:pt x="1" y="9"/>
                      </a:cubicBezTo>
                      <a:cubicBezTo>
                        <a:pt x="11" y="6"/>
                        <a:pt x="22" y="4"/>
                        <a:pt x="33" y="3"/>
                      </a:cubicBezTo>
                      <a:cubicBezTo>
                        <a:pt x="33" y="2"/>
                        <a:pt x="33" y="1"/>
                        <a:pt x="32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3" name="Freeform 459"/>
                <p:cNvSpPr>
                  <a:spLocks/>
                </p:cNvSpPr>
                <p:nvPr/>
              </p:nvSpPr>
              <p:spPr bwMode="auto">
                <a:xfrm>
                  <a:off x="1084664" y="9148552"/>
                  <a:ext cx="733567" cy="68239"/>
                </a:xfrm>
                <a:custGeom>
                  <a:avLst/>
                  <a:gdLst>
                    <a:gd name="T0" fmla="*/ 42 w 43"/>
                    <a:gd name="T1" fmla="*/ 1 h 4"/>
                    <a:gd name="T2" fmla="*/ 0 w 43"/>
                    <a:gd name="T3" fmla="*/ 0 h 4"/>
                    <a:gd name="T4" fmla="*/ 1 w 43"/>
                    <a:gd name="T5" fmla="*/ 3 h 4"/>
                    <a:gd name="T6" fmla="*/ 43 w 43"/>
                    <a:gd name="T7" fmla="*/ 4 h 4"/>
                    <a:gd name="T8" fmla="*/ 42 w 43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">
                      <a:moveTo>
                        <a:pt x="42" y="1"/>
                      </a:moveTo>
                      <a:cubicBezTo>
                        <a:pt x="28" y="0"/>
                        <a:pt x="14" y="0"/>
                        <a:pt x="0" y="0"/>
                      </a:cubicBezTo>
                      <a:cubicBezTo>
                        <a:pt x="0" y="2"/>
                        <a:pt x="0" y="2"/>
                        <a:pt x="1" y="3"/>
                      </a:cubicBezTo>
                      <a:cubicBezTo>
                        <a:pt x="15" y="3"/>
                        <a:pt x="29" y="3"/>
                        <a:pt x="43" y="4"/>
                      </a:cubicBezTo>
                      <a:cubicBezTo>
                        <a:pt x="43" y="2"/>
                        <a:pt x="42" y="2"/>
                        <a:pt x="42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4" name="Freeform 460"/>
                <p:cNvSpPr>
                  <a:spLocks/>
                </p:cNvSpPr>
                <p:nvPr/>
              </p:nvSpPr>
              <p:spPr bwMode="auto">
                <a:xfrm>
                  <a:off x="999366" y="9216790"/>
                  <a:ext cx="818866" cy="68239"/>
                </a:xfrm>
                <a:custGeom>
                  <a:avLst/>
                  <a:gdLst>
                    <a:gd name="T0" fmla="*/ 48 w 48"/>
                    <a:gd name="T1" fmla="*/ 1 h 4"/>
                    <a:gd name="T2" fmla="*/ 0 w 48"/>
                    <a:gd name="T3" fmla="*/ 1 h 4"/>
                    <a:gd name="T4" fmla="*/ 1 w 48"/>
                    <a:gd name="T5" fmla="*/ 4 h 4"/>
                    <a:gd name="T6" fmla="*/ 48 w 48"/>
                    <a:gd name="T7" fmla="*/ 4 h 4"/>
                    <a:gd name="T8" fmla="*/ 48 w 48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4">
                      <a:moveTo>
                        <a:pt x="48" y="1"/>
                      </a:moveTo>
                      <a:cubicBezTo>
                        <a:pt x="32" y="0"/>
                        <a:pt x="16" y="0"/>
                        <a:pt x="0" y="1"/>
                      </a:cubicBezTo>
                      <a:cubicBezTo>
                        <a:pt x="1" y="2"/>
                        <a:pt x="1" y="3"/>
                        <a:pt x="1" y="4"/>
                      </a:cubicBezTo>
                      <a:cubicBezTo>
                        <a:pt x="17" y="3"/>
                        <a:pt x="32" y="3"/>
                        <a:pt x="48" y="4"/>
                      </a:cubicBezTo>
                      <a:cubicBezTo>
                        <a:pt x="48" y="3"/>
                        <a:pt x="48" y="2"/>
                        <a:pt x="48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5" name="Freeform 461"/>
                <p:cNvSpPr>
                  <a:spLocks/>
                </p:cNvSpPr>
                <p:nvPr/>
              </p:nvSpPr>
              <p:spPr bwMode="auto">
                <a:xfrm>
                  <a:off x="1016426" y="9302089"/>
                  <a:ext cx="818866" cy="51179"/>
                </a:xfrm>
                <a:custGeom>
                  <a:avLst/>
                  <a:gdLst>
                    <a:gd name="T0" fmla="*/ 48 w 48"/>
                    <a:gd name="T1" fmla="*/ 0 h 3"/>
                    <a:gd name="T2" fmla="*/ 0 w 48"/>
                    <a:gd name="T3" fmla="*/ 0 h 3"/>
                    <a:gd name="T4" fmla="*/ 1 w 48"/>
                    <a:gd name="T5" fmla="*/ 3 h 3"/>
                    <a:gd name="T6" fmla="*/ 48 w 48"/>
                    <a:gd name="T7" fmla="*/ 3 h 3"/>
                    <a:gd name="T8" fmla="*/ 48 w 48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3">
                      <a:moveTo>
                        <a:pt x="48" y="0"/>
                      </a:moveTo>
                      <a:cubicBezTo>
                        <a:pt x="32" y="0"/>
                        <a:pt x="16" y="0"/>
                        <a:pt x="0" y="0"/>
                      </a:cubicBezTo>
                      <a:cubicBezTo>
                        <a:pt x="1" y="2"/>
                        <a:pt x="1" y="2"/>
                        <a:pt x="1" y="3"/>
                      </a:cubicBezTo>
                      <a:cubicBezTo>
                        <a:pt x="17" y="3"/>
                        <a:pt x="32" y="3"/>
                        <a:pt x="48" y="3"/>
                      </a:cubicBezTo>
                      <a:cubicBezTo>
                        <a:pt x="48" y="2"/>
                        <a:pt x="48" y="2"/>
                        <a:pt x="48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6" name="Freeform 462"/>
                <p:cNvSpPr>
                  <a:spLocks/>
                </p:cNvSpPr>
                <p:nvPr/>
              </p:nvSpPr>
              <p:spPr bwMode="auto">
                <a:xfrm>
                  <a:off x="1033485" y="9370328"/>
                  <a:ext cx="818866" cy="68239"/>
                </a:xfrm>
                <a:custGeom>
                  <a:avLst/>
                  <a:gdLst>
                    <a:gd name="T0" fmla="*/ 47 w 48"/>
                    <a:gd name="T1" fmla="*/ 1 h 4"/>
                    <a:gd name="T2" fmla="*/ 0 w 48"/>
                    <a:gd name="T3" fmla="*/ 1 h 4"/>
                    <a:gd name="T4" fmla="*/ 1 w 48"/>
                    <a:gd name="T5" fmla="*/ 4 h 4"/>
                    <a:gd name="T6" fmla="*/ 48 w 48"/>
                    <a:gd name="T7" fmla="*/ 4 h 4"/>
                    <a:gd name="T8" fmla="*/ 47 w 48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4">
                      <a:moveTo>
                        <a:pt x="47" y="1"/>
                      </a:moveTo>
                      <a:cubicBezTo>
                        <a:pt x="31" y="0"/>
                        <a:pt x="16" y="0"/>
                        <a:pt x="0" y="1"/>
                      </a:cubicBezTo>
                      <a:cubicBezTo>
                        <a:pt x="1" y="2"/>
                        <a:pt x="1" y="3"/>
                        <a:pt x="1" y="4"/>
                      </a:cubicBezTo>
                      <a:cubicBezTo>
                        <a:pt x="17" y="3"/>
                        <a:pt x="32" y="3"/>
                        <a:pt x="48" y="4"/>
                      </a:cubicBezTo>
                      <a:cubicBezTo>
                        <a:pt x="47" y="3"/>
                        <a:pt x="47" y="2"/>
                        <a:pt x="47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7" name="Freeform 463"/>
                <p:cNvSpPr>
                  <a:spLocks/>
                </p:cNvSpPr>
                <p:nvPr/>
              </p:nvSpPr>
              <p:spPr bwMode="auto">
                <a:xfrm>
                  <a:off x="1050545" y="9438566"/>
                  <a:ext cx="801806" cy="68239"/>
                </a:xfrm>
                <a:custGeom>
                  <a:avLst/>
                  <a:gdLst>
                    <a:gd name="T0" fmla="*/ 47 w 47"/>
                    <a:gd name="T1" fmla="*/ 1 h 4"/>
                    <a:gd name="T2" fmla="*/ 0 w 47"/>
                    <a:gd name="T3" fmla="*/ 1 h 4"/>
                    <a:gd name="T4" fmla="*/ 1 w 47"/>
                    <a:gd name="T5" fmla="*/ 4 h 4"/>
                    <a:gd name="T6" fmla="*/ 47 w 47"/>
                    <a:gd name="T7" fmla="*/ 4 h 4"/>
                    <a:gd name="T8" fmla="*/ 47 w 47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47" y="1"/>
                      </a:moveTo>
                      <a:cubicBezTo>
                        <a:pt x="31" y="0"/>
                        <a:pt x="16" y="0"/>
                        <a:pt x="0" y="1"/>
                      </a:cubicBezTo>
                      <a:cubicBezTo>
                        <a:pt x="1" y="2"/>
                        <a:pt x="1" y="3"/>
                        <a:pt x="1" y="4"/>
                      </a:cubicBezTo>
                      <a:cubicBezTo>
                        <a:pt x="17" y="3"/>
                        <a:pt x="32" y="3"/>
                        <a:pt x="47" y="4"/>
                      </a:cubicBezTo>
                      <a:cubicBezTo>
                        <a:pt x="47" y="3"/>
                        <a:pt x="47" y="2"/>
                        <a:pt x="47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8" name="Freeform 464"/>
                <p:cNvSpPr>
                  <a:spLocks/>
                </p:cNvSpPr>
                <p:nvPr/>
              </p:nvSpPr>
              <p:spPr bwMode="auto">
                <a:xfrm>
                  <a:off x="1084664" y="9523865"/>
                  <a:ext cx="784746" cy="68239"/>
                </a:xfrm>
                <a:custGeom>
                  <a:avLst/>
                  <a:gdLst>
                    <a:gd name="T0" fmla="*/ 45 w 46"/>
                    <a:gd name="T1" fmla="*/ 1 h 4"/>
                    <a:gd name="T2" fmla="*/ 0 w 46"/>
                    <a:gd name="T3" fmla="*/ 1 h 4"/>
                    <a:gd name="T4" fmla="*/ 0 w 46"/>
                    <a:gd name="T5" fmla="*/ 4 h 4"/>
                    <a:gd name="T6" fmla="*/ 46 w 46"/>
                    <a:gd name="T7" fmla="*/ 3 h 4"/>
                    <a:gd name="T8" fmla="*/ 45 w 46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4">
                      <a:moveTo>
                        <a:pt x="45" y="1"/>
                      </a:moveTo>
                      <a:cubicBezTo>
                        <a:pt x="30" y="0"/>
                        <a:pt x="15" y="0"/>
                        <a:pt x="0" y="1"/>
                      </a:cubicBezTo>
                      <a:cubicBezTo>
                        <a:pt x="0" y="2"/>
                        <a:pt x="0" y="2"/>
                        <a:pt x="0" y="4"/>
                      </a:cubicBezTo>
                      <a:cubicBezTo>
                        <a:pt x="15" y="3"/>
                        <a:pt x="31" y="3"/>
                        <a:pt x="46" y="3"/>
                      </a:cubicBezTo>
                      <a:cubicBezTo>
                        <a:pt x="46" y="2"/>
                        <a:pt x="45" y="2"/>
                        <a:pt x="45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29" name="Freeform 465"/>
                <p:cNvSpPr>
                  <a:spLocks/>
                </p:cNvSpPr>
                <p:nvPr/>
              </p:nvSpPr>
              <p:spPr bwMode="auto">
                <a:xfrm>
                  <a:off x="1101724" y="9592104"/>
                  <a:ext cx="767687" cy="71083"/>
                </a:xfrm>
                <a:custGeom>
                  <a:avLst/>
                  <a:gdLst>
                    <a:gd name="T0" fmla="*/ 45 w 45"/>
                    <a:gd name="T1" fmla="*/ 1 h 4"/>
                    <a:gd name="T2" fmla="*/ 0 w 45"/>
                    <a:gd name="T3" fmla="*/ 1 h 4"/>
                    <a:gd name="T4" fmla="*/ 0 w 45"/>
                    <a:gd name="T5" fmla="*/ 4 h 4"/>
                    <a:gd name="T6" fmla="*/ 45 w 45"/>
                    <a:gd name="T7" fmla="*/ 4 h 4"/>
                    <a:gd name="T8" fmla="*/ 45 w 45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">
                      <a:moveTo>
                        <a:pt x="45" y="1"/>
                      </a:moveTo>
                      <a:cubicBezTo>
                        <a:pt x="30" y="0"/>
                        <a:pt x="15" y="0"/>
                        <a:pt x="0" y="1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15" y="3"/>
                        <a:pt x="30" y="3"/>
                        <a:pt x="45" y="4"/>
                      </a:cubicBezTo>
                      <a:cubicBezTo>
                        <a:pt x="45" y="3"/>
                        <a:pt x="45" y="2"/>
                        <a:pt x="45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0" name="Freeform 466"/>
                <p:cNvSpPr>
                  <a:spLocks/>
                </p:cNvSpPr>
                <p:nvPr/>
              </p:nvSpPr>
              <p:spPr bwMode="auto">
                <a:xfrm>
                  <a:off x="1118784" y="9680246"/>
                  <a:ext cx="767687" cy="51179"/>
                </a:xfrm>
                <a:custGeom>
                  <a:avLst/>
                  <a:gdLst>
                    <a:gd name="T0" fmla="*/ 44 w 45"/>
                    <a:gd name="T1" fmla="*/ 0 h 3"/>
                    <a:gd name="T2" fmla="*/ 0 w 45"/>
                    <a:gd name="T3" fmla="*/ 0 h 3"/>
                    <a:gd name="T4" fmla="*/ 0 w 45"/>
                    <a:gd name="T5" fmla="*/ 3 h 3"/>
                    <a:gd name="T6" fmla="*/ 45 w 45"/>
                    <a:gd name="T7" fmla="*/ 3 h 3"/>
                    <a:gd name="T8" fmla="*/ 44 w 45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3">
                      <a:moveTo>
                        <a:pt x="44" y="0"/>
                      </a:moveTo>
                      <a:cubicBezTo>
                        <a:pt x="30" y="0"/>
                        <a:pt x="15" y="0"/>
                        <a:pt x="0" y="0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15" y="2"/>
                        <a:pt x="30" y="2"/>
                        <a:pt x="45" y="3"/>
                      </a:cubicBezTo>
                      <a:cubicBezTo>
                        <a:pt x="45" y="2"/>
                        <a:pt x="45" y="1"/>
                        <a:pt x="44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1" name="Freeform 467"/>
                <p:cNvSpPr>
                  <a:spLocks/>
                </p:cNvSpPr>
                <p:nvPr/>
              </p:nvSpPr>
              <p:spPr bwMode="auto">
                <a:xfrm>
                  <a:off x="1135844" y="9748485"/>
                  <a:ext cx="597090" cy="68239"/>
                </a:xfrm>
                <a:custGeom>
                  <a:avLst/>
                  <a:gdLst>
                    <a:gd name="T0" fmla="*/ 35 w 35"/>
                    <a:gd name="T1" fmla="*/ 0 h 4"/>
                    <a:gd name="T2" fmla="*/ 0 w 35"/>
                    <a:gd name="T3" fmla="*/ 1 h 4"/>
                    <a:gd name="T4" fmla="*/ 1 w 35"/>
                    <a:gd name="T5" fmla="*/ 4 h 4"/>
                    <a:gd name="T6" fmla="*/ 35 w 35"/>
                    <a:gd name="T7" fmla="*/ 3 h 4"/>
                    <a:gd name="T8" fmla="*/ 35 w 3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4">
                      <a:moveTo>
                        <a:pt x="35" y="0"/>
                      </a:moveTo>
                      <a:cubicBezTo>
                        <a:pt x="23" y="0"/>
                        <a:pt x="12" y="0"/>
                        <a:pt x="0" y="1"/>
                      </a:cubicBezTo>
                      <a:cubicBezTo>
                        <a:pt x="0" y="2"/>
                        <a:pt x="0" y="2"/>
                        <a:pt x="1" y="4"/>
                      </a:cubicBezTo>
                      <a:cubicBezTo>
                        <a:pt x="12" y="3"/>
                        <a:pt x="24" y="3"/>
                        <a:pt x="35" y="3"/>
                      </a:cubicBezTo>
                      <a:cubicBezTo>
                        <a:pt x="35" y="2"/>
                        <a:pt x="35" y="1"/>
                        <a:pt x="35" y="0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2" name="Freeform 468"/>
                <p:cNvSpPr>
                  <a:spLocks/>
                </p:cNvSpPr>
                <p:nvPr/>
              </p:nvSpPr>
              <p:spPr bwMode="auto">
                <a:xfrm>
                  <a:off x="2824754" y="6549790"/>
                  <a:ext cx="3738919" cy="3522829"/>
                </a:xfrm>
                <a:custGeom>
                  <a:avLst/>
                  <a:gdLst>
                    <a:gd name="T0" fmla="*/ 145 w 219"/>
                    <a:gd name="T1" fmla="*/ 206 h 206"/>
                    <a:gd name="T2" fmla="*/ 0 w 219"/>
                    <a:gd name="T3" fmla="*/ 206 h 206"/>
                    <a:gd name="T4" fmla="*/ 0 w 219"/>
                    <a:gd name="T5" fmla="*/ 13 h 206"/>
                    <a:gd name="T6" fmla="*/ 219 w 219"/>
                    <a:gd name="T7" fmla="*/ 13 h 206"/>
                    <a:gd name="T8" fmla="*/ 145 w 219"/>
                    <a:gd name="T9" fmla="*/ 206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206">
                      <a:moveTo>
                        <a:pt x="145" y="206"/>
                      </a:moveTo>
                      <a:cubicBezTo>
                        <a:pt x="97" y="193"/>
                        <a:pt x="48" y="194"/>
                        <a:pt x="0" y="206"/>
                      </a:cubicBezTo>
                      <a:cubicBezTo>
                        <a:pt x="0" y="142"/>
                        <a:pt x="0" y="77"/>
                        <a:pt x="0" y="13"/>
                      </a:cubicBezTo>
                      <a:cubicBezTo>
                        <a:pt x="72" y="1"/>
                        <a:pt x="147" y="0"/>
                        <a:pt x="219" y="13"/>
                      </a:cubicBezTo>
                      <a:cubicBezTo>
                        <a:pt x="195" y="77"/>
                        <a:pt x="170" y="142"/>
                        <a:pt x="145" y="206"/>
                      </a:cubicBezTo>
                      <a:close/>
                    </a:path>
                  </a:pathLst>
                </a:custGeom>
                <a:solidFill>
                  <a:srgbClr val="F1F1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3" name="Freeform 469"/>
                <p:cNvSpPr>
                  <a:spLocks/>
                </p:cNvSpPr>
                <p:nvPr/>
              </p:nvSpPr>
              <p:spPr bwMode="auto">
                <a:xfrm>
                  <a:off x="3012411" y="6686268"/>
                  <a:ext cx="3312426" cy="685232"/>
                </a:xfrm>
                <a:custGeom>
                  <a:avLst/>
                  <a:gdLst>
                    <a:gd name="T0" fmla="*/ 184 w 194"/>
                    <a:gd name="T1" fmla="*/ 40 h 40"/>
                    <a:gd name="T2" fmla="*/ 0 w 194"/>
                    <a:gd name="T3" fmla="*/ 40 h 40"/>
                    <a:gd name="T4" fmla="*/ 1 w 194"/>
                    <a:gd name="T5" fmla="*/ 10 h 40"/>
                    <a:gd name="T6" fmla="*/ 194 w 194"/>
                    <a:gd name="T7" fmla="*/ 10 h 40"/>
                    <a:gd name="T8" fmla="*/ 184 w 194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4" h="40">
                      <a:moveTo>
                        <a:pt x="184" y="40"/>
                      </a:moveTo>
                      <a:cubicBezTo>
                        <a:pt x="123" y="30"/>
                        <a:pt x="61" y="30"/>
                        <a:pt x="0" y="40"/>
                      </a:cubicBezTo>
                      <a:cubicBezTo>
                        <a:pt x="0" y="30"/>
                        <a:pt x="0" y="20"/>
                        <a:pt x="1" y="10"/>
                      </a:cubicBezTo>
                      <a:cubicBezTo>
                        <a:pt x="65" y="1"/>
                        <a:pt x="130" y="0"/>
                        <a:pt x="194" y="10"/>
                      </a:cubicBezTo>
                      <a:cubicBezTo>
                        <a:pt x="191" y="20"/>
                        <a:pt x="187" y="30"/>
                        <a:pt x="184" y="40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4" name="Freeform 470"/>
                <p:cNvSpPr>
                  <a:spLocks/>
                </p:cNvSpPr>
                <p:nvPr/>
              </p:nvSpPr>
              <p:spPr bwMode="auto">
                <a:xfrm>
                  <a:off x="3012411" y="7388560"/>
                  <a:ext cx="3073590" cy="187657"/>
                </a:xfrm>
                <a:custGeom>
                  <a:avLst/>
                  <a:gdLst>
                    <a:gd name="T0" fmla="*/ 179 w 180"/>
                    <a:gd name="T1" fmla="*/ 11 h 11"/>
                    <a:gd name="T2" fmla="*/ 0 w 180"/>
                    <a:gd name="T3" fmla="*/ 11 h 11"/>
                    <a:gd name="T4" fmla="*/ 0 w 180"/>
                    <a:gd name="T5" fmla="*/ 10 h 11"/>
                    <a:gd name="T6" fmla="*/ 180 w 180"/>
                    <a:gd name="T7" fmla="*/ 10 h 11"/>
                    <a:gd name="T8" fmla="*/ 179 w 180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0" h="11">
                      <a:moveTo>
                        <a:pt x="179" y="11"/>
                      </a:moveTo>
                      <a:cubicBezTo>
                        <a:pt x="120" y="1"/>
                        <a:pt x="59" y="1"/>
                        <a:pt x="0" y="1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59" y="0"/>
                        <a:pt x="120" y="0"/>
                        <a:pt x="180" y="10"/>
                      </a:cubicBezTo>
                      <a:cubicBezTo>
                        <a:pt x="180" y="10"/>
                        <a:pt x="180" y="10"/>
                        <a:pt x="179" y="11"/>
                      </a:cubicBez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5" name="Freeform 471"/>
                <p:cNvSpPr>
                  <a:spLocks/>
                </p:cNvSpPr>
                <p:nvPr/>
              </p:nvSpPr>
              <p:spPr bwMode="auto">
                <a:xfrm>
                  <a:off x="5127814" y="7283357"/>
                  <a:ext cx="1009367" cy="241680"/>
                </a:xfrm>
                <a:custGeom>
                  <a:avLst/>
                  <a:gdLst>
                    <a:gd name="T0" fmla="*/ 59 w 59"/>
                    <a:gd name="T1" fmla="*/ 7 h 14"/>
                    <a:gd name="T2" fmla="*/ 2 w 59"/>
                    <a:gd name="T3" fmla="*/ 0 h 14"/>
                    <a:gd name="T4" fmla="*/ 0 w 59"/>
                    <a:gd name="T5" fmla="*/ 7 h 14"/>
                    <a:gd name="T6" fmla="*/ 56 w 59"/>
                    <a:gd name="T7" fmla="*/ 14 h 14"/>
                    <a:gd name="T8" fmla="*/ 59 w 59"/>
                    <a:gd name="T9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14">
                      <a:moveTo>
                        <a:pt x="59" y="7"/>
                      </a:moveTo>
                      <a:cubicBezTo>
                        <a:pt x="40" y="4"/>
                        <a:pt x="21" y="2"/>
                        <a:pt x="2" y="0"/>
                      </a:cubicBezTo>
                      <a:cubicBezTo>
                        <a:pt x="1" y="3"/>
                        <a:pt x="1" y="4"/>
                        <a:pt x="0" y="7"/>
                      </a:cubicBezTo>
                      <a:cubicBezTo>
                        <a:pt x="19" y="8"/>
                        <a:pt x="38" y="11"/>
                        <a:pt x="56" y="14"/>
                      </a:cubicBezTo>
                      <a:cubicBezTo>
                        <a:pt x="57" y="11"/>
                        <a:pt x="58" y="10"/>
                        <a:pt x="59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6" name="Freeform 472"/>
                <p:cNvSpPr>
                  <a:spLocks/>
                </p:cNvSpPr>
                <p:nvPr/>
              </p:nvSpPr>
              <p:spPr bwMode="auto">
                <a:xfrm>
                  <a:off x="3012411" y="7249238"/>
                  <a:ext cx="2081284" cy="275799"/>
                </a:xfrm>
                <a:custGeom>
                  <a:avLst/>
                  <a:gdLst>
                    <a:gd name="T0" fmla="*/ 122 w 122"/>
                    <a:gd name="T1" fmla="*/ 2 h 16"/>
                    <a:gd name="T2" fmla="*/ 0 w 122"/>
                    <a:gd name="T3" fmla="*/ 9 h 16"/>
                    <a:gd name="T4" fmla="*/ 0 w 122"/>
                    <a:gd name="T5" fmla="*/ 16 h 16"/>
                    <a:gd name="T6" fmla="*/ 121 w 122"/>
                    <a:gd name="T7" fmla="*/ 9 h 16"/>
                    <a:gd name="T8" fmla="*/ 122 w 122"/>
                    <a:gd name="T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16">
                      <a:moveTo>
                        <a:pt x="122" y="2"/>
                      </a:moveTo>
                      <a:cubicBezTo>
                        <a:pt x="81" y="0"/>
                        <a:pt x="41" y="3"/>
                        <a:pt x="0" y="9"/>
                      </a:cubicBezTo>
                      <a:cubicBezTo>
                        <a:pt x="0" y="12"/>
                        <a:pt x="0" y="13"/>
                        <a:pt x="0" y="16"/>
                      </a:cubicBezTo>
                      <a:cubicBezTo>
                        <a:pt x="40" y="9"/>
                        <a:pt x="80" y="7"/>
                        <a:pt x="121" y="9"/>
                      </a:cubicBezTo>
                      <a:cubicBezTo>
                        <a:pt x="122" y="6"/>
                        <a:pt x="122" y="5"/>
                        <a:pt x="122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7" name="Freeform 473"/>
                <p:cNvSpPr>
                  <a:spLocks/>
                </p:cNvSpPr>
                <p:nvPr/>
              </p:nvSpPr>
              <p:spPr bwMode="auto">
                <a:xfrm>
                  <a:off x="4001873" y="8326843"/>
                  <a:ext cx="1725874" cy="651113"/>
                </a:xfrm>
                <a:custGeom>
                  <a:avLst/>
                  <a:gdLst>
                    <a:gd name="T0" fmla="*/ 91 w 101"/>
                    <a:gd name="T1" fmla="*/ 38 h 38"/>
                    <a:gd name="T2" fmla="*/ 0 w 101"/>
                    <a:gd name="T3" fmla="*/ 30 h 38"/>
                    <a:gd name="T4" fmla="*/ 5 w 101"/>
                    <a:gd name="T5" fmla="*/ 1 h 38"/>
                    <a:gd name="T6" fmla="*/ 101 w 101"/>
                    <a:gd name="T7" fmla="*/ 8 h 38"/>
                    <a:gd name="T8" fmla="*/ 91 w 101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8">
                      <a:moveTo>
                        <a:pt x="91" y="38"/>
                      </a:moveTo>
                      <a:cubicBezTo>
                        <a:pt x="61" y="32"/>
                        <a:pt x="31" y="30"/>
                        <a:pt x="0" y="30"/>
                      </a:cubicBezTo>
                      <a:cubicBezTo>
                        <a:pt x="2" y="20"/>
                        <a:pt x="3" y="11"/>
                        <a:pt x="5" y="1"/>
                      </a:cubicBezTo>
                      <a:cubicBezTo>
                        <a:pt x="37" y="0"/>
                        <a:pt x="69" y="2"/>
                        <a:pt x="101" y="8"/>
                      </a:cubicBezTo>
                      <a:cubicBezTo>
                        <a:pt x="97" y="18"/>
                        <a:pt x="94" y="28"/>
                        <a:pt x="91" y="38"/>
                      </a:cubicBez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8" name="Freeform 474"/>
                <p:cNvSpPr>
                  <a:spLocks/>
                </p:cNvSpPr>
                <p:nvPr/>
              </p:nvSpPr>
              <p:spPr bwMode="auto">
                <a:xfrm>
                  <a:off x="5042515" y="8926775"/>
                  <a:ext cx="497576" cy="119418"/>
                </a:xfrm>
                <a:custGeom>
                  <a:avLst/>
                  <a:gdLst>
                    <a:gd name="T0" fmla="*/ 29 w 29"/>
                    <a:gd name="T1" fmla="*/ 5 h 7"/>
                    <a:gd name="T2" fmla="*/ 1 w 29"/>
                    <a:gd name="T3" fmla="*/ 0 h 7"/>
                    <a:gd name="T4" fmla="*/ 0 w 29"/>
                    <a:gd name="T5" fmla="*/ 2 h 7"/>
                    <a:gd name="T6" fmla="*/ 28 w 29"/>
                    <a:gd name="T7" fmla="*/ 7 h 7"/>
                    <a:gd name="T8" fmla="*/ 29 w 29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7">
                      <a:moveTo>
                        <a:pt x="29" y="5"/>
                      </a:moveTo>
                      <a:cubicBezTo>
                        <a:pt x="19" y="3"/>
                        <a:pt x="10" y="1"/>
                        <a:pt x="1" y="0"/>
                      </a:cubicBezTo>
                      <a:cubicBezTo>
                        <a:pt x="1" y="1"/>
                        <a:pt x="1" y="1"/>
                        <a:pt x="0" y="2"/>
                      </a:cubicBezTo>
                      <a:cubicBezTo>
                        <a:pt x="10" y="3"/>
                        <a:pt x="19" y="5"/>
                        <a:pt x="28" y="7"/>
                      </a:cubicBezTo>
                      <a:cubicBezTo>
                        <a:pt x="28" y="6"/>
                        <a:pt x="28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39" name="Freeform 475"/>
                <p:cNvSpPr>
                  <a:spLocks/>
                </p:cNvSpPr>
                <p:nvPr/>
              </p:nvSpPr>
              <p:spPr bwMode="auto">
                <a:xfrm>
                  <a:off x="4001873" y="8875596"/>
                  <a:ext cx="1023582" cy="85299"/>
                </a:xfrm>
                <a:custGeom>
                  <a:avLst/>
                  <a:gdLst>
                    <a:gd name="T0" fmla="*/ 60 w 60"/>
                    <a:gd name="T1" fmla="*/ 3 h 5"/>
                    <a:gd name="T2" fmla="*/ 0 w 60"/>
                    <a:gd name="T3" fmla="*/ 1 h 5"/>
                    <a:gd name="T4" fmla="*/ 0 w 60"/>
                    <a:gd name="T5" fmla="*/ 2 h 5"/>
                    <a:gd name="T6" fmla="*/ 60 w 60"/>
                    <a:gd name="T7" fmla="*/ 5 h 5"/>
                    <a:gd name="T8" fmla="*/ 60 w 60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5">
                      <a:moveTo>
                        <a:pt x="60" y="3"/>
                      </a:moveTo>
                      <a:cubicBezTo>
                        <a:pt x="40" y="1"/>
                        <a:pt x="20" y="0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20" y="2"/>
                        <a:pt x="40" y="3"/>
                        <a:pt x="60" y="5"/>
                      </a:cubicBezTo>
                      <a:cubicBezTo>
                        <a:pt x="60" y="4"/>
                        <a:pt x="60" y="4"/>
                        <a:pt x="60" y="3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0" name="Freeform 476"/>
                <p:cNvSpPr>
                  <a:spLocks/>
                </p:cNvSpPr>
                <p:nvPr/>
              </p:nvSpPr>
              <p:spPr bwMode="auto">
                <a:xfrm>
                  <a:off x="5025455" y="8995014"/>
                  <a:ext cx="480516" cy="119418"/>
                </a:xfrm>
                <a:custGeom>
                  <a:avLst/>
                  <a:gdLst>
                    <a:gd name="T0" fmla="*/ 28 w 28"/>
                    <a:gd name="T1" fmla="*/ 5 h 7"/>
                    <a:gd name="T2" fmla="*/ 1 w 28"/>
                    <a:gd name="T3" fmla="*/ 0 h 7"/>
                    <a:gd name="T4" fmla="*/ 0 w 28"/>
                    <a:gd name="T5" fmla="*/ 2 h 7"/>
                    <a:gd name="T6" fmla="*/ 28 w 28"/>
                    <a:gd name="T7" fmla="*/ 7 h 7"/>
                    <a:gd name="T8" fmla="*/ 28 w 28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7">
                      <a:moveTo>
                        <a:pt x="28" y="5"/>
                      </a:moveTo>
                      <a:cubicBezTo>
                        <a:pt x="19" y="3"/>
                        <a:pt x="10" y="1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9" y="3"/>
                        <a:pt x="18" y="5"/>
                        <a:pt x="28" y="7"/>
                      </a:cubicBezTo>
                      <a:cubicBezTo>
                        <a:pt x="28" y="6"/>
                        <a:pt x="28" y="6"/>
                        <a:pt x="28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1" name="Freeform 477"/>
                <p:cNvSpPr>
                  <a:spLocks/>
                </p:cNvSpPr>
                <p:nvPr/>
              </p:nvSpPr>
              <p:spPr bwMode="auto">
                <a:xfrm>
                  <a:off x="3984814" y="8943835"/>
                  <a:ext cx="1023582" cy="85299"/>
                </a:xfrm>
                <a:custGeom>
                  <a:avLst/>
                  <a:gdLst>
                    <a:gd name="T0" fmla="*/ 60 w 60"/>
                    <a:gd name="T1" fmla="*/ 3 h 5"/>
                    <a:gd name="T2" fmla="*/ 0 w 60"/>
                    <a:gd name="T3" fmla="*/ 1 h 5"/>
                    <a:gd name="T4" fmla="*/ 0 w 60"/>
                    <a:gd name="T5" fmla="*/ 2 h 5"/>
                    <a:gd name="T6" fmla="*/ 60 w 60"/>
                    <a:gd name="T7" fmla="*/ 5 h 5"/>
                    <a:gd name="T8" fmla="*/ 60 w 60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5">
                      <a:moveTo>
                        <a:pt x="60" y="3"/>
                      </a:moveTo>
                      <a:cubicBezTo>
                        <a:pt x="40" y="1"/>
                        <a:pt x="20" y="0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20" y="2"/>
                        <a:pt x="40" y="3"/>
                        <a:pt x="60" y="5"/>
                      </a:cubicBezTo>
                      <a:cubicBezTo>
                        <a:pt x="60" y="4"/>
                        <a:pt x="60" y="4"/>
                        <a:pt x="60" y="3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2" name="Freeform 478"/>
                <p:cNvSpPr>
                  <a:spLocks/>
                </p:cNvSpPr>
                <p:nvPr/>
              </p:nvSpPr>
              <p:spPr bwMode="auto">
                <a:xfrm>
                  <a:off x="5008396" y="9063253"/>
                  <a:ext cx="480516" cy="119418"/>
                </a:xfrm>
                <a:custGeom>
                  <a:avLst/>
                  <a:gdLst>
                    <a:gd name="T0" fmla="*/ 28 w 28"/>
                    <a:gd name="T1" fmla="*/ 5 h 7"/>
                    <a:gd name="T2" fmla="*/ 1 w 28"/>
                    <a:gd name="T3" fmla="*/ 0 h 7"/>
                    <a:gd name="T4" fmla="*/ 0 w 28"/>
                    <a:gd name="T5" fmla="*/ 2 h 7"/>
                    <a:gd name="T6" fmla="*/ 27 w 28"/>
                    <a:gd name="T7" fmla="*/ 7 h 7"/>
                    <a:gd name="T8" fmla="*/ 28 w 28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7">
                      <a:moveTo>
                        <a:pt x="28" y="5"/>
                      </a:moveTo>
                      <a:cubicBezTo>
                        <a:pt x="19" y="3"/>
                        <a:pt x="10" y="1"/>
                        <a:pt x="1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9" y="3"/>
                        <a:pt x="18" y="5"/>
                        <a:pt x="27" y="7"/>
                      </a:cubicBezTo>
                      <a:cubicBezTo>
                        <a:pt x="27" y="6"/>
                        <a:pt x="28" y="6"/>
                        <a:pt x="28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3" name="Freeform 479"/>
                <p:cNvSpPr>
                  <a:spLocks/>
                </p:cNvSpPr>
                <p:nvPr/>
              </p:nvSpPr>
              <p:spPr bwMode="auto">
                <a:xfrm>
                  <a:off x="3967754" y="9012074"/>
                  <a:ext cx="1023582" cy="85299"/>
                </a:xfrm>
                <a:custGeom>
                  <a:avLst/>
                  <a:gdLst>
                    <a:gd name="T0" fmla="*/ 60 w 60"/>
                    <a:gd name="T1" fmla="*/ 3 h 5"/>
                    <a:gd name="T2" fmla="*/ 1 w 60"/>
                    <a:gd name="T3" fmla="*/ 1 h 5"/>
                    <a:gd name="T4" fmla="*/ 0 w 60"/>
                    <a:gd name="T5" fmla="*/ 2 h 5"/>
                    <a:gd name="T6" fmla="*/ 60 w 60"/>
                    <a:gd name="T7" fmla="*/ 5 h 5"/>
                    <a:gd name="T8" fmla="*/ 60 w 60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5">
                      <a:moveTo>
                        <a:pt x="60" y="3"/>
                      </a:moveTo>
                      <a:cubicBezTo>
                        <a:pt x="40" y="1"/>
                        <a:pt x="21" y="0"/>
                        <a:pt x="1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20" y="2"/>
                        <a:pt x="40" y="3"/>
                        <a:pt x="60" y="5"/>
                      </a:cubicBezTo>
                      <a:cubicBezTo>
                        <a:pt x="60" y="4"/>
                        <a:pt x="60" y="4"/>
                        <a:pt x="60" y="3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4" name="Freeform 480"/>
                <p:cNvSpPr>
                  <a:spLocks/>
                </p:cNvSpPr>
                <p:nvPr/>
              </p:nvSpPr>
              <p:spPr bwMode="auto">
                <a:xfrm>
                  <a:off x="4991336" y="9131492"/>
                  <a:ext cx="463456" cy="119418"/>
                </a:xfrm>
                <a:custGeom>
                  <a:avLst/>
                  <a:gdLst>
                    <a:gd name="T0" fmla="*/ 27 w 27"/>
                    <a:gd name="T1" fmla="*/ 5 h 7"/>
                    <a:gd name="T2" fmla="*/ 0 w 27"/>
                    <a:gd name="T3" fmla="*/ 0 h 7"/>
                    <a:gd name="T4" fmla="*/ 0 w 27"/>
                    <a:gd name="T5" fmla="*/ 2 h 7"/>
                    <a:gd name="T6" fmla="*/ 27 w 27"/>
                    <a:gd name="T7" fmla="*/ 7 h 7"/>
                    <a:gd name="T8" fmla="*/ 27 w 27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7">
                      <a:moveTo>
                        <a:pt x="27" y="5"/>
                      </a:moveTo>
                      <a:cubicBezTo>
                        <a:pt x="18" y="3"/>
                        <a:pt x="9" y="1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9" y="3"/>
                        <a:pt x="18" y="5"/>
                        <a:pt x="27" y="7"/>
                      </a:cubicBezTo>
                      <a:cubicBezTo>
                        <a:pt x="27" y="6"/>
                        <a:pt x="27" y="6"/>
                        <a:pt x="27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5" name="Freeform 481"/>
                <p:cNvSpPr>
                  <a:spLocks/>
                </p:cNvSpPr>
                <p:nvPr/>
              </p:nvSpPr>
              <p:spPr bwMode="auto">
                <a:xfrm>
                  <a:off x="3967754" y="9080313"/>
                  <a:ext cx="1006522" cy="85299"/>
                </a:xfrm>
                <a:custGeom>
                  <a:avLst/>
                  <a:gdLst>
                    <a:gd name="T0" fmla="*/ 59 w 59"/>
                    <a:gd name="T1" fmla="*/ 3 h 5"/>
                    <a:gd name="T2" fmla="*/ 0 w 59"/>
                    <a:gd name="T3" fmla="*/ 1 h 5"/>
                    <a:gd name="T4" fmla="*/ 0 w 59"/>
                    <a:gd name="T5" fmla="*/ 2 h 5"/>
                    <a:gd name="T6" fmla="*/ 58 w 59"/>
                    <a:gd name="T7" fmla="*/ 5 h 5"/>
                    <a:gd name="T8" fmla="*/ 59 w 5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5">
                      <a:moveTo>
                        <a:pt x="59" y="3"/>
                      </a:moveTo>
                      <a:cubicBezTo>
                        <a:pt x="39" y="1"/>
                        <a:pt x="20" y="0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19" y="2"/>
                        <a:pt x="39" y="2"/>
                        <a:pt x="58" y="5"/>
                      </a:cubicBezTo>
                      <a:cubicBezTo>
                        <a:pt x="59" y="4"/>
                        <a:pt x="59" y="3"/>
                        <a:pt x="59" y="3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6" name="Freeform 482"/>
                <p:cNvSpPr>
                  <a:spLocks/>
                </p:cNvSpPr>
                <p:nvPr/>
              </p:nvSpPr>
              <p:spPr bwMode="auto">
                <a:xfrm>
                  <a:off x="4974276" y="9199731"/>
                  <a:ext cx="463456" cy="119418"/>
                </a:xfrm>
                <a:custGeom>
                  <a:avLst/>
                  <a:gdLst>
                    <a:gd name="T0" fmla="*/ 27 w 27"/>
                    <a:gd name="T1" fmla="*/ 5 h 7"/>
                    <a:gd name="T2" fmla="*/ 0 w 27"/>
                    <a:gd name="T3" fmla="*/ 0 h 7"/>
                    <a:gd name="T4" fmla="*/ 0 w 27"/>
                    <a:gd name="T5" fmla="*/ 2 h 7"/>
                    <a:gd name="T6" fmla="*/ 26 w 27"/>
                    <a:gd name="T7" fmla="*/ 7 h 7"/>
                    <a:gd name="T8" fmla="*/ 27 w 27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7">
                      <a:moveTo>
                        <a:pt x="27" y="5"/>
                      </a:moveTo>
                      <a:cubicBezTo>
                        <a:pt x="18" y="3"/>
                        <a:pt x="9" y="1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9" y="3"/>
                        <a:pt x="18" y="5"/>
                        <a:pt x="26" y="7"/>
                      </a:cubicBezTo>
                      <a:cubicBezTo>
                        <a:pt x="27" y="6"/>
                        <a:pt x="27" y="5"/>
                        <a:pt x="27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7" name="Freeform 483"/>
                <p:cNvSpPr>
                  <a:spLocks/>
                </p:cNvSpPr>
                <p:nvPr/>
              </p:nvSpPr>
              <p:spPr bwMode="auto">
                <a:xfrm>
                  <a:off x="3950694" y="9148552"/>
                  <a:ext cx="1006522" cy="68239"/>
                </a:xfrm>
                <a:custGeom>
                  <a:avLst/>
                  <a:gdLst>
                    <a:gd name="T0" fmla="*/ 59 w 59"/>
                    <a:gd name="T1" fmla="*/ 3 h 4"/>
                    <a:gd name="T2" fmla="*/ 0 w 59"/>
                    <a:gd name="T3" fmla="*/ 0 h 4"/>
                    <a:gd name="T4" fmla="*/ 0 w 59"/>
                    <a:gd name="T5" fmla="*/ 2 h 4"/>
                    <a:gd name="T6" fmla="*/ 58 w 59"/>
                    <a:gd name="T7" fmla="*/ 4 h 4"/>
                    <a:gd name="T8" fmla="*/ 59 w 5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59" y="3"/>
                      </a:moveTo>
                      <a:cubicBezTo>
                        <a:pt x="39" y="1"/>
                        <a:pt x="20" y="0"/>
                        <a:pt x="0" y="0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20" y="2"/>
                        <a:pt x="39" y="2"/>
                        <a:pt x="58" y="4"/>
                      </a:cubicBezTo>
                      <a:cubicBezTo>
                        <a:pt x="58" y="4"/>
                        <a:pt x="59" y="3"/>
                        <a:pt x="59" y="3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8" name="Freeform 484"/>
                <p:cNvSpPr>
                  <a:spLocks/>
                </p:cNvSpPr>
                <p:nvPr/>
              </p:nvSpPr>
              <p:spPr bwMode="auto">
                <a:xfrm>
                  <a:off x="4957217" y="9267969"/>
                  <a:ext cx="463456" cy="102358"/>
                </a:xfrm>
                <a:custGeom>
                  <a:avLst/>
                  <a:gdLst>
                    <a:gd name="T0" fmla="*/ 27 w 27"/>
                    <a:gd name="T1" fmla="*/ 5 h 6"/>
                    <a:gd name="T2" fmla="*/ 0 w 27"/>
                    <a:gd name="T3" fmla="*/ 0 h 6"/>
                    <a:gd name="T4" fmla="*/ 0 w 27"/>
                    <a:gd name="T5" fmla="*/ 2 h 6"/>
                    <a:gd name="T6" fmla="*/ 26 w 27"/>
                    <a:gd name="T7" fmla="*/ 6 h 6"/>
                    <a:gd name="T8" fmla="*/ 27 w 27"/>
                    <a:gd name="T9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">
                      <a:moveTo>
                        <a:pt x="27" y="5"/>
                      </a:moveTo>
                      <a:cubicBezTo>
                        <a:pt x="18" y="3"/>
                        <a:pt x="9" y="1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8" y="3"/>
                        <a:pt x="17" y="5"/>
                        <a:pt x="26" y="6"/>
                      </a:cubicBezTo>
                      <a:cubicBezTo>
                        <a:pt x="26" y="6"/>
                        <a:pt x="26" y="5"/>
                        <a:pt x="27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49" name="Freeform 485"/>
                <p:cNvSpPr>
                  <a:spLocks/>
                </p:cNvSpPr>
                <p:nvPr/>
              </p:nvSpPr>
              <p:spPr bwMode="auto">
                <a:xfrm>
                  <a:off x="3933635" y="9216790"/>
                  <a:ext cx="1006522" cy="68239"/>
                </a:xfrm>
                <a:custGeom>
                  <a:avLst/>
                  <a:gdLst>
                    <a:gd name="T0" fmla="*/ 59 w 59"/>
                    <a:gd name="T1" fmla="*/ 3 h 4"/>
                    <a:gd name="T2" fmla="*/ 1 w 59"/>
                    <a:gd name="T3" fmla="*/ 0 h 4"/>
                    <a:gd name="T4" fmla="*/ 0 w 59"/>
                    <a:gd name="T5" fmla="*/ 2 h 4"/>
                    <a:gd name="T6" fmla="*/ 58 w 59"/>
                    <a:gd name="T7" fmla="*/ 4 h 4"/>
                    <a:gd name="T8" fmla="*/ 59 w 5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59" y="3"/>
                      </a:moveTo>
                      <a:cubicBezTo>
                        <a:pt x="39" y="1"/>
                        <a:pt x="20" y="0"/>
                        <a:pt x="1" y="0"/>
                      </a:cubicBezTo>
                      <a:cubicBezTo>
                        <a:pt x="1" y="1"/>
                        <a:pt x="1" y="1"/>
                        <a:pt x="0" y="2"/>
                      </a:cubicBezTo>
                      <a:cubicBezTo>
                        <a:pt x="20" y="2"/>
                        <a:pt x="39" y="2"/>
                        <a:pt x="58" y="4"/>
                      </a:cubicBezTo>
                      <a:cubicBezTo>
                        <a:pt x="58" y="4"/>
                        <a:pt x="58" y="3"/>
                        <a:pt x="59" y="3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0" name="Freeform 486"/>
                <p:cNvSpPr>
                  <a:spLocks/>
                </p:cNvSpPr>
                <p:nvPr/>
              </p:nvSpPr>
              <p:spPr bwMode="auto">
                <a:xfrm>
                  <a:off x="4923097" y="9336208"/>
                  <a:ext cx="463456" cy="102358"/>
                </a:xfrm>
                <a:custGeom>
                  <a:avLst/>
                  <a:gdLst>
                    <a:gd name="T0" fmla="*/ 27 w 27"/>
                    <a:gd name="T1" fmla="*/ 5 h 6"/>
                    <a:gd name="T2" fmla="*/ 1 w 27"/>
                    <a:gd name="T3" fmla="*/ 0 h 6"/>
                    <a:gd name="T4" fmla="*/ 0 w 27"/>
                    <a:gd name="T5" fmla="*/ 2 h 6"/>
                    <a:gd name="T6" fmla="*/ 27 w 27"/>
                    <a:gd name="T7" fmla="*/ 6 h 6"/>
                    <a:gd name="T8" fmla="*/ 27 w 27"/>
                    <a:gd name="T9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6">
                      <a:moveTo>
                        <a:pt x="27" y="5"/>
                      </a:moveTo>
                      <a:cubicBezTo>
                        <a:pt x="18" y="3"/>
                        <a:pt x="10" y="1"/>
                        <a:pt x="1" y="0"/>
                      </a:cubicBezTo>
                      <a:cubicBezTo>
                        <a:pt x="1" y="0"/>
                        <a:pt x="1" y="1"/>
                        <a:pt x="0" y="2"/>
                      </a:cubicBezTo>
                      <a:cubicBezTo>
                        <a:pt x="9" y="3"/>
                        <a:pt x="18" y="4"/>
                        <a:pt x="27" y="6"/>
                      </a:cubicBezTo>
                      <a:cubicBezTo>
                        <a:pt x="27" y="6"/>
                        <a:pt x="27" y="5"/>
                        <a:pt x="27" y="5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1" name="Freeform 487"/>
                <p:cNvSpPr>
                  <a:spLocks/>
                </p:cNvSpPr>
                <p:nvPr/>
              </p:nvSpPr>
              <p:spPr bwMode="auto">
                <a:xfrm>
                  <a:off x="3933635" y="9285029"/>
                  <a:ext cx="972403" cy="68239"/>
                </a:xfrm>
                <a:custGeom>
                  <a:avLst/>
                  <a:gdLst>
                    <a:gd name="T0" fmla="*/ 57 w 57"/>
                    <a:gd name="T1" fmla="*/ 3 h 4"/>
                    <a:gd name="T2" fmla="*/ 0 w 57"/>
                    <a:gd name="T3" fmla="*/ 0 h 4"/>
                    <a:gd name="T4" fmla="*/ 0 w 57"/>
                    <a:gd name="T5" fmla="*/ 2 h 4"/>
                    <a:gd name="T6" fmla="*/ 57 w 57"/>
                    <a:gd name="T7" fmla="*/ 4 h 4"/>
                    <a:gd name="T8" fmla="*/ 57 w 5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4">
                      <a:moveTo>
                        <a:pt x="57" y="3"/>
                      </a:moveTo>
                      <a:cubicBezTo>
                        <a:pt x="38" y="1"/>
                        <a:pt x="19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9" y="2"/>
                        <a:pt x="38" y="2"/>
                        <a:pt x="57" y="4"/>
                      </a:cubicBezTo>
                      <a:cubicBezTo>
                        <a:pt x="57" y="4"/>
                        <a:pt x="57" y="3"/>
                        <a:pt x="57" y="3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2" name="Freeform 488"/>
                <p:cNvSpPr>
                  <a:spLocks/>
                </p:cNvSpPr>
                <p:nvPr/>
              </p:nvSpPr>
              <p:spPr bwMode="auto">
                <a:xfrm>
                  <a:off x="2961232" y="7456799"/>
                  <a:ext cx="1211239" cy="2445224"/>
                </a:xfrm>
                <a:custGeom>
                  <a:avLst/>
                  <a:gdLst>
                    <a:gd name="T0" fmla="*/ 51 w 71"/>
                    <a:gd name="T1" fmla="*/ 136 h 143"/>
                    <a:gd name="T2" fmla="*/ 0 w 71"/>
                    <a:gd name="T3" fmla="*/ 143 h 143"/>
                    <a:gd name="T4" fmla="*/ 3 w 71"/>
                    <a:gd name="T5" fmla="*/ 8 h 143"/>
                    <a:gd name="T6" fmla="*/ 71 w 71"/>
                    <a:gd name="T7" fmla="*/ 0 h 143"/>
                    <a:gd name="T8" fmla="*/ 51 w 71"/>
                    <a:gd name="T9" fmla="*/ 136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143">
                      <a:moveTo>
                        <a:pt x="51" y="136"/>
                      </a:moveTo>
                      <a:cubicBezTo>
                        <a:pt x="34" y="137"/>
                        <a:pt x="17" y="140"/>
                        <a:pt x="0" y="143"/>
                      </a:cubicBezTo>
                      <a:cubicBezTo>
                        <a:pt x="1" y="98"/>
                        <a:pt x="2" y="53"/>
                        <a:pt x="3" y="8"/>
                      </a:cubicBezTo>
                      <a:cubicBezTo>
                        <a:pt x="26" y="4"/>
                        <a:pt x="48" y="2"/>
                        <a:pt x="71" y="0"/>
                      </a:cubicBezTo>
                      <a:cubicBezTo>
                        <a:pt x="64" y="46"/>
                        <a:pt x="58" y="91"/>
                        <a:pt x="51" y="13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3" name="Freeform 489"/>
                <p:cNvSpPr>
                  <a:spLocks/>
                </p:cNvSpPr>
                <p:nvPr/>
              </p:nvSpPr>
              <p:spPr bwMode="auto">
                <a:xfrm>
                  <a:off x="4206590" y="7456799"/>
                  <a:ext cx="614149" cy="34119"/>
                </a:xfrm>
                <a:custGeom>
                  <a:avLst/>
                  <a:gdLst>
                    <a:gd name="T0" fmla="*/ 35 w 36"/>
                    <a:gd name="T1" fmla="*/ 2 h 2"/>
                    <a:gd name="T2" fmla="*/ 0 w 36"/>
                    <a:gd name="T3" fmla="*/ 2 h 2"/>
                    <a:gd name="T4" fmla="*/ 1 w 36"/>
                    <a:gd name="T5" fmla="*/ 0 h 2"/>
                    <a:gd name="T6" fmla="*/ 36 w 36"/>
                    <a:gd name="T7" fmla="*/ 0 h 2"/>
                    <a:gd name="T8" fmla="*/ 35 w 36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2">
                      <a:moveTo>
                        <a:pt x="35" y="2"/>
                      </a:moveTo>
                      <a:cubicBezTo>
                        <a:pt x="24" y="2"/>
                        <a:pt x="12" y="2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2" y="0"/>
                        <a:pt x="24" y="0"/>
                        <a:pt x="36" y="0"/>
                      </a:cubicBezTo>
                      <a:cubicBezTo>
                        <a:pt x="35" y="1"/>
                        <a:pt x="35" y="1"/>
                        <a:pt x="35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4" name="Freeform 490"/>
                <p:cNvSpPr>
                  <a:spLocks/>
                </p:cNvSpPr>
                <p:nvPr/>
              </p:nvSpPr>
              <p:spPr bwMode="auto">
                <a:xfrm>
                  <a:off x="4206590" y="7507978"/>
                  <a:ext cx="597090" cy="34119"/>
                </a:xfrm>
                <a:custGeom>
                  <a:avLst/>
                  <a:gdLst>
                    <a:gd name="T0" fmla="*/ 35 w 35"/>
                    <a:gd name="T1" fmla="*/ 2 h 2"/>
                    <a:gd name="T2" fmla="*/ 0 w 35"/>
                    <a:gd name="T3" fmla="*/ 2 h 2"/>
                    <a:gd name="T4" fmla="*/ 0 w 35"/>
                    <a:gd name="T5" fmla="*/ 0 h 2"/>
                    <a:gd name="T6" fmla="*/ 35 w 35"/>
                    <a:gd name="T7" fmla="*/ 0 h 2"/>
                    <a:gd name="T8" fmla="*/ 35 w 35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2">
                      <a:moveTo>
                        <a:pt x="35" y="2"/>
                      </a:moveTo>
                      <a:cubicBezTo>
                        <a:pt x="23" y="2"/>
                        <a:pt x="11" y="2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2" y="0"/>
                        <a:pt x="23" y="0"/>
                        <a:pt x="35" y="0"/>
                      </a:cubicBezTo>
                      <a:cubicBezTo>
                        <a:pt x="35" y="1"/>
                        <a:pt x="35" y="1"/>
                        <a:pt x="35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5" name="Freeform 491"/>
                <p:cNvSpPr>
                  <a:spLocks/>
                </p:cNvSpPr>
                <p:nvPr/>
              </p:nvSpPr>
              <p:spPr bwMode="auto">
                <a:xfrm>
                  <a:off x="4189530" y="7559157"/>
                  <a:ext cx="597090" cy="34119"/>
                </a:xfrm>
                <a:custGeom>
                  <a:avLst/>
                  <a:gdLst>
                    <a:gd name="T0" fmla="*/ 35 w 35"/>
                    <a:gd name="T1" fmla="*/ 2 h 2"/>
                    <a:gd name="T2" fmla="*/ 0 w 35"/>
                    <a:gd name="T3" fmla="*/ 2 h 2"/>
                    <a:gd name="T4" fmla="*/ 1 w 35"/>
                    <a:gd name="T5" fmla="*/ 0 h 2"/>
                    <a:gd name="T6" fmla="*/ 35 w 35"/>
                    <a:gd name="T7" fmla="*/ 0 h 2"/>
                    <a:gd name="T8" fmla="*/ 35 w 35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2">
                      <a:moveTo>
                        <a:pt x="35" y="2"/>
                      </a:moveTo>
                      <a:cubicBezTo>
                        <a:pt x="23" y="2"/>
                        <a:pt x="12" y="2"/>
                        <a:pt x="0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2" y="0"/>
                        <a:pt x="24" y="0"/>
                        <a:pt x="35" y="0"/>
                      </a:cubicBezTo>
                      <a:cubicBezTo>
                        <a:pt x="35" y="1"/>
                        <a:pt x="35" y="1"/>
                        <a:pt x="35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6" name="Freeform 492"/>
                <p:cNvSpPr>
                  <a:spLocks/>
                </p:cNvSpPr>
                <p:nvPr/>
              </p:nvSpPr>
              <p:spPr bwMode="auto">
                <a:xfrm>
                  <a:off x="4189530" y="7610336"/>
                  <a:ext cx="597090" cy="34119"/>
                </a:xfrm>
                <a:custGeom>
                  <a:avLst/>
                  <a:gdLst>
                    <a:gd name="T0" fmla="*/ 34 w 35"/>
                    <a:gd name="T1" fmla="*/ 2 h 2"/>
                    <a:gd name="T2" fmla="*/ 0 w 35"/>
                    <a:gd name="T3" fmla="*/ 2 h 2"/>
                    <a:gd name="T4" fmla="*/ 0 w 35"/>
                    <a:gd name="T5" fmla="*/ 0 h 2"/>
                    <a:gd name="T6" fmla="*/ 35 w 35"/>
                    <a:gd name="T7" fmla="*/ 0 h 2"/>
                    <a:gd name="T8" fmla="*/ 34 w 35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2">
                      <a:moveTo>
                        <a:pt x="34" y="2"/>
                      </a:moveTo>
                      <a:cubicBezTo>
                        <a:pt x="23" y="2"/>
                        <a:pt x="11" y="2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2" y="0"/>
                        <a:pt x="23" y="0"/>
                        <a:pt x="35" y="0"/>
                      </a:cubicBezTo>
                      <a:cubicBezTo>
                        <a:pt x="34" y="1"/>
                        <a:pt x="34" y="1"/>
                        <a:pt x="34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7" name="Freeform 493"/>
                <p:cNvSpPr>
                  <a:spLocks/>
                </p:cNvSpPr>
                <p:nvPr/>
              </p:nvSpPr>
              <p:spPr bwMode="auto">
                <a:xfrm>
                  <a:off x="4189530" y="7661515"/>
                  <a:ext cx="580030" cy="34119"/>
                </a:xfrm>
                <a:custGeom>
                  <a:avLst/>
                  <a:gdLst>
                    <a:gd name="T0" fmla="*/ 34 w 34"/>
                    <a:gd name="T1" fmla="*/ 2 h 2"/>
                    <a:gd name="T2" fmla="*/ 0 w 34"/>
                    <a:gd name="T3" fmla="*/ 2 h 2"/>
                    <a:gd name="T4" fmla="*/ 0 w 34"/>
                    <a:gd name="T5" fmla="*/ 0 h 2"/>
                    <a:gd name="T6" fmla="*/ 34 w 34"/>
                    <a:gd name="T7" fmla="*/ 0 h 2"/>
                    <a:gd name="T8" fmla="*/ 34 w 3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">
                      <a:moveTo>
                        <a:pt x="34" y="2"/>
                      </a:moveTo>
                      <a:cubicBezTo>
                        <a:pt x="22" y="1"/>
                        <a:pt x="11" y="2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1" y="0"/>
                        <a:pt x="23" y="0"/>
                        <a:pt x="34" y="0"/>
                      </a:cubicBezTo>
                      <a:cubicBezTo>
                        <a:pt x="34" y="1"/>
                        <a:pt x="34" y="1"/>
                        <a:pt x="34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8" name="Freeform 494"/>
                <p:cNvSpPr>
                  <a:spLocks/>
                </p:cNvSpPr>
                <p:nvPr/>
              </p:nvSpPr>
              <p:spPr bwMode="auto">
                <a:xfrm>
                  <a:off x="4172470" y="7712694"/>
                  <a:ext cx="580030" cy="34119"/>
                </a:xfrm>
                <a:custGeom>
                  <a:avLst/>
                  <a:gdLst>
                    <a:gd name="T0" fmla="*/ 34 w 34"/>
                    <a:gd name="T1" fmla="*/ 2 h 2"/>
                    <a:gd name="T2" fmla="*/ 0 w 34"/>
                    <a:gd name="T3" fmla="*/ 2 h 2"/>
                    <a:gd name="T4" fmla="*/ 0 w 34"/>
                    <a:gd name="T5" fmla="*/ 0 h 2"/>
                    <a:gd name="T6" fmla="*/ 34 w 34"/>
                    <a:gd name="T7" fmla="*/ 0 h 2"/>
                    <a:gd name="T8" fmla="*/ 34 w 3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">
                      <a:moveTo>
                        <a:pt x="34" y="2"/>
                      </a:moveTo>
                      <a:cubicBezTo>
                        <a:pt x="23" y="1"/>
                        <a:pt x="11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2" y="0"/>
                        <a:pt x="23" y="0"/>
                        <a:pt x="34" y="0"/>
                      </a:cubicBezTo>
                      <a:cubicBezTo>
                        <a:pt x="34" y="1"/>
                        <a:pt x="34" y="1"/>
                        <a:pt x="34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59" name="Freeform 495"/>
                <p:cNvSpPr>
                  <a:spLocks/>
                </p:cNvSpPr>
                <p:nvPr/>
              </p:nvSpPr>
              <p:spPr bwMode="auto">
                <a:xfrm>
                  <a:off x="4172470" y="7763873"/>
                  <a:ext cx="580030" cy="34119"/>
                </a:xfrm>
                <a:custGeom>
                  <a:avLst/>
                  <a:gdLst>
                    <a:gd name="T0" fmla="*/ 33 w 34"/>
                    <a:gd name="T1" fmla="*/ 2 h 2"/>
                    <a:gd name="T2" fmla="*/ 0 w 34"/>
                    <a:gd name="T3" fmla="*/ 2 h 2"/>
                    <a:gd name="T4" fmla="*/ 0 w 34"/>
                    <a:gd name="T5" fmla="*/ 0 h 2"/>
                    <a:gd name="T6" fmla="*/ 34 w 34"/>
                    <a:gd name="T7" fmla="*/ 0 h 2"/>
                    <a:gd name="T8" fmla="*/ 33 w 3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">
                      <a:moveTo>
                        <a:pt x="33" y="2"/>
                      </a:moveTo>
                      <a:cubicBezTo>
                        <a:pt x="22" y="1"/>
                        <a:pt x="11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1" y="0"/>
                        <a:pt x="22" y="0"/>
                        <a:pt x="34" y="0"/>
                      </a:cubicBezTo>
                      <a:cubicBezTo>
                        <a:pt x="34" y="1"/>
                        <a:pt x="33" y="1"/>
                        <a:pt x="33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0" name="Freeform 496"/>
                <p:cNvSpPr>
                  <a:spLocks/>
                </p:cNvSpPr>
                <p:nvPr/>
              </p:nvSpPr>
              <p:spPr bwMode="auto">
                <a:xfrm>
                  <a:off x="4155411" y="7815052"/>
                  <a:ext cx="580030" cy="34119"/>
                </a:xfrm>
                <a:custGeom>
                  <a:avLst/>
                  <a:gdLst>
                    <a:gd name="T0" fmla="*/ 34 w 34"/>
                    <a:gd name="T1" fmla="*/ 1 h 2"/>
                    <a:gd name="T2" fmla="*/ 0 w 34"/>
                    <a:gd name="T3" fmla="*/ 2 h 2"/>
                    <a:gd name="T4" fmla="*/ 0 w 34"/>
                    <a:gd name="T5" fmla="*/ 0 h 2"/>
                    <a:gd name="T6" fmla="*/ 34 w 34"/>
                    <a:gd name="T7" fmla="*/ 0 h 2"/>
                    <a:gd name="T8" fmla="*/ 34 w 34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">
                      <a:moveTo>
                        <a:pt x="34" y="1"/>
                      </a:moveTo>
                      <a:cubicBezTo>
                        <a:pt x="23" y="1"/>
                        <a:pt x="11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2" y="0"/>
                        <a:pt x="23" y="0"/>
                        <a:pt x="34" y="0"/>
                      </a:cubicBezTo>
                      <a:cubicBezTo>
                        <a:pt x="34" y="0"/>
                        <a:pt x="34" y="1"/>
                        <a:pt x="34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1" name="Freeform 497"/>
                <p:cNvSpPr>
                  <a:spLocks/>
                </p:cNvSpPr>
                <p:nvPr/>
              </p:nvSpPr>
              <p:spPr bwMode="auto">
                <a:xfrm>
                  <a:off x="4155411" y="7866232"/>
                  <a:ext cx="562970" cy="34119"/>
                </a:xfrm>
                <a:custGeom>
                  <a:avLst/>
                  <a:gdLst>
                    <a:gd name="T0" fmla="*/ 33 w 33"/>
                    <a:gd name="T1" fmla="*/ 1 h 2"/>
                    <a:gd name="T2" fmla="*/ 0 w 33"/>
                    <a:gd name="T3" fmla="*/ 2 h 2"/>
                    <a:gd name="T4" fmla="*/ 0 w 33"/>
                    <a:gd name="T5" fmla="*/ 0 h 2"/>
                    <a:gd name="T6" fmla="*/ 33 w 33"/>
                    <a:gd name="T7" fmla="*/ 0 h 2"/>
                    <a:gd name="T8" fmla="*/ 33 w 33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2">
                      <a:moveTo>
                        <a:pt x="33" y="1"/>
                      </a:moveTo>
                      <a:cubicBezTo>
                        <a:pt x="22" y="1"/>
                        <a:pt x="11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1" y="0"/>
                        <a:pt x="22" y="0"/>
                        <a:pt x="33" y="0"/>
                      </a:cubicBezTo>
                      <a:cubicBezTo>
                        <a:pt x="33" y="0"/>
                        <a:pt x="33" y="1"/>
                        <a:pt x="33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2" name="Freeform 498"/>
                <p:cNvSpPr>
                  <a:spLocks/>
                </p:cNvSpPr>
                <p:nvPr/>
              </p:nvSpPr>
              <p:spPr bwMode="auto">
                <a:xfrm>
                  <a:off x="4138351" y="7917411"/>
                  <a:ext cx="580030" cy="34119"/>
                </a:xfrm>
                <a:custGeom>
                  <a:avLst/>
                  <a:gdLst>
                    <a:gd name="T0" fmla="*/ 33 w 34"/>
                    <a:gd name="T1" fmla="*/ 1 h 2"/>
                    <a:gd name="T2" fmla="*/ 0 w 34"/>
                    <a:gd name="T3" fmla="*/ 2 h 2"/>
                    <a:gd name="T4" fmla="*/ 0 w 34"/>
                    <a:gd name="T5" fmla="*/ 0 h 2"/>
                    <a:gd name="T6" fmla="*/ 34 w 34"/>
                    <a:gd name="T7" fmla="*/ 0 h 2"/>
                    <a:gd name="T8" fmla="*/ 33 w 34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">
                      <a:moveTo>
                        <a:pt x="33" y="1"/>
                      </a:moveTo>
                      <a:cubicBezTo>
                        <a:pt x="22" y="1"/>
                        <a:pt x="11" y="1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2" y="0"/>
                        <a:pt x="23" y="0"/>
                        <a:pt x="34" y="0"/>
                      </a:cubicBezTo>
                      <a:cubicBezTo>
                        <a:pt x="34" y="0"/>
                        <a:pt x="34" y="1"/>
                        <a:pt x="33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3" name="Freeform 499"/>
                <p:cNvSpPr>
                  <a:spLocks/>
                </p:cNvSpPr>
                <p:nvPr/>
              </p:nvSpPr>
              <p:spPr bwMode="auto">
                <a:xfrm>
                  <a:off x="4138351" y="7968590"/>
                  <a:ext cx="562970" cy="17060"/>
                </a:xfrm>
                <a:custGeom>
                  <a:avLst/>
                  <a:gdLst>
                    <a:gd name="T0" fmla="*/ 33 w 33"/>
                    <a:gd name="T1" fmla="*/ 1 h 1"/>
                    <a:gd name="T2" fmla="*/ 0 w 33"/>
                    <a:gd name="T3" fmla="*/ 1 h 1"/>
                    <a:gd name="T4" fmla="*/ 0 w 33"/>
                    <a:gd name="T5" fmla="*/ 0 h 1"/>
                    <a:gd name="T6" fmla="*/ 33 w 33"/>
                    <a:gd name="T7" fmla="*/ 0 h 1"/>
                    <a:gd name="T8" fmla="*/ 33 w 3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1">
                      <a:moveTo>
                        <a:pt x="33" y="1"/>
                      </a:moveTo>
                      <a:cubicBezTo>
                        <a:pt x="22" y="1"/>
                        <a:pt x="11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1" y="0"/>
                        <a:pt x="22" y="0"/>
                        <a:pt x="33" y="0"/>
                      </a:cubicBezTo>
                      <a:cubicBezTo>
                        <a:pt x="33" y="0"/>
                        <a:pt x="33" y="1"/>
                        <a:pt x="33" y="1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4" name="Freeform 500"/>
                <p:cNvSpPr>
                  <a:spLocks/>
                </p:cNvSpPr>
                <p:nvPr/>
              </p:nvSpPr>
              <p:spPr bwMode="auto">
                <a:xfrm>
                  <a:off x="4121291" y="8002709"/>
                  <a:ext cx="562970" cy="34119"/>
                </a:xfrm>
                <a:custGeom>
                  <a:avLst/>
                  <a:gdLst>
                    <a:gd name="T0" fmla="*/ 33 w 33"/>
                    <a:gd name="T1" fmla="*/ 2 h 2"/>
                    <a:gd name="T2" fmla="*/ 0 w 33"/>
                    <a:gd name="T3" fmla="*/ 2 h 2"/>
                    <a:gd name="T4" fmla="*/ 1 w 33"/>
                    <a:gd name="T5" fmla="*/ 1 h 2"/>
                    <a:gd name="T6" fmla="*/ 33 w 33"/>
                    <a:gd name="T7" fmla="*/ 1 h 2"/>
                    <a:gd name="T8" fmla="*/ 33 w 33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2">
                      <a:moveTo>
                        <a:pt x="33" y="2"/>
                      </a:moveTo>
                      <a:cubicBezTo>
                        <a:pt x="22" y="2"/>
                        <a:pt x="11" y="2"/>
                        <a:pt x="0" y="2"/>
                      </a:cubicBezTo>
                      <a:cubicBezTo>
                        <a:pt x="0" y="2"/>
                        <a:pt x="0" y="1"/>
                        <a:pt x="1" y="1"/>
                      </a:cubicBezTo>
                      <a:cubicBezTo>
                        <a:pt x="12" y="1"/>
                        <a:pt x="22" y="0"/>
                        <a:pt x="33" y="1"/>
                      </a:cubicBezTo>
                      <a:cubicBezTo>
                        <a:pt x="33" y="1"/>
                        <a:pt x="33" y="2"/>
                        <a:pt x="33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5" name="Freeform 501"/>
                <p:cNvSpPr>
                  <a:spLocks/>
                </p:cNvSpPr>
                <p:nvPr/>
              </p:nvSpPr>
              <p:spPr bwMode="auto">
                <a:xfrm>
                  <a:off x="4121291" y="8053888"/>
                  <a:ext cx="562970" cy="34119"/>
                </a:xfrm>
                <a:custGeom>
                  <a:avLst/>
                  <a:gdLst>
                    <a:gd name="T0" fmla="*/ 32 w 33"/>
                    <a:gd name="T1" fmla="*/ 2 h 2"/>
                    <a:gd name="T2" fmla="*/ 0 w 33"/>
                    <a:gd name="T3" fmla="*/ 2 h 2"/>
                    <a:gd name="T4" fmla="*/ 0 w 33"/>
                    <a:gd name="T5" fmla="*/ 1 h 2"/>
                    <a:gd name="T6" fmla="*/ 33 w 33"/>
                    <a:gd name="T7" fmla="*/ 1 h 2"/>
                    <a:gd name="T8" fmla="*/ 32 w 33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2">
                      <a:moveTo>
                        <a:pt x="32" y="2"/>
                      </a:moveTo>
                      <a:cubicBezTo>
                        <a:pt x="22" y="2"/>
                        <a:pt x="11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1" y="1"/>
                        <a:pt x="22" y="0"/>
                        <a:pt x="33" y="1"/>
                      </a:cubicBezTo>
                      <a:cubicBezTo>
                        <a:pt x="33" y="1"/>
                        <a:pt x="33" y="2"/>
                        <a:pt x="32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6" name="Freeform 502"/>
                <p:cNvSpPr>
                  <a:spLocks/>
                </p:cNvSpPr>
                <p:nvPr/>
              </p:nvSpPr>
              <p:spPr bwMode="auto">
                <a:xfrm>
                  <a:off x="4104232" y="8105067"/>
                  <a:ext cx="562970" cy="34119"/>
                </a:xfrm>
                <a:custGeom>
                  <a:avLst/>
                  <a:gdLst>
                    <a:gd name="T0" fmla="*/ 33 w 33"/>
                    <a:gd name="T1" fmla="*/ 2 h 2"/>
                    <a:gd name="T2" fmla="*/ 0 w 33"/>
                    <a:gd name="T3" fmla="*/ 2 h 2"/>
                    <a:gd name="T4" fmla="*/ 1 w 33"/>
                    <a:gd name="T5" fmla="*/ 1 h 2"/>
                    <a:gd name="T6" fmla="*/ 33 w 33"/>
                    <a:gd name="T7" fmla="*/ 1 h 2"/>
                    <a:gd name="T8" fmla="*/ 33 w 33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2">
                      <a:moveTo>
                        <a:pt x="33" y="2"/>
                      </a:moveTo>
                      <a:cubicBezTo>
                        <a:pt x="22" y="2"/>
                        <a:pt x="11" y="2"/>
                        <a:pt x="0" y="2"/>
                      </a:cubicBezTo>
                      <a:cubicBezTo>
                        <a:pt x="1" y="2"/>
                        <a:pt x="1" y="1"/>
                        <a:pt x="1" y="1"/>
                      </a:cubicBezTo>
                      <a:cubicBezTo>
                        <a:pt x="12" y="0"/>
                        <a:pt x="22" y="0"/>
                        <a:pt x="33" y="1"/>
                      </a:cubicBezTo>
                      <a:cubicBezTo>
                        <a:pt x="33" y="1"/>
                        <a:pt x="33" y="2"/>
                        <a:pt x="33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7" name="Freeform 503"/>
                <p:cNvSpPr>
                  <a:spLocks/>
                </p:cNvSpPr>
                <p:nvPr/>
              </p:nvSpPr>
              <p:spPr bwMode="auto">
                <a:xfrm>
                  <a:off x="4104232" y="8156246"/>
                  <a:ext cx="562970" cy="34119"/>
                </a:xfrm>
                <a:custGeom>
                  <a:avLst/>
                  <a:gdLst>
                    <a:gd name="T0" fmla="*/ 32 w 33"/>
                    <a:gd name="T1" fmla="*/ 2 h 2"/>
                    <a:gd name="T2" fmla="*/ 0 w 33"/>
                    <a:gd name="T3" fmla="*/ 2 h 2"/>
                    <a:gd name="T4" fmla="*/ 0 w 33"/>
                    <a:gd name="T5" fmla="*/ 1 h 2"/>
                    <a:gd name="T6" fmla="*/ 33 w 33"/>
                    <a:gd name="T7" fmla="*/ 0 h 2"/>
                    <a:gd name="T8" fmla="*/ 32 w 33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2">
                      <a:moveTo>
                        <a:pt x="32" y="2"/>
                      </a:moveTo>
                      <a:cubicBezTo>
                        <a:pt x="21" y="2"/>
                        <a:pt x="11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1" y="0"/>
                        <a:pt x="22" y="0"/>
                        <a:pt x="33" y="0"/>
                      </a:cubicBezTo>
                      <a:cubicBezTo>
                        <a:pt x="32" y="1"/>
                        <a:pt x="32" y="1"/>
                        <a:pt x="32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8" name="Freeform 504"/>
                <p:cNvSpPr>
                  <a:spLocks/>
                </p:cNvSpPr>
                <p:nvPr/>
              </p:nvSpPr>
              <p:spPr bwMode="auto">
                <a:xfrm>
                  <a:off x="4104232" y="8207426"/>
                  <a:ext cx="545910" cy="34119"/>
                </a:xfrm>
                <a:custGeom>
                  <a:avLst/>
                  <a:gdLst>
                    <a:gd name="T0" fmla="*/ 32 w 32"/>
                    <a:gd name="T1" fmla="*/ 2 h 2"/>
                    <a:gd name="T2" fmla="*/ 0 w 32"/>
                    <a:gd name="T3" fmla="*/ 2 h 2"/>
                    <a:gd name="T4" fmla="*/ 0 w 32"/>
                    <a:gd name="T5" fmla="*/ 1 h 2"/>
                    <a:gd name="T6" fmla="*/ 32 w 32"/>
                    <a:gd name="T7" fmla="*/ 0 h 2"/>
                    <a:gd name="T8" fmla="*/ 32 w 3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2">
                      <a:moveTo>
                        <a:pt x="32" y="2"/>
                      </a:moveTo>
                      <a:cubicBezTo>
                        <a:pt x="21" y="2"/>
                        <a:pt x="10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0" y="0"/>
                        <a:pt x="21" y="0"/>
                        <a:pt x="32" y="0"/>
                      </a:cubicBezTo>
                      <a:cubicBezTo>
                        <a:pt x="32" y="1"/>
                        <a:pt x="32" y="1"/>
                        <a:pt x="32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69" name="Freeform 505"/>
                <p:cNvSpPr>
                  <a:spLocks/>
                </p:cNvSpPr>
                <p:nvPr/>
              </p:nvSpPr>
              <p:spPr bwMode="auto">
                <a:xfrm>
                  <a:off x="4087172" y="8258605"/>
                  <a:ext cx="545910" cy="34119"/>
                </a:xfrm>
                <a:custGeom>
                  <a:avLst/>
                  <a:gdLst>
                    <a:gd name="T0" fmla="*/ 32 w 32"/>
                    <a:gd name="T1" fmla="*/ 2 h 2"/>
                    <a:gd name="T2" fmla="*/ 0 w 32"/>
                    <a:gd name="T3" fmla="*/ 2 h 2"/>
                    <a:gd name="T4" fmla="*/ 0 w 32"/>
                    <a:gd name="T5" fmla="*/ 1 h 2"/>
                    <a:gd name="T6" fmla="*/ 32 w 32"/>
                    <a:gd name="T7" fmla="*/ 0 h 2"/>
                    <a:gd name="T8" fmla="*/ 32 w 3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2">
                      <a:moveTo>
                        <a:pt x="32" y="2"/>
                      </a:moveTo>
                      <a:cubicBezTo>
                        <a:pt x="21" y="2"/>
                        <a:pt x="11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1" y="0"/>
                        <a:pt x="22" y="0"/>
                        <a:pt x="32" y="0"/>
                      </a:cubicBezTo>
                      <a:cubicBezTo>
                        <a:pt x="32" y="1"/>
                        <a:pt x="32" y="1"/>
                        <a:pt x="32" y="2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0" name="Freeform 506"/>
                <p:cNvSpPr>
                  <a:spLocks/>
                </p:cNvSpPr>
                <p:nvPr/>
              </p:nvSpPr>
              <p:spPr bwMode="auto">
                <a:xfrm>
                  <a:off x="4752500" y="7917411"/>
                  <a:ext cx="562970" cy="68239"/>
                </a:xfrm>
                <a:custGeom>
                  <a:avLst/>
                  <a:gdLst>
                    <a:gd name="T0" fmla="*/ 32 w 33"/>
                    <a:gd name="T1" fmla="*/ 4 h 4"/>
                    <a:gd name="T2" fmla="*/ 0 w 33"/>
                    <a:gd name="T3" fmla="*/ 1 h 4"/>
                    <a:gd name="T4" fmla="*/ 0 w 33"/>
                    <a:gd name="T5" fmla="*/ 0 h 4"/>
                    <a:gd name="T6" fmla="*/ 33 w 33"/>
                    <a:gd name="T7" fmla="*/ 2 h 4"/>
                    <a:gd name="T8" fmla="*/ 32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2" y="4"/>
                      </a:moveTo>
                      <a:cubicBezTo>
                        <a:pt x="21" y="3"/>
                        <a:pt x="11" y="2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11" y="0"/>
                        <a:pt x="22" y="1"/>
                        <a:pt x="33" y="2"/>
                      </a:cubicBezTo>
                      <a:cubicBezTo>
                        <a:pt x="32" y="3"/>
                        <a:pt x="32" y="3"/>
                        <a:pt x="32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1" name="Freeform 507"/>
                <p:cNvSpPr>
                  <a:spLocks/>
                </p:cNvSpPr>
                <p:nvPr/>
              </p:nvSpPr>
              <p:spPr bwMode="auto">
                <a:xfrm>
                  <a:off x="4735440" y="7968590"/>
                  <a:ext cx="562970" cy="68239"/>
                </a:xfrm>
                <a:custGeom>
                  <a:avLst/>
                  <a:gdLst>
                    <a:gd name="T0" fmla="*/ 32 w 33"/>
                    <a:gd name="T1" fmla="*/ 4 h 4"/>
                    <a:gd name="T2" fmla="*/ 0 w 33"/>
                    <a:gd name="T3" fmla="*/ 1 h 4"/>
                    <a:gd name="T4" fmla="*/ 0 w 33"/>
                    <a:gd name="T5" fmla="*/ 0 h 4"/>
                    <a:gd name="T6" fmla="*/ 33 w 33"/>
                    <a:gd name="T7" fmla="*/ 2 h 4"/>
                    <a:gd name="T8" fmla="*/ 32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2" y="4"/>
                      </a:moveTo>
                      <a:cubicBezTo>
                        <a:pt x="22" y="3"/>
                        <a:pt x="11" y="2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11" y="0"/>
                        <a:pt x="22" y="1"/>
                        <a:pt x="33" y="2"/>
                      </a:cubicBezTo>
                      <a:cubicBezTo>
                        <a:pt x="33" y="3"/>
                        <a:pt x="33" y="3"/>
                        <a:pt x="32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2" name="Freeform 508"/>
                <p:cNvSpPr>
                  <a:spLocks/>
                </p:cNvSpPr>
                <p:nvPr/>
              </p:nvSpPr>
              <p:spPr bwMode="auto">
                <a:xfrm>
                  <a:off x="4718381" y="8019769"/>
                  <a:ext cx="562970" cy="68239"/>
                </a:xfrm>
                <a:custGeom>
                  <a:avLst/>
                  <a:gdLst>
                    <a:gd name="T0" fmla="*/ 32 w 33"/>
                    <a:gd name="T1" fmla="*/ 4 h 4"/>
                    <a:gd name="T2" fmla="*/ 0 w 33"/>
                    <a:gd name="T3" fmla="*/ 1 h 4"/>
                    <a:gd name="T4" fmla="*/ 1 w 33"/>
                    <a:gd name="T5" fmla="*/ 0 h 4"/>
                    <a:gd name="T6" fmla="*/ 33 w 33"/>
                    <a:gd name="T7" fmla="*/ 2 h 4"/>
                    <a:gd name="T8" fmla="*/ 32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2" y="4"/>
                      </a:moveTo>
                      <a:cubicBezTo>
                        <a:pt x="22" y="3"/>
                        <a:pt x="11" y="2"/>
                        <a:pt x="0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2" y="0"/>
                        <a:pt x="22" y="1"/>
                        <a:pt x="33" y="2"/>
                      </a:cubicBezTo>
                      <a:cubicBezTo>
                        <a:pt x="33" y="3"/>
                        <a:pt x="33" y="3"/>
                        <a:pt x="32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3" name="Freeform 509"/>
                <p:cNvSpPr>
                  <a:spLocks/>
                </p:cNvSpPr>
                <p:nvPr/>
              </p:nvSpPr>
              <p:spPr bwMode="auto">
                <a:xfrm>
                  <a:off x="4718381" y="8070948"/>
                  <a:ext cx="545910" cy="68239"/>
                </a:xfrm>
                <a:custGeom>
                  <a:avLst/>
                  <a:gdLst>
                    <a:gd name="T0" fmla="*/ 32 w 32"/>
                    <a:gd name="T1" fmla="*/ 4 h 4"/>
                    <a:gd name="T2" fmla="*/ 0 w 32"/>
                    <a:gd name="T3" fmla="*/ 1 h 4"/>
                    <a:gd name="T4" fmla="*/ 0 w 32"/>
                    <a:gd name="T5" fmla="*/ 0 h 4"/>
                    <a:gd name="T6" fmla="*/ 32 w 32"/>
                    <a:gd name="T7" fmla="*/ 2 h 4"/>
                    <a:gd name="T8" fmla="*/ 32 w 32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4">
                      <a:moveTo>
                        <a:pt x="32" y="4"/>
                      </a:moveTo>
                      <a:cubicBezTo>
                        <a:pt x="21" y="3"/>
                        <a:pt x="10" y="2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11" y="0"/>
                        <a:pt x="21" y="1"/>
                        <a:pt x="32" y="2"/>
                      </a:cubicBezTo>
                      <a:cubicBezTo>
                        <a:pt x="32" y="3"/>
                        <a:pt x="32" y="3"/>
                        <a:pt x="32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4" name="Freeform 510"/>
                <p:cNvSpPr>
                  <a:spLocks/>
                </p:cNvSpPr>
                <p:nvPr/>
              </p:nvSpPr>
              <p:spPr bwMode="auto">
                <a:xfrm>
                  <a:off x="4701321" y="8122127"/>
                  <a:ext cx="545910" cy="68239"/>
                </a:xfrm>
                <a:custGeom>
                  <a:avLst/>
                  <a:gdLst>
                    <a:gd name="T0" fmla="*/ 32 w 32"/>
                    <a:gd name="T1" fmla="*/ 4 h 4"/>
                    <a:gd name="T2" fmla="*/ 0 w 32"/>
                    <a:gd name="T3" fmla="*/ 1 h 4"/>
                    <a:gd name="T4" fmla="*/ 1 w 32"/>
                    <a:gd name="T5" fmla="*/ 0 h 4"/>
                    <a:gd name="T6" fmla="*/ 32 w 32"/>
                    <a:gd name="T7" fmla="*/ 2 h 4"/>
                    <a:gd name="T8" fmla="*/ 32 w 32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4">
                      <a:moveTo>
                        <a:pt x="32" y="4"/>
                      </a:moveTo>
                      <a:cubicBezTo>
                        <a:pt x="21" y="3"/>
                        <a:pt x="11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11" y="0"/>
                        <a:pt x="22" y="1"/>
                        <a:pt x="32" y="2"/>
                      </a:cubicBezTo>
                      <a:cubicBezTo>
                        <a:pt x="32" y="3"/>
                        <a:pt x="32" y="3"/>
                        <a:pt x="32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5" name="Freeform 511"/>
                <p:cNvSpPr>
                  <a:spLocks/>
                </p:cNvSpPr>
                <p:nvPr/>
              </p:nvSpPr>
              <p:spPr bwMode="auto">
                <a:xfrm>
                  <a:off x="4684261" y="8173306"/>
                  <a:ext cx="545910" cy="68239"/>
                </a:xfrm>
                <a:custGeom>
                  <a:avLst/>
                  <a:gdLst>
                    <a:gd name="T0" fmla="*/ 32 w 32"/>
                    <a:gd name="T1" fmla="*/ 4 h 4"/>
                    <a:gd name="T2" fmla="*/ 0 w 32"/>
                    <a:gd name="T3" fmla="*/ 1 h 4"/>
                    <a:gd name="T4" fmla="*/ 1 w 32"/>
                    <a:gd name="T5" fmla="*/ 0 h 4"/>
                    <a:gd name="T6" fmla="*/ 32 w 32"/>
                    <a:gd name="T7" fmla="*/ 2 h 4"/>
                    <a:gd name="T8" fmla="*/ 32 w 32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4">
                      <a:moveTo>
                        <a:pt x="32" y="4"/>
                      </a:moveTo>
                      <a:cubicBezTo>
                        <a:pt x="21" y="3"/>
                        <a:pt x="11" y="2"/>
                        <a:pt x="0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1" y="0"/>
                        <a:pt x="22" y="1"/>
                        <a:pt x="32" y="2"/>
                      </a:cubicBezTo>
                      <a:cubicBezTo>
                        <a:pt x="32" y="3"/>
                        <a:pt x="32" y="3"/>
                        <a:pt x="32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6" name="Freeform 512"/>
                <p:cNvSpPr>
                  <a:spLocks/>
                </p:cNvSpPr>
                <p:nvPr/>
              </p:nvSpPr>
              <p:spPr bwMode="auto">
                <a:xfrm>
                  <a:off x="4684261" y="8224485"/>
                  <a:ext cx="545910" cy="51179"/>
                </a:xfrm>
                <a:custGeom>
                  <a:avLst/>
                  <a:gdLst>
                    <a:gd name="T0" fmla="*/ 31 w 32"/>
                    <a:gd name="T1" fmla="*/ 3 h 3"/>
                    <a:gd name="T2" fmla="*/ 0 w 32"/>
                    <a:gd name="T3" fmla="*/ 1 h 3"/>
                    <a:gd name="T4" fmla="*/ 0 w 32"/>
                    <a:gd name="T5" fmla="*/ 0 h 3"/>
                    <a:gd name="T6" fmla="*/ 32 w 32"/>
                    <a:gd name="T7" fmla="*/ 2 h 3"/>
                    <a:gd name="T8" fmla="*/ 31 w 3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">
                      <a:moveTo>
                        <a:pt x="31" y="3"/>
                      </a:moveTo>
                      <a:cubicBezTo>
                        <a:pt x="21" y="2"/>
                        <a:pt x="10" y="2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0"/>
                        <a:pt x="21" y="1"/>
                        <a:pt x="32" y="2"/>
                      </a:cubicBezTo>
                      <a:cubicBezTo>
                        <a:pt x="31" y="2"/>
                        <a:pt x="31" y="3"/>
                        <a:pt x="31" y="3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7" name="Freeform 513"/>
                <p:cNvSpPr>
                  <a:spLocks/>
                </p:cNvSpPr>
                <p:nvPr/>
              </p:nvSpPr>
              <p:spPr bwMode="auto">
                <a:xfrm>
                  <a:off x="4667202" y="8258605"/>
                  <a:ext cx="545910" cy="68239"/>
                </a:xfrm>
                <a:custGeom>
                  <a:avLst/>
                  <a:gdLst>
                    <a:gd name="T0" fmla="*/ 31 w 32"/>
                    <a:gd name="T1" fmla="*/ 4 h 4"/>
                    <a:gd name="T2" fmla="*/ 0 w 32"/>
                    <a:gd name="T3" fmla="*/ 2 h 4"/>
                    <a:gd name="T4" fmla="*/ 1 w 32"/>
                    <a:gd name="T5" fmla="*/ 0 h 4"/>
                    <a:gd name="T6" fmla="*/ 32 w 32"/>
                    <a:gd name="T7" fmla="*/ 3 h 4"/>
                    <a:gd name="T8" fmla="*/ 31 w 32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4">
                      <a:moveTo>
                        <a:pt x="31" y="4"/>
                      </a:moveTo>
                      <a:cubicBezTo>
                        <a:pt x="21" y="3"/>
                        <a:pt x="11" y="3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1" y="1"/>
                        <a:pt x="21" y="2"/>
                        <a:pt x="32" y="3"/>
                      </a:cubicBezTo>
                      <a:cubicBezTo>
                        <a:pt x="31" y="3"/>
                        <a:pt x="31" y="4"/>
                        <a:pt x="31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8" name="Freeform 514"/>
                <p:cNvSpPr>
                  <a:spLocks/>
                </p:cNvSpPr>
                <p:nvPr/>
              </p:nvSpPr>
              <p:spPr bwMode="auto">
                <a:xfrm>
                  <a:off x="5471852" y="7507978"/>
                  <a:ext cx="562970" cy="102358"/>
                </a:xfrm>
                <a:custGeom>
                  <a:avLst/>
                  <a:gdLst>
                    <a:gd name="T0" fmla="*/ 33 w 33"/>
                    <a:gd name="T1" fmla="*/ 6 h 6"/>
                    <a:gd name="T2" fmla="*/ 0 w 33"/>
                    <a:gd name="T3" fmla="*/ 1 h 6"/>
                    <a:gd name="T4" fmla="*/ 1 w 33"/>
                    <a:gd name="T5" fmla="*/ 0 h 6"/>
                    <a:gd name="T6" fmla="*/ 33 w 33"/>
                    <a:gd name="T7" fmla="*/ 5 h 6"/>
                    <a:gd name="T8" fmla="*/ 33 w 33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6">
                      <a:moveTo>
                        <a:pt x="33" y="6"/>
                      </a:moveTo>
                      <a:cubicBezTo>
                        <a:pt x="22" y="4"/>
                        <a:pt x="11" y="3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2" y="1"/>
                        <a:pt x="23" y="3"/>
                        <a:pt x="33" y="5"/>
                      </a:cubicBezTo>
                      <a:cubicBezTo>
                        <a:pt x="33" y="5"/>
                        <a:pt x="33" y="6"/>
                        <a:pt x="33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79" name="Freeform 515"/>
                <p:cNvSpPr>
                  <a:spLocks/>
                </p:cNvSpPr>
                <p:nvPr/>
              </p:nvSpPr>
              <p:spPr bwMode="auto">
                <a:xfrm>
                  <a:off x="5454792" y="7559157"/>
                  <a:ext cx="562970" cy="102358"/>
                </a:xfrm>
                <a:custGeom>
                  <a:avLst/>
                  <a:gdLst>
                    <a:gd name="T0" fmla="*/ 33 w 33"/>
                    <a:gd name="T1" fmla="*/ 6 h 6"/>
                    <a:gd name="T2" fmla="*/ 0 w 33"/>
                    <a:gd name="T3" fmla="*/ 1 h 6"/>
                    <a:gd name="T4" fmla="*/ 1 w 33"/>
                    <a:gd name="T5" fmla="*/ 0 h 6"/>
                    <a:gd name="T6" fmla="*/ 33 w 33"/>
                    <a:gd name="T7" fmla="*/ 5 h 6"/>
                    <a:gd name="T8" fmla="*/ 33 w 33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6">
                      <a:moveTo>
                        <a:pt x="33" y="6"/>
                      </a:moveTo>
                      <a:cubicBezTo>
                        <a:pt x="22" y="4"/>
                        <a:pt x="11" y="3"/>
                        <a:pt x="0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2" y="1"/>
                        <a:pt x="23" y="3"/>
                        <a:pt x="33" y="5"/>
                      </a:cubicBezTo>
                      <a:cubicBezTo>
                        <a:pt x="33" y="5"/>
                        <a:pt x="33" y="6"/>
                        <a:pt x="33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0" name="Freeform 516"/>
                <p:cNvSpPr>
                  <a:spLocks/>
                </p:cNvSpPr>
                <p:nvPr/>
              </p:nvSpPr>
              <p:spPr bwMode="auto">
                <a:xfrm>
                  <a:off x="5454792" y="7610336"/>
                  <a:ext cx="545910" cy="102358"/>
                </a:xfrm>
                <a:custGeom>
                  <a:avLst/>
                  <a:gdLst>
                    <a:gd name="T0" fmla="*/ 32 w 32"/>
                    <a:gd name="T1" fmla="*/ 6 h 6"/>
                    <a:gd name="T2" fmla="*/ 0 w 32"/>
                    <a:gd name="T3" fmla="*/ 1 h 6"/>
                    <a:gd name="T4" fmla="*/ 0 w 32"/>
                    <a:gd name="T5" fmla="*/ 0 h 6"/>
                    <a:gd name="T6" fmla="*/ 32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cubicBezTo>
                        <a:pt x="21" y="4"/>
                        <a:pt x="10" y="3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11" y="1"/>
                        <a:pt x="22" y="3"/>
                        <a:pt x="32" y="5"/>
                      </a:cubicBezTo>
                      <a:cubicBezTo>
                        <a:pt x="32" y="5"/>
                        <a:pt x="32" y="6"/>
                        <a:pt x="32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1" name="Freeform 517"/>
                <p:cNvSpPr>
                  <a:spLocks/>
                </p:cNvSpPr>
                <p:nvPr/>
              </p:nvSpPr>
              <p:spPr bwMode="auto">
                <a:xfrm>
                  <a:off x="5437732" y="7661515"/>
                  <a:ext cx="545910" cy="102358"/>
                </a:xfrm>
                <a:custGeom>
                  <a:avLst/>
                  <a:gdLst>
                    <a:gd name="T0" fmla="*/ 32 w 32"/>
                    <a:gd name="T1" fmla="*/ 6 h 6"/>
                    <a:gd name="T2" fmla="*/ 0 w 32"/>
                    <a:gd name="T3" fmla="*/ 1 h 6"/>
                    <a:gd name="T4" fmla="*/ 0 w 32"/>
                    <a:gd name="T5" fmla="*/ 0 h 6"/>
                    <a:gd name="T6" fmla="*/ 32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cubicBezTo>
                        <a:pt x="21" y="4"/>
                        <a:pt x="10" y="3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11" y="1"/>
                        <a:pt x="22" y="3"/>
                        <a:pt x="32" y="5"/>
                      </a:cubicBezTo>
                      <a:cubicBezTo>
                        <a:pt x="32" y="5"/>
                        <a:pt x="32" y="5"/>
                        <a:pt x="32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2" name="Freeform 518"/>
                <p:cNvSpPr>
                  <a:spLocks/>
                </p:cNvSpPr>
                <p:nvPr/>
              </p:nvSpPr>
              <p:spPr bwMode="auto">
                <a:xfrm>
                  <a:off x="5420673" y="7712694"/>
                  <a:ext cx="545910" cy="102358"/>
                </a:xfrm>
                <a:custGeom>
                  <a:avLst/>
                  <a:gdLst>
                    <a:gd name="T0" fmla="*/ 32 w 32"/>
                    <a:gd name="T1" fmla="*/ 6 h 6"/>
                    <a:gd name="T2" fmla="*/ 0 w 32"/>
                    <a:gd name="T3" fmla="*/ 1 h 6"/>
                    <a:gd name="T4" fmla="*/ 0 w 32"/>
                    <a:gd name="T5" fmla="*/ 0 h 6"/>
                    <a:gd name="T6" fmla="*/ 32 w 32"/>
                    <a:gd name="T7" fmla="*/ 4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cubicBezTo>
                        <a:pt x="21" y="4"/>
                        <a:pt x="10" y="3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11" y="1"/>
                        <a:pt x="22" y="3"/>
                        <a:pt x="32" y="4"/>
                      </a:cubicBezTo>
                      <a:cubicBezTo>
                        <a:pt x="32" y="5"/>
                        <a:pt x="32" y="5"/>
                        <a:pt x="32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3" name="Freeform 519"/>
                <p:cNvSpPr>
                  <a:spLocks/>
                </p:cNvSpPr>
                <p:nvPr/>
              </p:nvSpPr>
              <p:spPr bwMode="auto">
                <a:xfrm>
                  <a:off x="5403613" y="7763873"/>
                  <a:ext cx="545910" cy="102358"/>
                </a:xfrm>
                <a:custGeom>
                  <a:avLst/>
                  <a:gdLst>
                    <a:gd name="T0" fmla="*/ 32 w 32"/>
                    <a:gd name="T1" fmla="*/ 6 h 6"/>
                    <a:gd name="T2" fmla="*/ 0 w 32"/>
                    <a:gd name="T3" fmla="*/ 1 h 6"/>
                    <a:gd name="T4" fmla="*/ 0 w 32"/>
                    <a:gd name="T5" fmla="*/ 0 h 6"/>
                    <a:gd name="T6" fmla="*/ 32 w 32"/>
                    <a:gd name="T7" fmla="*/ 4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cubicBezTo>
                        <a:pt x="21" y="4"/>
                        <a:pt x="11" y="3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11" y="1"/>
                        <a:pt x="22" y="2"/>
                        <a:pt x="32" y="4"/>
                      </a:cubicBezTo>
                      <a:cubicBezTo>
                        <a:pt x="32" y="5"/>
                        <a:pt x="32" y="5"/>
                        <a:pt x="32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4" name="Freeform 520"/>
                <p:cNvSpPr>
                  <a:spLocks/>
                </p:cNvSpPr>
                <p:nvPr/>
              </p:nvSpPr>
              <p:spPr bwMode="auto">
                <a:xfrm>
                  <a:off x="5386553" y="7815052"/>
                  <a:ext cx="545910" cy="102358"/>
                </a:xfrm>
                <a:custGeom>
                  <a:avLst/>
                  <a:gdLst>
                    <a:gd name="T0" fmla="*/ 32 w 32"/>
                    <a:gd name="T1" fmla="*/ 6 h 6"/>
                    <a:gd name="T2" fmla="*/ 0 w 32"/>
                    <a:gd name="T3" fmla="*/ 1 h 6"/>
                    <a:gd name="T4" fmla="*/ 1 w 32"/>
                    <a:gd name="T5" fmla="*/ 0 h 6"/>
                    <a:gd name="T6" fmla="*/ 32 w 32"/>
                    <a:gd name="T7" fmla="*/ 4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cubicBezTo>
                        <a:pt x="21" y="4"/>
                        <a:pt x="11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11" y="1"/>
                        <a:pt x="22" y="2"/>
                        <a:pt x="32" y="4"/>
                      </a:cubicBezTo>
                      <a:cubicBezTo>
                        <a:pt x="32" y="5"/>
                        <a:pt x="32" y="5"/>
                        <a:pt x="32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5" name="Freeform 521"/>
                <p:cNvSpPr>
                  <a:spLocks/>
                </p:cNvSpPr>
                <p:nvPr/>
              </p:nvSpPr>
              <p:spPr bwMode="auto">
                <a:xfrm>
                  <a:off x="5369494" y="7866232"/>
                  <a:ext cx="545910" cy="102358"/>
                </a:xfrm>
                <a:custGeom>
                  <a:avLst/>
                  <a:gdLst>
                    <a:gd name="T0" fmla="*/ 31 w 32"/>
                    <a:gd name="T1" fmla="*/ 6 h 6"/>
                    <a:gd name="T2" fmla="*/ 0 w 32"/>
                    <a:gd name="T3" fmla="*/ 1 h 6"/>
                    <a:gd name="T4" fmla="*/ 1 w 32"/>
                    <a:gd name="T5" fmla="*/ 0 h 6"/>
                    <a:gd name="T6" fmla="*/ 32 w 32"/>
                    <a:gd name="T7" fmla="*/ 4 h 6"/>
                    <a:gd name="T8" fmla="*/ 31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1" y="6"/>
                      </a:moveTo>
                      <a:cubicBezTo>
                        <a:pt x="21" y="4"/>
                        <a:pt x="11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" y="1"/>
                        <a:pt x="22" y="2"/>
                        <a:pt x="32" y="4"/>
                      </a:cubicBezTo>
                      <a:cubicBezTo>
                        <a:pt x="32" y="5"/>
                        <a:pt x="32" y="5"/>
                        <a:pt x="31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6" name="Freeform 522"/>
                <p:cNvSpPr>
                  <a:spLocks/>
                </p:cNvSpPr>
                <p:nvPr/>
              </p:nvSpPr>
              <p:spPr bwMode="auto">
                <a:xfrm>
                  <a:off x="5352434" y="7900351"/>
                  <a:ext cx="545910" cy="119418"/>
                </a:xfrm>
                <a:custGeom>
                  <a:avLst/>
                  <a:gdLst>
                    <a:gd name="T0" fmla="*/ 31 w 32"/>
                    <a:gd name="T1" fmla="*/ 7 h 7"/>
                    <a:gd name="T2" fmla="*/ 0 w 32"/>
                    <a:gd name="T3" fmla="*/ 2 h 7"/>
                    <a:gd name="T4" fmla="*/ 1 w 32"/>
                    <a:gd name="T5" fmla="*/ 0 h 7"/>
                    <a:gd name="T6" fmla="*/ 32 w 32"/>
                    <a:gd name="T7" fmla="*/ 5 h 7"/>
                    <a:gd name="T8" fmla="*/ 31 w 32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7">
                      <a:moveTo>
                        <a:pt x="31" y="7"/>
                      </a:moveTo>
                      <a:cubicBezTo>
                        <a:pt x="21" y="5"/>
                        <a:pt x="11" y="3"/>
                        <a:pt x="0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1" y="2"/>
                        <a:pt x="22" y="3"/>
                        <a:pt x="32" y="5"/>
                      </a:cubicBezTo>
                      <a:cubicBezTo>
                        <a:pt x="32" y="6"/>
                        <a:pt x="32" y="6"/>
                        <a:pt x="31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7" name="Freeform 523"/>
                <p:cNvSpPr>
                  <a:spLocks/>
                </p:cNvSpPr>
                <p:nvPr/>
              </p:nvSpPr>
              <p:spPr bwMode="auto">
                <a:xfrm>
                  <a:off x="5332530" y="7951530"/>
                  <a:ext cx="548755" cy="119418"/>
                </a:xfrm>
                <a:custGeom>
                  <a:avLst/>
                  <a:gdLst>
                    <a:gd name="T0" fmla="*/ 31 w 32"/>
                    <a:gd name="T1" fmla="*/ 7 h 7"/>
                    <a:gd name="T2" fmla="*/ 0 w 32"/>
                    <a:gd name="T3" fmla="*/ 2 h 7"/>
                    <a:gd name="T4" fmla="*/ 1 w 32"/>
                    <a:gd name="T5" fmla="*/ 0 h 7"/>
                    <a:gd name="T6" fmla="*/ 32 w 32"/>
                    <a:gd name="T7" fmla="*/ 5 h 7"/>
                    <a:gd name="T8" fmla="*/ 31 w 32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7">
                      <a:moveTo>
                        <a:pt x="31" y="7"/>
                      </a:moveTo>
                      <a:cubicBezTo>
                        <a:pt x="21" y="5"/>
                        <a:pt x="11" y="3"/>
                        <a:pt x="0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1" y="2"/>
                        <a:pt x="22" y="3"/>
                        <a:pt x="32" y="5"/>
                      </a:cubicBezTo>
                      <a:cubicBezTo>
                        <a:pt x="32" y="6"/>
                        <a:pt x="32" y="6"/>
                        <a:pt x="31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8" name="Freeform 524"/>
                <p:cNvSpPr>
                  <a:spLocks/>
                </p:cNvSpPr>
                <p:nvPr/>
              </p:nvSpPr>
              <p:spPr bwMode="auto">
                <a:xfrm>
                  <a:off x="5332530" y="8002709"/>
                  <a:ext cx="531695" cy="119418"/>
                </a:xfrm>
                <a:custGeom>
                  <a:avLst/>
                  <a:gdLst>
                    <a:gd name="T0" fmla="*/ 30 w 31"/>
                    <a:gd name="T1" fmla="*/ 7 h 7"/>
                    <a:gd name="T2" fmla="*/ 0 w 31"/>
                    <a:gd name="T3" fmla="*/ 2 h 7"/>
                    <a:gd name="T4" fmla="*/ 0 w 31"/>
                    <a:gd name="T5" fmla="*/ 0 h 7"/>
                    <a:gd name="T6" fmla="*/ 31 w 31"/>
                    <a:gd name="T7" fmla="*/ 5 h 7"/>
                    <a:gd name="T8" fmla="*/ 30 w 31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7">
                      <a:moveTo>
                        <a:pt x="30" y="7"/>
                      </a:moveTo>
                      <a:cubicBezTo>
                        <a:pt x="20" y="5"/>
                        <a:pt x="10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0" y="2"/>
                        <a:pt x="21" y="3"/>
                        <a:pt x="31" y="5"/>
                      </a:cubicBezTo>
                      <a:cubicBezTo>
                        <a:pt x="31" y="6"/>
                        <a:pt x="31" y="6"/>
                        <a:pt x="30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89" name="Freeform 525"/>
                <p:cNvSpPr>
                  <a:spLocks/>
                </p:cNvSpPr>
                <p:nvPr/>
              </p:nvSpPr>
              <p:spPr bwMode="auto">
                <a:xfrm>
                  <a:off x="5315470" y="8053888"/>
                  <a:ext cx="531695" cy="119418"/>
                </a:xfrm>
                <a:custGeom>
                  <a:avLst/>
                  <a:gdLst>
                    <a:gd name="T0" fmla="*/ 30 w 31"/>
                    <a:gd name="T1" fmla="*/ 7 h 7"/>
                    <a:gd name="T2" fmla="*/ 0 w 31"/>
                    <a:gd name="T3" fmla="*/ 2 h 7"/>
                    <a:gd name="T4" fmla="*/ 0 w 31"/>
                    <a:gd name="T5" fmla="*/ 0 h 7"/>
                    <a:gd name="T6" fmla="*/ 31 w 31"/>
                    <a:gd name="T7" fmla="*/ 5 h 7"/>
                    <a:gd name="T8" fmla="*/ 30 w 31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7">
                      <a:moveTo>
                        <a:pt x="30" y="7"/>
                      </a:moveTo>
                      <a:cubicBezTo>
                        <a:pt x="20" y="5"/>
                        <a:pt x="10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1" y="2"/>
                        <a:pt x="21" y="3"/>
                        <a:pt x="31" y="5"/>
                      </a:cubicBezTo>
                      <a:cubicBezTo>
                        <a:pt x="31" y="6"/>
                        <a:pt x="30" y="6"/>
                        <a:pt x="30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0" name="Freeform 526"/>
                <p:cNvSpPr>
                  <a:spLocks/>
                </p:cNvSpPr>
                <p:nvPr/>
              </p:nvSpPr>
              <p:spPr bwMode="auto">
                <a:xfrm>
                  <a:off x="5298411" y="8105067"/>
                  <a:ext cx="531695" cy="119418"/>
                </a:xfrm>
                <a:custGeom>
                  <a:avLst/>
                  <a:gdLst>
                    <a:gd name="T0" fmla="*/ 30 w 31"/>
                    <a:gd name="T1" fmla="*/ 7 h 7"/>
                    <a:gd name="T2" fmla="*/ 0 w 31"/>
                    <a:gd name="T3" fmla="*/ 2 h 7"/>
                    <a:gd name="T4" fmla="*/ 0 w 31"/>
                    <a:gd name="T5" fmla="*/ 0 h 7"/>
                    <a:gd name="T6" fmla="*/ 31 w 31"/>
                    <a:gd name="T7" fmla="*/ 5 h 7"/>
                    <a:gd name="T8" fmla="*/ 30 w 31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7">
                      <a:moveTo>
                        <a:pt x="30" y="7"/>
                      </a:moveTo>
                      <a:cubicBezTo>
                        <a:pt x="20" y="5"/>
                        <a:pt x="10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1" y="2"/>
                        <a:pt x="21" y="3"/>
                        <a:pt x="31" y="5"/>
                      </a:cubicBezTo>
                      <a:cubicBezTo>
                        <a:pt x="31" y="6"/>
                        <a:pt x="30" y="6"/>
                        <a:pt x="30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1" name="Freeform 527"/>
                <p:cNvSpPr>
                  <a:spLocks/>
                </p:cNvSpPr>
                <p:nvPr/>
              </p:nvSpPr>
              <p:spPr bwMode="auto">
                <a:xfrm>
                  <a:off x="5281351" y="8156246"/>
                  <a:ext cx="531695" cy="119418"/>
                </a:xfrm>
                <a:custGeom>
                  <a:avLst/>
                  <a:gdLst>
                    <a:gd name="T0" fmla="*/ 30 w 31"/>
                    <a:gd name="T1" fmla="*/ 7 h 7"/>
                    <a:gd name="T2" fmla="*/ 0 w 31"/>
                    <a:gd name="T3" fmla="*/ 2 h 7"/>
                    <a:gd name="T4" fmla="*/ 0 w 31"/>
                    <a:gd name="T5" fmla="*/ 0 h 7"/>
                    <a:gd name="T6" fmla="*/ 31 w 31"/>
                    <a:gd name="T7" fmla="*/ 5 h 7"/>
                    <a:gd name="T8" fmla="*/ 30 w 31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7">
                      <a:moveTo>
                        <a:pt x="30" y="7"/>
                      </a:moveTo>
                      <a:cubicBezTo>
                        <a:pt x="20" y="5"/>
                        <a:pt x="10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1" y="2"/>
                        <a:pt x="21" y="3"/>
                        <a:pt x="31" y="5"/>
                      </a:cubicBezTo>
                      <a:cubicBezTo>
                        <a:pt x="30" y="6"/>
                        <a:pt x="30" y="6"/>
                        <a:pt x="30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2" name="Freeform 528"/>
                <p:cNvSpPr>
                  <a:spLocks/>
                </p:cNvSpPr>
                <p:nvPr/>
              </p:nvSpPr>
              <p:spPr bwMode="auto">
                <a:xfrm>
                  <a:off x="5264291" y="8207426"/>
                  <a:ext cx="531695" cy="119418"/>
                </a:xfrm>
                <a:custGeom>
                  <a:avLst/>
                  <a:gdLst>
                    <a:gd name="T0" fmla="*/ 30 w 31"/>
                    <a:gd name="T1" fmla="*/ 7 h 7"/>
                    <a:gd name="T2" fmla="*/ 0 w 31"/>
                    <a:gd name="T3" fmla="*/ 2 h 7"/>
                    <a:gd name="T4" fmla="*/ 1 w 31"/>
                    <a:gd name="T5" fmla="*/ 0 h 7"/>
                    <a:gd name="T6" fmla="*/ 31 w 31"/>
                    <a:gd name="T7" fmla="*/ 5 h 7"/>
                    <a:gd name="T8" fmla="*/ 30 w 31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7">
                      <a:moveTo>
                        <a:pt x="30" y="7"/>
                      </a:moveTo>
                      <a:cubicBezTo>
                        <a:pt x="20" y="5"/>
                        <a:pt x="10" y="3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1" y="1"/>
                        <a:pt x="21" y="3"/>
                        <a:pt x="31" y="5"/>
                      </a:cubicBezTo>
                      <a:cubicBezTo>
                        <a:pt x="30" y="6"/>
                        <a:pt x="30" y="6"/>
                        <a:pt x="30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3" name="Freeform 529"/>
                <p:cNvSpPr>
                  <a:spLocks/>
                </p:cNvSpPr>
                <p:nvPr/>
              </p:nvSpPr>
              <p:spPr bwMode="auto">
                <a:xfrm>
                  <a:off x="5247231" y="8258605"/>
                  <a:ext cx="531695" cy="119418"/>
                </a:xfrm>
                <a:custGeom>
                  <a:avLst/>
                  <a:gdLst>
                    <a:gd name="T0" fmla="*/ 30 w 31"/>
                    <a:gd name="T1" fmla="*/ 7 h 7"/>
                    <a:gd name="T2" fmla="*/ 0 w 31"/>
                    <a:gd name="T3" fmla="*/ 2 h 7"/>
                    <a:gd name="T4" fmla="*/ 1 w 31"/>
                    <a:gd name="T5" fmla="*/ 0 h 7"/>
                    <a:gd name="T6" fmla="*/ 31 w 31"/>
                    <a:gd name="T7" fmla="*/ 5 h 7"/>
                    <a:gd name="T8" fmla="*/ 30 w 31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7">
                      <a:moveTo>
                        <a:pt x="30" y="7"/>
                      </a:moveTo>
                      <a:cubicBezTo>
                        <a:pt x="20" y="5"/>
                        <a:pt x="10" y="3"/>
                        <a:pt x="0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1" y="1"/>
                        <a:pt x="21" y="3"/>
                        <a:pt x="31" y="5"/>
                      </a:cubicBezTo>
                      <a:cubicBezTo>
                        <a:pt x="30" y="6"/>
                        <a:pt x="30" y="6"/>
                        <a:pt x="30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4" name="Freeform 530"/>
                <p:cNvSpPr>
                  <a:spLocks/>
                </p:cNvSpPr>
                <p:nvPr/>
              </p:nvSpPr>
              <p:spPr bwMode="auto">
                <a:xfrm>
                  <a:off x="5230172" y="8309784"/>
                  <a:ext cx="531695" cy="102358"/>
                </a:xfrm>
                <a:custGeom>
                  <a:avLst/>
                  <a:gdLst>
                    <a:gd name="T0" fmla="*/ 30 w 31"/>
                    <a:gd name="T1" fmla="*/ 6 h 6"/>
                    <a:gd name="T2" fmla="*/ 0 w 31"/>
                    <a:gd name="T3" fmla="*/ 2 h 6"/>
                    <a:gd name="T4" fmla="*/ 1 w 31"/>
                    <a:gd name="T5" fmla="*/ 0 h 6"/>
                    <a:gd name="T6" fmla="*/ 31 w 31"/>
                    <a:gd name="T7" fmla="*/ 5 h 6"/>
                    <a:gd name="T8" fmla="*/ 30 w 31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6">
                      <a:moveTo>
                        <a:pt x="30" y="6"/>
                      </a:moveTo>
                      <a:cubicBezTo>
                        <a:pt x="20" y="4"/>
                        <a:pt x="10" y="3"/>
                        <a:pt x="0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1" y="1"/>
                        <a:pt x="21" y="3"/>
                        <a:pt x="31" y="5"/>
                      </a:cubicBezTo>
                      <a:cubicBezTo>
                        <a:pt x="30" y="6"/>
                        <a:pt x="30" y="6"/>
                        <a:pt x="30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5" name="Freeform 531"/>
                <p:cNvSpPr>
                  <a:spLocks/>
                </p:cNvSpPr>
                <p:nvPr/>
              </p:nvSpPr>
              <p:spPr bwMode="auto">
                <a:xfrm>
                  <a:off x="4923097" y="9387387"/>
                  <a:ext cx="446396" cy="119418"/>
                </a:xfrm>
                <a:custGeom>
                  <a:avLst/>
                  <a:gdLst>
                    <a:gd name="T0" fmla="*/ 25 w 26"/>
                    <a:gd name="T1" fmla="*/ 7 h 7"/>
                    <a:gd name="T2" fmla="*/ 0 w 26"/>
                    <a:gd name="T3" fmla="*/ 2 h 7"/>
                    <a:gd name="T4" fmla="*/ 0 w 26"/>
                    <a:gd name="T5" fmla="*/ 0 h 7"/>
                    <a:gd name="T6" fmla="*/ 26 w 26"/>
                    <a:gd name="T7" fmla="*/ 5 h 7"/>
                    <a:gd name="T8" fmla="*/ 25 w 26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7">
                      <a:moveTo>
                        <a:pt x="25" y="7"/>
                      </a:moveTo>
                      <a:cubicBezTo>
                        <a:pt x="17" y="5"/>
                        <a:pt x="8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9" y="2"/>
                        <a:pt x="17" y="3"/>
                        <a:pt x="26" y="5"/>
                      </a:cubicBezTo>
                      <a:cubicBezTo>
                        <a:pt x="26" y="6"/>
                        <a:pt x="26" y="6"/>
                        <a:pt x="25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6" name="Freeform 532"/>
                <p:cNvSpPr>
                  <a:spLocks/>
                </p:cNvSpPr>
                <p:nvPr/>
              </p:nvSpPr>
              <p:spPr bwMode="auto">
                <a:xfrm>
                  <a:off x="4906037" y="9438566"/>
                  <a:ext cx="446396" cy="119418"/>
                </a:xfrm>
                <a:custGeom>
                  <a:avLst/>
                  <a:gdLst>
                    <a:gd name="T0" fmla="*/ 25 w 26"/>
                    <a:gd name="T1" fmla="*/ 7 h 7"/>
                    <a:gd name="T2" fmla="*/ 0 w 26"/>
                    <a:gd name="T3" fmla="*/ 2 h 7"/>
                    <a:gd name="T4" fmla="*/ 0 w 26"/>
                    <a:gd name="T5" fmla="*/ 0 h 7"/>
                    <a:gd name="T6" fmla="*/ 26 w 26"/>
                    <a:gd name="T7" fmla="*/ 5 h 7"/>
                    <a:gd name="T8" fmla="*/ 25 w 26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7">
                      <a:moveTo>
                        <a:pt x="25" y="7"/>
                      </a:moveTo>
                      <a:cubicBezTo>
                        <a:pt x="17" y="5"/>
                        <a:pt x="9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9" y="2"/>
                        <a:pt x="17" y="3"/>
                        <a:pt x="26" y="5"/>
                      </a:cubicBezTo>
                      <a:cubicBezTo>
                        <a:pt x="26" y="6"/>
                        <a:pt x="26" y="6"/>
                        <a:pt x="25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7" name="Freeform 533"/>
                <p:cNvSpPr>
                  <a:spLocks/>
                </p:cNvSpPr>
                <p:nvPr/>
              </p:nvSpPr>
              <p:spPr bwMode="auto">
                <a:xfrm>
                  <a:off x="4888978" y="9489746"/>
                  <a:ext cx="443552" cy="119418"/>
                </a:xfrm>
                <a:custGeom>
                  <a:avLst/>
                  <a:gdLst>
                    <a:gd name="T0" fmla="*/ 25 w 26"/>
                    <a:gd name="T1" fmla="*/ 7 h 7"/>
                    <a:gd name="T2" fmla="*/ 0 w 26"/>
                    <a:gd name="T3" fmla="*/ 2 h 7"/>
                    <a:gd name="T4" fmla="*/ 1 w 26"/>
                    <a:gd name="T5" fmla="*/ 0 h 7"/>
                    <a:gd name="T6" fmla="*/ 26 w 26"/>
                    <a:gd name="T7" fmla="*/ 5 h 7"/>
                    <a:gd name="T8" fmla="*/ 25 w 26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7">
                      <a:moveTo>
                        <a:pt x="25" y="7"/>
                      </a:moveTo>
                      <a:cubicBezTo>
                        <a:pt x="17" y="5"/>
                        <a:pt x="9" y="3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9" y="1"/>
                        <a:pt x="17" y="3"/>
                        <a:pt x="26" y="5"/>
                      </a:cubicBezTo>
                      <a:cubicBezTo>
                        <a:pt x="26" y="6"/>
                        <a:pt x="25" y="6"/>
                        <a:pt x="25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8" name="Freeform 534"/>
                <p:cNvSpPr>
                  <a:spLocks/>
                </p:cNvSpPr>
                <p:nvPr/>
              </p:nvSpPr>
              <p:spPr bwMode="auto">
                <a:xfrm>
                  <a:off x="4871918" y="9540925"/>
                  <a:ext cx="443552" cy="122262"/>
                </a:xfrm>
                <a:custGeom>
                  <a:avLst/>
                  <a:gdLst>
                    <a:gd name="T0" fmla="*/ 25 w 26"/>
                    <a:gd name="T1" fmla="*/ 7 h 7"/>
                    <a:gd name="T2" fmla="*/ 0 w 26"/>
                    <a:gd name="T3" fmla="*/ 2 h 7"/>
                    <a:gd name="T4" fmla="*/ 1 w 26"/>
                    <a:gd name="T5" fmla="*/ 0 h 7"/>
                    <a:gd name="T6" fmla="*/ 26 w 26"/>
                    <a:gd name="T7" fmla="*/ 5 h 7"/>
                    <a:gd name="T8" fmla="*/ 25 w 26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7">
                      <a:moveTo>
                        <a:pt x="25" y="7"/>
                      </a:moveTo>
                      <a:cubicBezTo>
                        <a:pt x="17" y="5"/>
                        <a:pt x="9" y="3"/>
                        <a:pt x="0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9" y="1"/>
                        <a:pt x="17" y="3"/>
                        <a:pt x="26" y="5"/>
                      </a:cubicBezTo>
                      <a:cubicBezTo>
                        <a:pt x="26" y="6"/>
                        <a:pt x="25" y="6"/>
                        <a:pt x="25" y="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499" name="Freeform 535"/>
                <p:cNvSpPr>
                  <a:spLocks/>
                </p:cNvSpPr>
                <p:nvPr/>
              </p:nvSpPr>
              <p:spPr bwMode="auto">
                <a:xfrm>
                  <a:off x="4854858" y="9592104"/>
                  <a:ext cx="443552" cy="105202"/>
                </a:xfrm>
                <a:custGeom>
                  <a:avLst/>
                  <a:gdLst>
                    <a:gd name="T0" fmla="*/ 25 w 26"/>
                    <a:gd name="T1" fmla="*/ 6 h 6"/>
                    <a:gd name="T2" fmla="*/ 0 w 26"/>
                    <a:gd name="T3" fmla="*/ 2 h 6"/>
                    <a:gd name="T4" fmla="*/ 1 w 26"/>
                    <a:gd name="T5" fmla="*/ 0 h 6"/>
                    <a:gd name="T6" fmla="*/ 26 w 26"/>
                    <a:gd name="T7" fmla="*/ 5 h 6"/>
                    <a:gd name="T8" fmla="*/ 25 w 26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">
                      <a:moveTo>
                        <a:pt x="25" y="6"/>
                      </a:moveTo>
                      <a:cubicBezTo>
                        <a:pt x="17" y="5"/>
                        <a:pt x="9" y="3"/>
                        <a:pt x="0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9" y="1"/>
                        <a:pt x="17" y="3"/>
                        <a:pt x="26" y="5"/>
                      </a:cubicBezTo>
                      <a:cubicBezTo>
                        <a:pt x="25" y="5"/>
                        <a:pt x="25" y="6"/>
                        <a:pt x="25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0" name="Freeform 536"/>
                <p:cNvSpPr>
                  <a:spLocks/>
                </p:cNvSpPr>
                <p:nvPr/>
              </p:nvSpPr>
              <p:spPr bwMode="auto">
                <a:xfrm>
                  <a:off x="4854858" y="9646127"/>
                  <a:ext cx="426493" cy="102358"/>
                </a:xfrm>
                <a:custGeom>
                  <a:avLst/>
                  <a:gdLst>
                    <a:gd name="T0" fmla="*/ 24 w 25"/>
                    <a:gd name="T1" fmla="*/ 6 h 6"/>
                    <a:gd name="T2" fmla="*/ 0 w 25"/>
                    <a:gd name="T3" fmla="*/ 2 h 6"/>
                    <a:gd name="T4" fmla="*/ 0 w 25"/>
                    <a:gd name="T5" fmla="*/ 0 h 6"/>
                    <a:gd name="T6" fmla="*/ 25 w 25"/>
                    <a:gd name="T7" fmla="*/ 5 h 6"/>
                    <a:gd name="T8" fmla="*/ 24 w 25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6">
                      <a:moveTo>
                        <a:pt x="24" y="6"/>
                      </a:moveTo>
                      <a:cubicBezTo>
                        <a:pt x="16" y="5"/>
                        <a:pt x="8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8" y="1"/>
                        <a:pt x="16" y="3"/>
                        <a:pt x="25" y="5"/>
                      </a:cubicBezTo>
                      <a:cubicBezTo>
                        <a:pt x="24" y="5"/>
                        <a:pt x="24" y="6"/>
                        <a:pt x="24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1" name="Freeform 537"/>
                <p:cNvSpPr>
                  <a:spLocks/>
                </p:cNvSpPr>
                <p:nvPr/>
              </p:nvSpPr>
              <p:spPr bwMode="auto">
                <a:xfrm>
                  <a:off x="4837799" y="9697306"/>
                  <a:ext cx="426493" cy="102358"/>
                </a:xfrm>
                <a:custGeom>
                  <a:avLst/>
                  <a:gdLst>
                    <a:gd name="T0" fmla="*/ 24 w 25"/>
                    <a:gd name="T1" fmla="*/ 6 h 6"/>
                    <a:gd name="T2" fmla="*/ 0 w 25"/>
                    <a:gd name="T3" fmla="*/ 2 h 6"/>
                    <a:gd name="T4" fmla="*/ 0 w 25"/>
                    <a:gd name="T5" fmla="*/ 0 h 6"/>
                    <a:gd name="T6" fmla="*/ 25 w 25"/>
                    <a:gd name="T7" fmla="*/ 5 h 6"/>
                    <a:gd name="T8" fmla="*/ 24 w 25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6">
                      <a:moveTo>
                        <a:pt x="24" y="6"/>
                      </a:moveTo>
                      <a:cubicBezTo>
                        <a:pt x="16" y="4"/>
                        <a:pt x="8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8" y="1"/>
                        <a:pt x="16" y="3"/>
                        <a:pt x="25" y="5"/>
                      </a:cubicBezTo>
                      <a:cubicBezTo>
                        <a:pt x="24" y="5"/>
                        <a:pt x="24" y="6"/>
                        <a:pt x="24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2" name="Freeform 538"/>
                <p:cNvSpPr>
                  <a:spLocks/>
                </p:cNvSpPr>
                <p:nvPr/>
              </p:nvSpPr>
              <p:spPr bwMode="auto">
                <a:xfrm>
                  <a:off x="4820739" y="9748485"/>
                  <a:ext cx="426493" cy="102358"/>
                </a:xfrm>
                <a:custGeom>
                  <a:avLst/>
                  <a:gdLst>
                    <a:gd name="T0" fmla="*/ 24 w 25"/>
                    <a:gd name="T1" fmla="*/ 6 h 6"/>
                    <a:gd name="T2" fmla="*/ 0 w 25"/>
                    <a:gd name="T3" fmla="*/ 1 h 6"/>
                    <a:gd name="T4" fmla="*/ 0 w 25"/>
                    <a:gd name="T5" fmla="*/ 0 h 6"/>
                    <a:gd name="T6" fmla="*/ 25 w 25"/>
                    <a:gd name="T7" fmla="*/ 5 h 6"/>
                    <a:gd name="T8" fmla="*/ 24 w 25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6">
                      <a:moveTo>
                        <a:pt x="24" y="6"/>
                      </a:moveTo>
                      <a:cubicBezTo>
                        <a:pt x="16" y="4"/>
                        <a:pt x="8" y="3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8" y="1"/>
                        <a:pt x="16" y="3"/>
                        <a:pt x="25" y="5"/>
                      </a:cubicBezTo>
                      <a:cubicBezTo>
                        <a:pt x="24" y="5"/>
                        <a:pt x="24" y="6"/>
                        <a:pt x="24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3" name="Freeform 539"/>
                <p:cNvSpPr>
                  <a:spLocks/>
                </p:cNvSpPr>
                <p:nvPr/>
              </p:nvSpPr>
              <p:spPr bwMode="auto">
                <a:xfrm>
                  <a:off x="4803679" y="9799664"/>
                  <a:ext cx="409433" cy="102358"/>
                </a:xfrm>
                <a:custGeom>
                  <a:avLst/>
                  <a:gdLst>
                    <a:gd name="T0" fmla="*/ 24 w 24"/>
                    <a:gd name="T1" fmla="*/ 6 h 6"/>
                    <a:gd name="T2" fmla="*/ 0 w 24"/>
                    <a:gd name="T3" fmla="*/ 1 h 6"/>
                    <a:gd name="T4" fmla="*/ 0 w 24"/>
                    <a:gd name="T5" fmla="*/ 0 h 6"/>
                    <a:gd name="T6" fmla="*/ 24 w 24"/>
                    <a:gd name="T7" fmla="*/ 5 h 6"/>
                    <a:gd name="T8" fmla="*/ 24 w 24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6">
                      <a:moveTo>
                        <a:pt x="24" y="6"/>
                      </a:moveTo>
                      <a:cubicBezTo>
                        <a:pt x="16" y="4"/>
                        <a:pt x="8" y="3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9" y="1"/>
                        <a:pt x="16" y="3"/>
                        <a:pt x="24" y="5"/>
                      </a:cubicBezTo>
                      <a:cubicBezTo>
                        <a:pt x="24" y="5"/>
                        <a:pt x="24" y="6"/>
                        <a:pt x="24" y="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4" name="Freeform 540"/>
                <p:cNvSpPr>
                  <a:spLocks/>
                </p:cNvSpPr>
                <p:nvPr/>
              </p:nvSpPr>
              <p:spPr bwMode="auto">
                <a:xfrm>
                  <a:off x="4428366" y="9353268"/>
                  <a:ext cx="460612" cy="68239"/>
                </a:xfrm>
                <a:custGeom>
                  <a:avLst/>
                  <a:gdLst>
                    <a:gd name="T0" fmla="*/ 27 w 27"/>
                    <a:gd name="T1" fmla="*/ 4 h 4"/>
                    <a:gd name="T2" fmla="*/ 0 w 27"/>
                    <a:gd name="T3" fmla="*/ 1 h 4"/>
                    <a:gd name="T4" fmla="*/ 0 w 27"/>
                    <a:gd name="T5" fmla="*/ 0 h 4"/>
                    <a:gd name="T6" fmla="*/ 27 w 27"/>
                    <a:gd name="T7" fmla="*/ 2 h 4"/>
                    <a:gd name="T8" fmla="*/ 27 w 27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4">
                      <a:moveTo>
                        <a:pt x="27" y="4"/>
                      </a:moveTo>
                      <a:cubicBezTo>
                        <a:pt x="18" y="3"/>
                        <a:pt x="9" y="2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9" y="0"/>
                        <a:pt x="18" y="1"/>
                        <a:pt x="27" y="2"/>
                      </a:cubicBezTo>
                      <a:cubicBezTo>
                        <a:pt x="27" y="3"/>
                        <a:pt x="27" y="3"/>
                        <a:pt x="27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5" name="Freeform 541"/>
                <p:cNvSpPr>
                  <a:spLocks/>
                </p:cNvSpPr>
                <p:nvPr/>
              </p:nvSpPr>
              <p:spPr bwMode="auto">
                <a:xfrm>
                  <a:off x="4411306" y="9404447"/>
                  <a:ext cx="477672" cy="68239"/>
                </a:xfrm>
                <a:custGeom>
                  <a:avLst/>
                  <a:gdLst>
                    <a:gd name="T0" fmla="*/ 27 w 28"/>
                    <a:gd name="T1" fmla="*/ 4 h 4"/>
                    <a:gd name="T2" fmla="*/ 0 w 28"/>
                    <a:gd name="T3" fmla="*/ 1 h 4"/>
                    <a:gd name="T4" fmla="*/ 1 w 28"/>
                    <a:gd name="T5" fmla="*/ 0 h 4"/>
                    <a:gd name="T6" fmla="*/ 28 w 28"/>
                    <a:gd name="T7" fmla="*/ 2 h 4"/>
                    <a:gd name="T8" fmla="*/ 27 w 28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">
                      <a:moveTo>
                        <a:pt x="27" y="4"/>
                      </a:moveTo>
                      <a:cubicBezTo>
                        <a:pt x="18" y="3"/>
                        <a:pt x="9" y="2"/>
                        <a:pt x="0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0" y="0"/>
                        <a:pt x="19" y="1"/>
                        <a:pt x="28" y="2"/>
                      </a:cubicBezTo>
                      <a:cubicBezTo>
                        <a:pt x="27" y="3"/>
                        <a:pt x="27" y="3"/>
                        <a:pt x="27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6" name="Freeform 542"/>
                <p:cNvSpPr>
                  <a:spLocks/>
                </p:cNvSpPr>
                <p:nvPr/>
              </p:nvSpPr>
              <p:spPr bwMode="auto">
                <a:xfrm>
                  <a:off x="4411306" y="9455626"/>
                  <a:ext cx="460612" cy="51179"/>
                </a:xfrm>
                <a:custGeom>
                  <a:avLst/>
                  <a:gdLst>
                    <a:gd name="T0" fmla="*/ 26 w 27"/>
                    <a:gd name="T1" fmla="*/ 3 h 3"/>
                    <a:gd name="T2" fmla="*/ 0 w 27"/>
                    <a:gd name="T3" fmla="*/ 1 h 3"/>
                    <a:gd name="T4" fmla="*/ 0 w 27"/>
                    <a:gd name="T5" fmla="*/ 0 h 3"/>
                    <a:gd name="T6" fmla="*/ 27 w 27"/>
                    <a:gd name="T7" fmla="*/ 2 h 3"/>
                    <a:gd name="T8" fmla="*/ 26 w 27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">
                      <a:moveTo>
                        <a:pt x="26" y="3"/>
                      </a:moveTo>
                      <a:cubicBezTo>
                        <a:pt x="17" y="3"/>
                        <a:pt x="9" y="2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9" y="0"/>
                        <a:pt x="18" y="1"/>
                        <a:pt x="27" y="2"/>
                      </a:cubicBezTo>
                      <a:cubicBezTo>
                        <a:pt x="27" y="3"/>
                        <a:pt x="26" y="3"/>
                        <a:pt x="26" y="3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7" name="Freeform 543"/>
                <p:cNvSpPr>
                  <a:spLocks/>
                </p:cNvSpPr>
                <p:nvPr/>
              </p:nvSpPr>
              <p:spPr bwMode="auto">
                <a:xfrm>
                  <a:off x="4394246" y="9489746"/>
                  <a:ext cx="460612" cy="68239"/>
                </a:xfrm>
                <a:custGeom>
                  <a:avLst/>
                  <a:gdLst>
                    <a:gd name="T0" fmla="*/ 26 w 27"/>
                    <a:gd name="T1" fmla="*/ 4 h 4"/>
                    <a:gd name="T2" fmla="*/ 0 w 27"/>
                    <a:gd name="T3" fmla="*/ 2 h 4"/>
                    <a:gd name="T4" fmla="*/ 0 w 27"/>
                    <a:gd name="T5" fmla="*/ 0 h 4"/>
                    <a:gd name="T6" fmla="*/ 27 w 27"/>
                    <a:gd name="T7" fmla="*/ 3 h 4"/>
                    <a:gd name="T8" fmla="*/ 26 w 27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4">
                      <a:moveTo>
                        <a:pt x="26" y="4"/>
                      </a:moveTo>
                      <a:cubicBezTo>
                        <a:pt x="18" y="3"/>
                        <a:pt x="9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9" y="1"/>
                        <a:pt x="18" y="2"/>
                        <a:pt x="27" y="3"/>
                      </a:cubicBezTo>
                      <a:cubicBezTo>
                        <a:pt x="27" y="3"/>
                        <a:pt x="27" y="4"/>
                        <a:pt x="26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8" name="Freeform 544"/>
                <p:cNvSpPr>
                  <a:spLocks/>
                </p:cNvSpPr>
                <p:nvPr/>
              </p:nvSpPr>
              <p:spPr bwMode="auto">
                <a:xfrm>
                  <a:off x="4377187" y="9540925"/>
                  <a:ext cx="460612" cy="68239"/>
                </a:xfrm>
                <a:custGeom>
                  <a:avLst/>
                  <a:gdLst>
                    <a:gd name="T0" fmla="*/ 27 w 27"/>
                    <a:gd name="T1" fmla="*/ 4 h 4"/>
                    <a:gd name="T2" fmla="*/ 0 w 27"/>
                    <a:gd name="T3" fmla="*/ 2 h 4"/>
                    <a:gd name="T4" fmla="*/ 1 w 27"/>
                    <a:gd name="T5" fmla="*/ 0 h 4"/>
                    <a:gd name="T6" fmla="*/ 27 w 27"/>
                    <a:gd name="T7" fmla="*/ 3 h 4"/>
                    <a:gd name="T8" fmla="*/ 27 w 27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4">
                      <a:moveTo>
                        <a:pt x="27" y="4"/>
                      </a:moveTo>
                      <a:cubicBezTo>
                        <a:pt x="18" y="3"/>
                        <a:pt x="9" y="3"/>
                        <a:pt x="0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0" y="1"/>
                        <a:pt x="18" y="2"/>
                        <a:pt x="27" y="3"/>
                      </a:cubicBezTo>
                      <a:cubicBezTo>
                        <a:pt x="27" y="3"/>
                        <a:pt x="27" y="4"/>
                        <a:pt x="27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09" name="Freeform 545"/>
                <p:cNvSpPr>
                  <a:spLocks/>
                </p:cNvSpPr>
                <p:nvPr/>
              </p:nvSpPr>
              <p:spPr bwMode="auto">
                <a:xfrm>
                  <a:off x="4377187" y="9592104"/>
                  <a:ext cx="443552" cy="71083"/>
                </a:xfrm>
                <a:custGeom>
                  <a:avLst/>
                  <a:gdLst>
                    <a:gd name="T0" fmla="*/ 26 w 26"/>
                    <a:gd name="T1" fmla="*/ 4 h 4"/>
                    <a:gd name="T2" fmla="*/ 0 w 26"/>
                    <a:gd name="T3" fmla="*/ 2 h 4"/>
                    <a:gd name="T4" fmla="*/ 0 w 26"/>
                    <a:gd name="T5" fmla="*/ 0 h 4"/>
                    <a:gd name="T6" fmla="*/ 26 w 26"/>
                    <a:gd name="T7" fmla="*/ 3 h 4"/>
                    <a:gd name="T8" fmla="*/ 26 w 26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">
                      <a:moveTo>
                        <a:pt x="26" y="4"/>
                      </a:moveTo>
                      <a:cubicBezTo>
                        <a:pt x="17" y="3"/>
                        <a:pt x="8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9" y="1"/>
                        <a:pt x="17" y="2"/>
                        <a:pt x="26" y="3"/>
                      </a:cubicBezTo>
                      <a:cubicBezTo>
                        <a:pt x="26" y="3"/>
                        <a:pt x="26" y="4"/>
                        <a:pt x="26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0" name="Freeform 546"/>
                <p:cNvSpPr>
                  <a:spLocks/>
                </p:cNvSpPr>
                <p:nvPr/>
              </p:nvSpPr>
              <p:spPr bwMode="auto">
                <a:xfrm>
                  <a:off x="4360127" y="9646127"/>
                  <a:ext cx="443552" cy="68239"/>
                </a:xfrm>
                <a:custGeom>
                  <a:avLst/>
                  <a:gdLst>
                    <a:gd name="T0" fmla="*/ 26 w 26"/>
                    <a:gd name="T1" fmla="*/ 4 h 4"/>
                    <a:gd name="T2" fmla="*/ 0 w 26"/>
                    <a:gd name="T3" fmla="*/ 2 h 4"/>
                    <a:gd name="T4" fmla="*/ 0 w 26"/>
                    <a:gd name="T5" fmla="*/ 0 h 4"/>
                    <a:gd name="T6" fmla="*/ 26 w 26"/>
                    <a:gd name="T7" fmla="*/ 3 h 4"/>
                    <a:gd name="T8" fmla="*/ 26 w 26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">
                      <a:moveTo>
                        <a:pt x="26" y="4"/>
                      </a:moveTo>
                      <a:cubicBezTo>
                        <a:pt x="17" y="3"/>
                        <a:pt x="9" y="3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9" y="1"/>
                        <a:pt x="18" y="2"/>
                        <a:pt x="26" y="3"/>
                      </a:cubicBezTo>
                      <a:cubicBezTo>
                        <a:pt x="26" y="3"/>
                        <a:pt x="26" y="4"/>
                        <a:pt x="26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1" name="Freeform 547"/>
                <p:cNvSpPr>
                  <a:spLocks/>
                </p:cNvSpPr>
                <p:nvPr/>
              </p:nvSpPr>
              <p:spPr bwMode="auto">
                <a:xfrm>
                  <a:off x="4343067" y="9697306"/>
                  <a:ext cx="443552" cy="68239"/>
                </a:xfrm>
                <a:custGeom>
                  <a:avLst/>
                  <a:gdLst>
                    <a:gd name="T0" fmla="*/ 26 w 26"/>
                    <a:gd name="T1" fmla="*/ 4 h 4"/>
                    <a:gd name="T2" fmla="*/ 0 w 26"/>
                    <a:gd name="T3" fmla="*/ 2 h 4"/>
                    <a:gd name="T4" fmla="*/ 1 w 26"/>
                    <a:gd name="T5" fmla="*/ 0 h 4"/>
                    <a:gd name="T6" fmla="*/ 26 w 26"/>
                    <a:gd name="T7" fmla="*/ 3 h 4"/>
                    <a:gd name="T8" fmla="*/ 26 w 26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">
                      <a:moveTo>
                        <a:pt x="26" y="4"/>
                      </a:moveTo>
                      <a:cubicBezTo>
                        <a:pt x="17" y="3"/>
                        <a:pt x="9" y="2"/>
                        <a:pt x="0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9" y="1"/>
                        <a:pt x="18" y="2"/>
                        <a:pt x="26" y="3"/>
                      </a:cubicBezTo>
                      <a:cubicBezTo>
                        <a:pt x="26" y="3"/>
                        <a:pt x="26" y="4"/>
                        <a:pt x="26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2" name="Freeform 548"/>
                <p:cNvSpPr>
                  <a:spLocks/>
                </p:cNvSpPr>
                <p:nvPr/>
              </p:nvSpPr>
              <p:spPr bwMode="auto">
                <a:xfrm>
                  <a:off x="4343067" y="9748485"/>
                  <a:ext cx="443552" cy="68239"/>
                </a:xfrm>
                <a:custGeom>
                  <a:avLst/>
                  <a:gdLst>
                    <a:gd name="T0" fmla="*/ 25 w 26"/>
                    <a:gd name="T1" fmla="*/ 4 h 4"/>
                    <a:gd name="T2" fmla="*/ 0 w 26"/>
                    <a:gd name="T3" fmla="*/ 2 h 4"/>
                    <a:gd name="T4" fmla="*/ 0 w 26"/>
                    <a:gd name="T5" fmla="*/ 0 h 4"/>
                    <a:gd name="T6" fmla="*/ 26 w 26"/>
                    <a:gd name="T7" fmla="*/ 3 h 4"/>
                    <a:gd name="T8" fmla="*/ 25 w 26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">
                      <a:moveTo>
                        <a:pt x="25" y="4"/>
                      </a:moveTo>
                      <a:cubicBezTo>
                        <a:pt x="17" y="3"/>
                        <a:pt x="8" y="2"/>
                        <a:pt x="0" y="2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9" y="1"/>
                        <a:pt x="17" y="2"/>
                        <a:pt x="26" y="3"/>
                      </a:cubicBezTo>
                      <a:cubicBezTo>
                        <a:pt x="25" y="3"/>
                        <a:pt x="25" y="4"/>
                        <a:pt x="25" y="4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3" name="Freeform 549"/>
                <p:cNvSpPr>
                  <a:spLocks/>
                </p:cNvSpPr>
                <p:nvPr/>
              </p:nvSpPr>
              <p:spPr bwMode="auto">
                <a:xfrm>
                  <a:off x="4769560" y="7456799"/>
                  <a:ext cx="668173" cy="460612"/>
                </a:xfrm>
                <a:custGeom>
                  <a:avLst/>
                  <a:gdLst>
                    <a:gd name="T0" fmla="*/ 32 w 39"/>
                    <a:gd name="T1" fmla="*/ 27 h 27"/>
                    <a:gd name="T2" fmla="*/ 0 w 39"/>
                    <a:gd name="T3" fmla="*/ 25 h 27"/>
                    <a:gd name="T4" fmla="*/ 5 w 39"/>
                    <a:gd name="T5" fmla="*/ 0 h 27"/>
                    <a:gd name="T6" fmla="*/ 39 w 39"/>
                    <a:gd name="T7" fmla="*/ 3 h 27"/>
                    <a:gd name="T8" fmla="*/ 32 w 39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27">
                      <a:moveTo>
                        <a:pt x="32" y="27"/>
                      </a:moveTo>
                      <a:cubicBezTo>
                        <a:pt x="21" y="26"/>
                        <a:pt x="10" y="25"/>
                        <a:pt x="0" y="25"/>
                      </a:cubicBezTo>
                      <a:cubicBezTo>
                        <a:pt x="1" y="17"/>
                        <a:pt x="3" y="8"/>
                        <a:pt x="5" y="0"/>
                      </a:cubicBezTo>
                      <a:cubicBezTo>
                        <a:pt x="17" y="1"/>
                        <a:pt x="28" y="2"/>
                        <a:pt x="39" y="3"/>
                      </a:cubicBezTo>
                      <a:cubicBezTo>
                        <a:pt x="37" y="11"/>
                        <a:pt x="35" y="19"/>
                        <a:pt x="32" y="27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4" name="Freeform 550"/>
                <p:cNvSpPr>
                  <a:spLocks/>
                </p:cNvSpPr>
                <p:nvPr/>
              </p:nvSpPr>
              <p:spPr bwMode="auto">
                <a:xfrm>
                  <a:off x="3865396" y="9336208"/>
                  <a:ext cx="528851" cy="446396"/>
                </a:xfrm>
                <a:custGeom>
                  <a:avLst/>
                  <a:gdLst>
                    <a:gd name="T0" fmla="*/ 26 w 31"/>
                    <a:gd name="T1" fmla="*/ 26 h 26"/>
                    <a:gd name="T2" fmla="*/ 0 w 31"/>
                    <a:gd name="T3" fmla="*/ 26 h 26"/>
                    <a:gd name="T4" fmla="*/ 4 w 31"/>
                    <a:gd name="T5" fmla="*/ 1 h 26"/>
                    <a:gd name="T6" fmla="*/ 31 w 31"/>
                    <a:gd name="T7" fmla="*/ 1 h 26"/>
                    <a:gd name="T8" fmla="*/ 26 w 31"/>
                    <a:gd name="T9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26">
                      <a:moveTo>
                        <a:pt x="26" y="26"/>
                      </a:moveTo>
                      <a:cubicBezTo>
                        <a:pt x="17" y="26"/>
                        <a:pt x="8" y="26"/>
                        <a:pt x="0" y="26"/>
                      </a:cubicBezTo>
                      <a:cubicBezTo>
                        <a:pt x="1" y="18"/>
                        <a:pt x="2" y="9"/>
                        <a:pt x="4" y="1"/>
                      </a:cubicBezTo>
                      <a:cubicBezTo>
                        <a:pt x="13" y="0"/>
                        <a:pt x="22" y="0"/>
                        <a:pt x="31" y="1"/>
                      </a:cubicBezTo>
                      <a:cubicBezTo>
                        <a:pt x="30" y="9"/>
                        <a:pt x="28" y="17"/>
                        <a:pt x="26" y="26"/>
                      </a:cubicBezTo>
                      <a:close/>
                    </a:path>
                  </a:pathLst>
                </a:custGeom>
                <a:solidFill>
                  <a:srgbClr val="D0D2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5" name="Freeform 551"/>
                <p:cNvSpPr>
                  <a:spLocks/>
                </p:cNvSpPr>
                <p:nvPr/>
              </p:nvSpPr>
              <p:spPr bwMode="auto">
                <a:xfrm>
                  <a:off x="-467768" y="8241545"/>
                  <a:ext cx="597090" cy="258740"/>
                </a:xfrm>
                <a:custGeom>
                  <a:avLst/>
                  <a:gdLst>
                    <a:gd name="T0" fmla="*/ 35 w 35"/>
                    <a:gd name="T1" fmla="*/ 5 h 15"/>
                    <a:gd name="T2" fmla="*/ 29 w 35"/>
                    <a:gd name="T3" fmla="*/ 13 h 15"/>
                    <a:gd name="T4" fmla="*/ 8 w 35"/>
                    <a:gd name="T5" fmla="*/ 15 h 15"/>
                    <a:gd name="T6" fmla="*/ 0 w 35"/>
                    <a:gd name="T7" fmla="*/ 9 h 15"/>
                    <a:gd name="T8" fmla="*/ 7 w 35"/>
                    <a:gd name="T9" fmla="*/ 2 h 15"/>
                    <a:gd name="T10" fmla="*/ 27 w 35"/>
                    <a:gd name="T11" fmla="*/ 0 h 15"/>
                    <a:gd name="T12" fmla="*/ 35 w 35"/>
                    <a:gd name="T13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" h="15">
                      <a:moveTo>
                        <a:pt x="35" y="5"/>
                      </a:moveTo>
                      <a:cubicBezTo>
                        <a:pt x="35" y="9"/>
                        <a:pt x="33" y="12"/>
                        <a:pt x="29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4" y="15"/>
                        <a:pt x="1" y="13"/>
                        <a:pt x="0" y="9"/>
                      </a:cubicBezTo>
                      <a:cubicBezTo>
                        <a:pt x="0" y="6"/>
                        <a:pt x="3" y="3"/>
                        <a:pt x="7" y="2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31" y="0"/>
                        <a:pt x="35" y="2"/>
                        <a:pt x="35" y="5"/>
                      </a:cubicBezTo>
                      <a:close/>
                    </a:path>
                  </a:pathLst>
                </a:custGeom>
                <a:solidFill>
                  <a:srgbClr val="FFDA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6" name="Freeform 552"/>
                <p:cNvSpPr>
                  <a:spLocks/>
                </p:cNvSpPr>
                <p:nvPr/>
              </p:nvSpPr>
              <p:spPr bwMode="auto">
                <a:xfrm>
                  <a:off x="-450709" y="8412142"/>
                  <a:ext cx="699448" cy="275799"/>
                </a:xfrm>
                <a:custGeom>
                  <a:avLst/>
                  <a:gdLst>
                    <a:gd name="T0" fmla="*/ 40 w 41"/>
                    <a:gd name="T1" fmla="*/ 6 h 16"/>
                    <a:gd name="T2" fmla="*/ 34 w 41"/>
                    <a:gd name="T3" fmla="*/ 13 h 16"/>
                    <a:gd name="T4" fmla="*/ 8 w 41"/>
                    <a:gd name="T5" fmla="*/ 16 h 16"/>
                    <a:gd name="T6" fmla="*/ 0 w 41"/>
                    <a:gd name="T7" fmla="*/ 10 h 16"/>
                    <a:gd name="T8" fmla="*/ 7 w 41"/>
                    <a:gd name="T9" fmla="*/ 3 h 16"/>
                    <a:gd name="T10" fmla="*/ 33 w 41"/>
                    <a:gd name="T11" fmla="*/ 0 h 16"/>
                    <a:gd name="T12" fmla="*/ 40 w 41"/>
                    <a:gd name="T13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16">
                      <a:moveTo>
                        <a:pt x="40" y="6"/>
                      </a:moveTo>
                      <a:cubicBezTo>
                        <a:pt x="41" y="9"/>
                        <a:pt x="38" y="12"/>
                        <a:pt x="34" y="1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1" y="14"/>
                        <a:pt x="0" y="10"/>
                      </a:cubicBezTo>
                      <a:cubicBezTo>
                        <a:pt x="0" y="7"/>
                        <a:pt x="3" y="4"/>
                        <a:pt x="7" y="3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7" y="0"/>
                        <a:pt x="40" y="2"/>
                        <a:pt x="40" y="6"/>
                      </a:cubicBezTo>
                      <a:close/>
                    </a:path>
                  </a:pathLst>
                </a:custGeom>
                <a:solidFill>
                  <a:srgbClr val="FFDA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7" name="Freeform 553"/>
                <p:cNvSpPr>
                  <a:spLocks/>
                </p:cNvSpPr>
                <p:nvPr/>
              </p:nvSpPr>
              <p:spPr bwMode="auto">
                <a:xfrm>
                  <a:off x="-433649" y="8585581"/>
                  <a:ext cx="699448" cy="272955"/>
                </a:xfrm>
                <a:custGeom>
                  <a:avLst/>
                  <a:gdLst>
                    <a:gd name="T0" fmla="*/ 40 w 41"/>
                    <a:gd name="T1" fmla="*/ 6 h 16"/>
                    <a:gd name="T2" fmla="*/ 34 w 41"/>
                    <a:gd name="T3" fmla="*/ 13 h 16"/>
                    <a:gd name="T4" fmla="*/ 8 w 41"/>
                    <a:gd name="T5" fmla="*/ 15 h 16"/>
                    <a:gd name="T6" fmla="*/ 1 w 41"/>
                    <a:gd name="T7" fmla="*/ 10 h 16"/>
                    <a:gd name="T8" fmla="*/ 7 w 41"/>
                    <a:gd name="T9" fmla="*/ 3 h 16"/>
                    <a:gd name="T10" fmla="*/ 33 w 41"/>
                    <a:gd name="T11" fmla="*/ 0 h 16"/>
                    <a:gd name="T12" fmla="*/ 40 w 41"/>
                    <a:gd name="T13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16">
                      <a:moveTo>
                        <a:pt x="40" y="6"/>
                      </a:moveTo>
                      <a:cubicBezTo>
                        <a:pt x="41" y="9"/>
                        <a:pt x="38" y="12"/>
                        <a:pt x="34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4" y="16"/>
                        <a:pt x="1" y="13"/>
                        <a:pt x="1" y="10"/>
                      </a:cubicBezTo>
                      <a:cubicBezTo>
                        <a:pt x="0" y="6"/>
                        <a:pt x="3" y="3"/>
                        <a:pt x="7" y="3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7" y="0"/>
                        <a:pt x="40" y="2"/>
                        <a:pt x="40" y="6"/>
                      </a:cubicBezTo>
                      <a:close/>
                    </a:path>
                  </a:pathLst>
                </a:custGeom>
                <a:solidFill>
                  <a:srgbClr val="FFDA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8" name="Freeform 554"/>
                <p:cNvSpPr>
                  <a:spLocks/>
                </p:cNvSpPr>
                <p:nvPr/>
              </p:nvSpPr>
              <p:spPr bwMode="auto">
                <a:xfrm>
                  <a:off x="-331291" y="8756178"/>
                  <a:ext cx="511791" cy="204716"/>
                </a:xfrm>
                <a:custGeom>
                  <a:avLst/>
                  <a:gdLst>
                    <a:gd name="T0" fmla="*/ 30 w 30"/>
                    <a:gd name="T1" fmla="*/ 4 h 12"/>
                    <a:gd name="T2" fmla="*/ 25 w 30"/>
                    <a:gd name="T3" fmla="*/ 10 h 12"/>
                    <a:gd name="T4" fmla="*/ 6 w 30"/>
                    <a:gd name="T5" fmla="*/ 12 h 12"/>
                    <a:gd name="T6" fmla="*/ 0 w 30"/>
                    <a:gd name="T7" fmla="*/ 8 h 12"/>
                    <a:gd name="T8" fmla="*/ 5 w 30"/>
                    <a:gd name="T9" fmla="*/ 2 h 12"/>
                    <a:gd name="T10" fmla="*/ 24 w 30"/>
                    <a:gd name="T11" fmla="*/ 0 h 12"/>
                    <a:gd name="T12" fmla="*/ 30 w 30"/>
                    <a:gd name="T1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12">
                      <a:moveTo>
                        <a:pt x="30" y="4"/>
                      </a:moveTo>
                      <a:cubicBezTo>
                        <a:pt x="30" y="7"/>
                        <a:pt x="28" y="9"/>
                        <a:pt x="25" y="10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8"/>
                      </a:cubicBezTo>
                      <a:cubicBezTo>
                        <a:pt x="0" y="5"/>
                        <a:pt x="2" y="3"/>
                        <a:pt x="5" y="2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7" y="0"/>
                        <a:pt x="30" y="2"/>
                        <a:pt x="30" y="4"/>
                      </a:cubicBezTo>
                      <a:close/>
                    </a:path>
                  </a:pathLst>
                </a:custGeom>
                <a:solidFill>
                  <a:srgbClr val="FFDA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19" name="Freeform 555"/>
                <p:cNvSpPr>
                  <a:spLocks/>
                </p:cNvSpPr>
                <p:nvPr/>
              </p:nvSpPr>
              <p:spPr bwMode="auto">
                <a:xfrm>
                  <a:off x="5557150" y="8241545"/>
                  <a:ext cx="597090" cy="258740"/>
                </a:xfrm>
                <a:custGeom>
                  <a:avLst/>
                  <a:gdLst>
                    <a:gd name="T0" fmla="*/ 0 w 35"/>
                    <a:gd name="T1" fmla="*/ 5 h 15"/>
                    <a:gd name="T2" fmla="*/ 7 w 35"/>
                    <a:gd name="T3" fmla="*/ 13 h 15"/>
                    <a:gd name="T4" fmla="*/ 27 w 35"/>
                    <a:gd name="T5" fmla="*/ 15 h 15"/>
                    <a:gd name="T6" fmla="*/ 35 w 35"/>
                    <a:gd name="T7" fmla="*/ 9 h 15"/>
                    <a:gd name="T8" fmla="*/ 29 w 35"/>
                    <a:gd name="T9" fmla="*/ 2 h 15"/>
                    <a:gd name="T10" fmla="*/ 8 w 35"/>
                    <a:gd name="T11" fmla="*/ 0 h 15"/>
                    <a:gd name="T12" fmla="*/ 0 w 35"/>
                    <a:gd name="T13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" h="15">
                      <a:moveTo>
                        <a:pt x="0" y="5"/>
                      </a:moveTo>
                      <a:cubicBezTo>
                        <a:pt x="0" y="9"/>
                        <a:pt x="3" y="12"/>
                        <a:pt x="7" y="13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1" y="15"/>
                        <a:pt x="35" y="13"/>
                        <a:pt x="35" y="9"/>
                      </a:cubicBezTo>
                      <a:cubicBezTo>
                        <a:pt x="35" y="6"/>
                        <a:pt x="33" y="3"/>
                        <a:pt x="29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1" y="2"/>
                        <a:pt x="0" y="5"/>
                      </a:cubicBezTo>
                      <a:close/>
                    </a:path>
                  </a:pathLst>
                </a:custGeom>
                <a:solidFill>
                  <a:srgbClr val="FAE0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20" name="Freeform 556"/>
                <p:cNvSpPr>
                  <a:spLocks/>
                </p:cNvSpPr>
                <p:nvPr/>
              </p:nvSpPr>
              <p:spPr bwMode="auto">
                <a:xfrm>
                  <a:off x="5437732" y="8412142"/>
                  <a:ext cx="699448" cy="275799"/>
                </a:xfrm>
                <a:custGeom>
                  <a:avLst/>
                  <a:gdLst>
                    <a:gd name="T0" fmla="*/ 1 w 41"/>
                    <a:gd name="T1" fmla="*/ 6 h 16"/>
                    <a:gd name="T2" fmla="*/ 7 w 41"/>
                    <a:gd name="T3" fmla="*/ 13 h 16"/>
                    <a:gd name="T4" fmla="*/ 33 w 41"/>
                    <a:gd name="T5" fmla="*/ 16 h 16"/>
                    <a:gd name="T6" fmla="*/ 41 w 41"/>
                    <a:gd name="T7" fmla="*/ 10 h 16"/>
                    <a:gd name="T8" fmla="*/ 35 w 41"/>
                    <a:gd name="T9" fmla="*/ 3 h 16"/>
                    <a:gd name="T10" fmla="*/ 9 w 41"/>
                    <a:gd name="T11" fmla="*/ 0 h 16"/>
                    <a:gd name="T12" fmla="*/ 1 w 41"/>
                    <a:gd name="T13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16">
                      <a:moveTo>
                        <a:pt x="1" y="6"/>
                      </a:moveTo>
                      <a:cubicBezTo>
                        <a:pt x="0" y="9"/>
                        <a:pt x="3" y="12"/>
                        <a:pt x="7" y="13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37" y="16"/>
                        <a:pt x="40" y="14"/>
                        <a:pt x="41" y="10"/>
                      </a:cubicBezTo>
                      <a:cubicBezTo>
                        <a:pt x="41" y="7"/>
                        <a:pt x="38" y="4"/>
                        <a:pt x="35" y="3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5" y="0"/>
                        <a:pt x="1" y="2"/>
                        <a:pt x="1" y="6"/>
                      </a:cubicBezTo>
                      <a:close/>
                    </a:path>
                  </a:pathLst>
                </a:custGeom>
                <a:solidFill>
                  <a:srgbClr val="FAE0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21" name="Freeform 557"/>
                <p:cNvSpPr>
                  <a:spLocks/>
                </p:cNvSpPr>
                <p:nvPr/>
              </p:nvSpPr>
              <p:spPr bwMode="auto">
                <a:xfrm>
                  <a:off x="5420673" y="8585581"/>
                  <a:ext cx="699448" cy="272955"/>
                </a:xfrm>
                <a:custGeom>
                  <a:avLst/>
                  <a:gdLst>
                    <a:gd name="T0" fmla="*/ 1 w 41"/>
                    <a:gd name="T1" fmla="*/ 6 h 16"/>
                    <a:gd name="T2" fmla="*/ 7 w 41"/>
                    <a:gd name="T3" fmla="*/ 13 h 16"/>
                    <a:gd name="T4" fmla="*/ 33 w 41"/>
                    <a:gd name="T5" fmla="*/ 15 h 16"/>
                    <a:gd name="T6" fmla="*/ 41 w 41"/>
                    <a:gd name="T7" fmla="*/ 10 h 16"/>
                    <a:gd name="T8" fmla="*/ 34 w 41"/>
                    <a:gd name="T9" fmla="*/ 3 h 16"/>
                    <a:gd name="T10" fmla="*/ 8 w 41"/>
                    <a:gd name="T11" fmla="*/ 0 h 16"/>
                    <a:gd name="T12" fmla="*/ 1 w 41"/>
                    <a:gd name="T13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16">
                      <a:moveTo>
                        <a:pt x="1" y="6"/>
                      </a:moveTo>
                      <a:cubicBezTo>
                        <a:pt x="0" y="9"/>
                        <a:pt x="3" y="12"/>
                        <a:pt x="7" y="13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7" y="16"/>
                        <a:pt x="40" y="13"/>
                        <a:pt x="41" y="10"/>
                      </a:cubicBezTo>
                      <a:cubicBezTo>
                        <a:pt x="41" y="6"/>
                        <a:pt x="38" y="3"/>
                        <a:pt x="34" y="3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1" y="2"/>
                        <a:pt x="1" y="6"/>
                      </a:cubicBezTo>
                      <a:close/>
                    </a:path>
                  </a:pathLst>
                </a:custGeom>
                <a:solidFill>
                  <a:srgbClr val="FAE0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  <p:sp>
              <p:nvSpPr>
                <p:cNvPr id="522" name="Freeform 558"/>
                <p:cNvSpPr>
                  <a:spLocks/>
                </p:cNvSpPr>
                <p:nvPr/>
              </p:nvSpPr>
              <p:spPr bwMode="auto">
                <a:xfrm>
                  <a:off x="5505971" y="8756178"/>
                  <a:ext cx="511791" cy="204716"/>
                </a:xfrm>
                <a:custGeom>
                  <a:avLst/>
                  <a:gdLst>
                    <a:gd name="T0" fmla="*/ 0 w 30"/>
                    <a:gd name="T1" fmla="*/ 4 h 12"/>
                    <a:gd name="T2" fmla="*/ 5 w 30"/>
                    <a:gd name="T3" fmla="*/ 10 h 12"/>
                    <a:gd name="T4" fmla="*/ 24 w 30"/>
                    <a:gd name="T5" fmla="*/ 12 h 12"/>
                    <a:gd name="T6" fmla="*/ 30 w 30"/>
                    <a:gd name="T7" fmla="*/ 8 h 12"/>
                    <a:gd name="T8" fmla="*/ 25 w 30"/>
                    <a:gd name="T9" fmla="*/ 2 h 12"/>
                    <a:gd name="T10" fmla="*/ 6 w 30"/>
                    <a:gd name="T11" fmla="*/ 0 h 12"/>
                    <a:gd name="T12" fmla="*/ 0 w 30"/>
                    <a:gd name="T13" fmla="*/ 4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12">
                      <a:moveTo>
                        <a:pt x="0" y="4"/>
                      </a:moveTo>
                      <a:cubicBezTo>
                        <a:pt x="0" y="7"/>
                        <a:pt x="2" y="9"/>
                        <a:pt x="5" y="10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7" y="12"/>
                        <a:pt x="30" y="10"/>
                        <a:pt x="30" y="8"/>
                      </a:cubicBezTo>
                      <a:cubicBezTo>
                        <a:pt x="30" y="5"/>
                        <a:pt x="28" y="3"/>
                        <a:pt x="25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1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FAE0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4375" tIns="17187" rIns="34375" bIns="1718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2256">
                    <a:latin typeface="+mj-lt"/>
                  </a:endParaRPr>
                </a:p>
              </p:txBody>
            </p:sp>
          </p:grpSp>
          <p:sp>
            <p:nvSpPr>
              <p:cNvPr id="229" name="TextBox 228"/>
              <p:cNvSpPr txBox="1"/>
              <p:nvPr/>
            </p:nvSpPr>
            <p:spPr bwMode="auto">
              <a:xfrm rot="255931">
                <a:off x="12888998" y="8840166"/>
                <a:ext cx="4905203" cy="547860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/>
                </a:prstTxWarp>
                <a:noAutofit/>
              </a:bodyPr>
              <a:lstStyle>
                <a:defPPr>
                  <a:defRPr lang="th-TH"/>
                </a:defPPr>
                <a:lvl1pPr algn="ctr">
                  <a:defRPr sz="3200" b="1">
                    <a:solidFill>
                      <a:schemeClr val="bg1"/>
                    </a:solidFill>
                    <a:latin typeface="Calibri" panose="020F0502020204030204" pitchFamily="34" charset="0"/>
                    <a:ea typeface="Open Sans Extrabold" pitchFamily="34" charset="0"/>
                    <a:cs typeface="Calibri" panose="020F0502020204030204" pitchFamily="34" charset="0"/>
                  </a:defRPr>
                </a:lvl1pPr>
              </a:lstStyle>
              <a:p>
                <a:pPr>
                  <a:lnSpc>
                    <a:spcPts val="1000"/>
                  </a:lnSpc>
                </a:pPr>
                <a:r>
                  <a:rPr lang="ru-RU" sz="1051" dirty="0">
                    <a:latin typeface="+mj-lt"/>
                  </a:rPr>
                  <a:t>Профилактика</a:t>
                </a:r>
                <a:br>
                  <a:rPr lang="ru-RU" sz="1051" dirty="0">
                    <a:latin typeface="+mj-lt"/>
                  </a:rPr>
                </a:br>
                <a:r>
                  <a:rPr lang="ru-RU" sz="1051" dirty="0">
                    <a:latin typeface="+mj-lt"/>
                  </a:rPr>
                  <a:t>коррупции</a:t>
                </a:r>
                <a:endParaRPr lang="id-ID" sz="1051" dirty="0">
                  <a:latin typeface="+mj-lt"/>
                </a:endParaRPr>
              </a:p>
            </p:txBody>
          </p:sp>
          <p:sp>
            <p:nvSpPr>
              <p:cNvPr id="230" name="TextBox 229"/>
              <p:cNvSpPr txBox="1"/>
              <p:nvPr/>
            </p:nvSpPr>
            <p:spPr bwMode="auto">
              <a:xfrm rot="21244294">
                <a:off x="11635936" y="9736296"/>
                <a:ext cx="2578425" cy="451177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/>
                </a:prstTxWarp>
                <a:noAutofit/>
              </a:bodyPr>
              <a:lstStyle>
                <a:defPPr>
                  <a:defRPr lang="th-TH"/>
                </a:defPPr>
                <a:lvl1pPr algn="ctr">
                  <a:defRPr sz="4800" b="1">
                    <a:solidFill>
                      <a:schemeClr val="bg1"/>
                    </a:solidFill>
                    <a:latin typeface="Calibri" panose="020F0502020204030204" pitchFamily="34" charset="0"/>
                    <a:ea typeface="Open Sans Extrabold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ru-RU" sz="1203" dirty="0">
                    <a:latin typeface="+mj-lt"/>
                  </a:rPr>
                  <a:t>Блоки</a:t>
                </a:r>
                <a:br>
                  <a:rPr lang="ru-RU" sz="1203" dirty="0">
                    <a:latin typeface="+mj-lt"/>
                  </a:rPr>
                </a:br>
                <a:r>
                  <a:rPr lang="ru-RU" sz="1203" dirty="0">
                    <a:latin typeface="+mj-lt"/>
                  </a:rPr>
                  <a:t>работы</a:t>
                </a:r>
                <a:endParaRPr lang="id-ID" sz="1203" dirty="0">
                  <a:latin typeface="+mj-lt"/>
                </a:endParaRPr>
              </a:p>
            </p:txBody>
          </p:sp>
          <p:sp>
            <p:nvSpPr>
              <p:cNvPr id="2" name="Стрелка вправо 1"/>
              <p:cNvSpPr/>
              <p:nvPr/>
            </p:nvSpPr>
            <p:spPr>
              <a:xfrm rot="10611749">
                <a:off x="12173164" y="8300230"/>
                <a:ext cx="724672" cy="549363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256">
                  <a:latin typeface="+mj-lt"/>
                </a:endParaRPr>
              </a:p>
            </p:txBody>
          </p:sp>
        </p:grpSp>
        <p:sp>
          <p:nvSpPr>
            <p:cNvPr id="233" name="TextBox 232"/>
            <p:cNvSpPr txBox="1"/>
            <p:nvPr/>
          </p:nvSpPr>
          <p:spPr bwMode="invGray">
            <a:xfrm>
              <a:off x="18367101" y="8906975"/>
              <a:ext cx="4519357" cy="110459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noAutofit/>
            </a:bodyPr>
            <a:lstStyle/>
            <a:p>
              <a:pPr algn="ctr"/>
              <a:r>
                <a:rPr lang="ru-RU" sz="1805" b="1" dirty="0" err="1">
                  <a:solidFill>
                    <a:schemeClr val="bg1"/>
                  </a:solidFill>
                  <a:latin typeface="+mj-lt"/>
                  <a:ea typeface="Open Sans Extrabold" pitchFamily="34" charset="0"/>
                  <a:cs typeface="Calibri" panose="020F0502020204030204" pitchFamily="34" charset="0"/>
                </a:rPr>
                <a:t>ОГГСиК</a:t>
              </a:r>
              <a:endParaRPr lang="en-US" sz="1805" b="1" dirty="0">
                <a:solidFill>
                  <a:schemeClr val="bg1"/>
                </a:solidFill>
                <a:latin typeface="+mj-lt"/>
                <a:ea typeface="Open Sans Extrabold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5" name="Freeform 47"/>
          <p:cNvSpPr>
            <a:spLocks noChangeArrowheads="1"/>
          </p:cNvSpPr>
          <p:nvPr/>
        </p:nvSpPr>
        <p:spPr bwMode="auto">
          <a:xfrm>
            <a:off x="276613" y="4080104"/>
            <a:ext cx="595100" cy="522837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 lIns="12891" tIns="6447" rIns="12891" bIns="6447" anchor="ctr"/>
          <a:lstStyle/>
          <a:p>
            <a:pPr>
              <a:defRPr/>
            </a:pPr>
            <a:endParaRPr lang="en-US" sz="2519" dirty="0">
              <a:latin typeface="+mj-lt"/>
            </a:endParaRPr>
          </a:p>
        </p:txBody>
      </p:sp>
      <p:sp>
        <p:nvSpPr>
          <p:cNvPr id="243" name="Freeform 146"/>
          <p:cNvSpPr>
            <a:spLocks noChangeArrowheads="1"/>
          </p:cNvSpPr>
          <p:nvPr/>
        </p:nvSpPr>
        <p:spPr bwMode="auto">
          <a:xfrm>
            <a:off x="351493" y="1591367"/>
            <a:ext cx="379015" cy="525365"/>
          </a:xfrm>
          <a:custGeom>
            <a:avLst/>
            <a:gdLst>
              <a:gd name="T0" fmla="*/ 318 w 356"/>
              <a:gd name="T1" fmla="*/ 54 h 497"/>
              <a:gd name="T2" fmla="*/ 318 w 356"/>
              <a:gd name="T3" fmla="*/ 54 h 497"/>
              <a:gd name="T4" fmla="*/ 283 w 356"/>
              <a:gd name="T5" fmla="*/ 124 h 497"/>
              <a:gd name="T6" fmla="*/ 71 w 356"/>
              <a:gd name="T7" fmla="*/ 124 h 497"/>
              <a:gd name="T8" fmla="*/ 36 w 356"/>
              <a:gd name="T9" fmla="*/ 54 h 497"/>
              <a:gd name="T10" fmla="*/ 0 w 356"/>
              <a:gd name="T11" fmla="*/ 89 h 497"/>
              <a:gd name="T12" fmla="*/ 0 w 356"/>
              <a:gd name="T13" fmla="*/ 461 h 497"/>
              <a:gd name="T14" fmla="*/ 36 w 356"/>
              <a:gd name="T15" fmla="*/ 496 h 497"/>
              <a:gd name="T16" fmla="*/ 318 w 356"/>
              <a:gd name="T17" fmla="*/ 496 h 497"/>
              <a:gd name="T18" fmla="*/ 355 w 356"/>
              <a:gd name="T19" fmla="*/ 461 h 497"/>
              <a:gd name="T20" fmla="*/ 355 w 356"/>
              <a:gd name="T21" fmla="*/ 89 h 497"/>
              <a:gd name="T22" fmla="*/ 318 w 356"/>
              <a:gd name="T23" fmla="*/ 54 h 497"/>
              <a:gd name="T24" fmla="*/ 265 w 356"/>
              <a:gd name="T25" fmla="*/ 98 h 497"/>
              <a:gd name="T26" fmla="*/ 265 w 356"/>
              <a:gd name="T27" fmla="*/ 98 h 497"/>
              <a:gd name="T28" fmla="*/ 292 w 356"/>
              <a:gd name="T29" fmla="*/ 54 h 497"/>
              <a:gd name="T30" fmla="*/ 230 w 356"/>
              <a:gd name="T31" fmla="*/ 54 h 497"/>
              <a:gd name="T32" fmla="*/ 212 w 356"/>
              <a:gd name="T33" fmla="*/ 0 h 497"/>
              <a:gd name="T34" fmla="*/ 133 w 356"/>
              <a:gd name="T35" fmla="*/ 0 h 497"/>
              <a:gd name="T36" fmla="*/ 115 w 356"/>
              <a:gd name="T37" fmla="*/ 54 h 497"/>
              <a:gd name="T38" fmla="*/ 61 w 356"/>
              <a:gd name="T39" fmla="*/ 54 h 497"/>
              <a:gd name="T40" fmla="*/ 89 w 356"/>
              <a:gd name="T41" fmla="*/ 98 h 497"/>
              <a:gd name="T42" fmla="*/ 265 w 356"/>
              <a:gd name="T43" fmla="*/ 9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6" h="497">
                <a:moveTo>
                  <a:pt x="318" y="54"/>
                </a:moveTo>
                <a:lnTo>
                  <a:pt x="318" y="54"/>
                </a:lnTo>
                <a:cubicBezTo>
                  <a:pt x="283" y="124"/>
                  <a:pt x="283" y="124"/>
                  <a:pt x="283" y="124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36" y="54"/>
                  <a:pt x="36" y="54"/>
                  <a:pt x="36" y="54"/>
                </a:cubicBezTo>
                <a:cubicBezTo>
                  <a:pt x="17" y="54"/>
                  <a:pt x="0" y="71"/>
                  <a:pt x="0" y="89"/>
                </a:cubicBezTo>
                <a:cubicBezTo>
                  <a:pt x="0" y="461"/>
                  <a:pt x="0" y="461"/>
                  <a:pt x="0" y="461"/>
                </a:cubicBezTo>
                <a:cubicBezTo>
                  <a:pt x="0" y="487"/>
                  <a:pt x="17" y="496"/>
                  <a:pt x="36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36" y="496"/>
                  <a:pt x="355" y="487"/>
                  <a:pt x="355" y="461"/>
                </a:cubicBezTo>
                <a:cubicBezTo>
                  <a:pt x="355" y="89"/>
                  <a:pt x="355" y="89"/>
                  <a:pt x="355" y="89"/>
                </a:cubicBezTo>
                <a:cubicBezTo>
                  <a:pt x="355" y="71"/>
                  <a:pt x="336" y="54"/>
                  <a:pt x="318" y="54"/>
                </a:cubicBezTo>
                <a:close/>
                <a:moveTo>
                  <a:pt x="265" y="98"/>
                </a:moveTo>
                <a:lnTo>
                  <a:pt x="265" y="98"/>
                </a:lnTo>
                <a:cubicBezTo>
                  <a:pt x="292" y="54"/>
                  <a:pt x="292" y="54"/>
                  <a:pt x="292" y="54"/>
                </a:cubicBezTo>
                <a:cubicBezTo>
                  <a:pt x="230" y="54"/>
                  <a:pt x="230" y="54"/>
                  <a:pt x="230" y="54"/>
                </a:cubicBezTo>
                <a:cubicBezTo>
                  <a:pt x="212" y="0"/>
                  <a:pt x="212" y="0"/>
                  <a:pt x="212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15" y="54"/>
                  <a:pt x="115" y="54"/>
                  <a:pt x="115" y="54"/>
                </a:cubicBezTo>
                <a:cubicBezTo>
                  <a:pt x="61" y="54"/>
                  <a:pt x="61" y="54"/>
                  <a:pt x="61" y="54"/>
                </a:cubicBezTo>
                <a:cubicBezTo>
                  <a:pt x="89" y="98"/>
                  <a:pt x="89" y="98"/>
                  <a:pt x="89" y="98"/>
                </a:cubicBezTo>
                <a:lnTo>
                  <a:pt x="265" y="9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  <a:extLst/>
        </p:spPr>
        <p:txBody>
          <a:bodyPr wrap="none" lIns="12891" tIns="6447" rIns="12891" bIns="6447" anchor="ctr"/>
          <a:lstStyle/>
          <a:p>
            <a:pPr>
              <a:defRPr/>
            </a:pPr>
            <a:endParaRPr lang="en-US" sz="2519" dirty="0">
              <a:latin typeface="+mj-lt"/>
            </a:endParaRPr>
          </a:p>
        </p:txBody>
      </p:sp>
      <p:pic>
        <p:nvPicPr>
          <p:cNvPr id="228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1" name="Group 1"/>
          <p:cNvGrpSpPr/>
          <p:nvPr/>
        </p:nvGrpSpPr>
        <p:grpSpPr>
          <a:xfrm>
            <a:off x="5105400" y="533400"/>
            <a:ext cx="1375003" cy="90588"/>
            <a:chOff x="10866255" y="8448874"/>
            <a:chExt cx="2738812" cy="73150"/>
          </a:xfrm>
        </p:grpSpPr>
        <p:sp>
          <p:nvSpPr>
            <p:cNvPr id="242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4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5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6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7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48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249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0" bIns="0" rtlCol="0" anchor="ctr" anchorCtr="0"/>
          <a:lstStyle/>
          <a:p>
            <a:r>
              <a:rPr lang="ru-RU" sz="1050" b="1" dirty="0">
                <a:solidFill>
                  <a:schemeClr val="bg1"/>
                </a:solidFill>
                <a:latin typeface="+mj-lt"/>
              </a:rPr>
              <a:t>3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4" name="Прямоугольник 233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6" name="Прямая соединительная линия 235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Прямоугольник 204"/>
          <p:cNvSpPr/>
          <p:nvPr/>
        </p:nvSpPr>
        <p:spPr>
          <a:xfrm>
            <a:off x="97824" y="1200150"/>
            <a:ext cx="8945880" cy="4876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noFill/>
            <a:prstDash val="lgDash"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endParaRPr lang="ru-RU" sz="2519">
              <a:latin typeface="+mj-lt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600373" y="5609944"/>
            <a:ext cx="8318536" cy="292461"/>
          </a:xfrm>
          <a:prstGeom prst="rect">
            <a:avLst/>
          </a:prstGeom>
          <a:solidFill>
            <a:schemeClr val="bg1"/>
          </a:solidFill>
          <a:ln w="12700">
            <a:noFill/>
            <a:prstDash val="lgDash"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00"/>
              </a:lnSpc>
            </a:pPr>
            <a:endParaRPr lang="ru-RU" sz="3200">
              <a:latin typeface="+mj-lt"/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600744" y="4194160"/>
            <a:ext cx="8318536" cy="1274925"/>
          </a:xfrm>
          <a:prstGeom prst="rect">
            <a:avLst/>
          </a:prstGeom>
          <a:solidFill>
            <a:schemeClr val="bg1"/>
          </a:solidFill>
          <a:ln w="12700">
            <a:noFill/>
            <a:prstDash val="lgDash"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00"/>
              </a:lnSpc>
            </a:pPr>
            <a:endParaRPr lang="ru-RU" sz="3200">
              <a:latin typeface="+mj-lt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600744" y="2933068"/>
            <a:ext cx="8318536" cy="1105586"/>
          </a:xfrm>
          <a:prstGeom prst="rect">
            <a:avLst/>
          </a:prstGeom>
          <a:solidFill>
            <a:schemeClr val="bg1"/>
          </a:solidFill>
          <a:ln w="12700">
            <a:noFill/>
            <a:prstDash val="lgDash"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00"/>
              </a:lnSpc>
            </a:pPr>
            <a:endParaRPr lang="ru-RU" sz="3200">
              <a:latin typeface="+mj-lt"/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605983" y="1745786"/>
            <a:ext cx="8318536" cy="1051416"/>
          </a:xfrm>
          <a:prstGeom prst="rect">
            <a:avLst/>
          </a:prstGeom>
          <a:solidFill>
            <a:schemeClr val="bg1"/>
          </a:solidFill>
          <a:ln w="12700">
            <a:noFill/>
            <a:prstDash val="lgDash"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00"/>
              </a:lnSpc>
            </a:pPr>
            <a:endParaRPr lang="ru-RU" sz="3200">
              <a:latin typeface="+mj-lt"/>
            </a:endParaRPr>
          </a:p>
        </p:txBody>
      </p:sp>
      <p:sp>
        <p:nvSpPr>
          <p:cNvPr id="52" name="Rectangle 4"/>
          <p:cNvSpPr/>
          <p:nvPr/>
        </p:nvSpPr>
        <p:spPr>
          <a:xfrm rot="5400000">
            <a:off x="1342292" y="1168839"/>
            <a:ext cx="761747" cy="2234575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spc="-53" dirty="0" smtClean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Контроль обоснованности</a:t>
            </a:r>
            <a:br>
              <a:rPr lang="ru-RU" sz="1600" spc="-53" dirty="0" smtClean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</a:br>
            <a:r>
              <a:rPr lang="ru-RU" sz="1600" spc="-53" dirty="0" smtClean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возврата неналоговых доходов</a:t>
            </a:r>
            <a:endParaRPr lang="ru-RU" sz="1600" spc="-53" dirty="0">
              <a:solidFill>
                <a:srgbClr val="008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2" name="Rectangle 4"/>
          <p:cNvSpPr/>
          <p:nvPr/>
        </p:nvSpPr>
        <p:spPr>
          <a:xfrm rot="5400000">
            <a:off x="3953421" y="922548"/>
            <a:ext cx="569387" cy="2767116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spc="-53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Осуществление возврата</a:t>
            </a:r>
            <a:br>
              <a:rPr lang="ru-RU" sz="1600" spc="-53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ru-RU" sz="1600" spc="-53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при отсутствии оснований</a:t>
            </a:r>
            <a:endParaRPr lang="ru-RU" sz="1600" spc="-53" dirty="0">
              <a:solidFill>
                <a:schemeClr val="accent5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3" name="Rectangle 4"/>
          <p:cNvSpPr/>
          <p:nvPr/>
        </p:nvSpPr>
        <p:spPr>
          <a:xfrm rot="5400000">
            <a:off x="6660640" y="629119"/>
            <a:ext cx="1211101" cy="3289041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spc="-53" dirty="0" smtClean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1. Настройка многоуровневого утверждения в ППО АСФК</a:t>
            </a:r>
          </a:p>
          <a:p>
            <a:pPr algn="ctr">
              <a:lnSpc>
                <a:spcPct val="30000"/>
              </a:lnSpc>
            </a:pPr>
            <a:endParaRPr lang="ru-RU" sz="1400" spc="-53" dirty="0" smtClean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sz="1600" spc="-53" dirty="0" smtClean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2. Заполнение листов опросов о возможности возникновения конфликта интересов</a:t>
            </a:r>
          </a:p>
        </p:txBody>
      </p:sp>
      <p:cxnSp>
        <p:nvCxnSpPr>
          <p:cNvPr id="85" name="Straight Connector 25"/>
          <p:cNvCxnSpPr/>
          <p:nvPr/>
        </p:nvCxnSpPr>
        <p:spPr bwMode="auto">
          <a:xfrm flipV="1">
            <a:off x="2840453" y="1378200"/>
            <a:ext cx="0" cy="460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25"/>
          <p:cNvCxnSpPr/>
          <p:nvPr/>
        </p:nvCxnSpPr>
        <p:spPr bwMode="auto">
          <a:xfrm>
            <a:off x="436523" y="1743993"/>
            <a:ext cx="849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25"/>
          <p:cNvCxnSpPr/>
          <p:nvPr/>
        </p:nvCxnSpPr>
        <p:spPr bwMode="auto">
          <a:xfrm flipH="1" flipV="1">
            <a:off x="436383" y="2794540"/>
            <a:ext cx="849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25"/>
          <p:cNvCxnSpPr/>
          <p:nvPr/>
        </p:nvCxnSpPr>
        <p:spPr bwMode="auto">
          <a:xfrm flipV="1">
            <a:off x="5622324" y="1375713"/>
            <a:ext cx="0" cy="460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25"/>
          <p:cNvCxnSpPr/>
          <p:nvPr/>
        </p:nvCxnSpPr>
        <p:spPr bwMode="auto">
          <a:xfrm flipV="1">
            <a:off x="590636" y="1737980"/>
            <a:ext cx="1581" cy="424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8" name="Rectangle 21"/>
          <p:cNvSpPr/>
          <p:nvPr/>
        </p:nvSpPr>
        <p:spPr>
          <a:xfrm>
            <a:off x="644417" y="1371600"/>
            <a:ext cx="2143267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Рискоёмкие</a:t>
            </a:r>
            <a:r>
              <a:rPr lang="ru-RU" sz="1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операции</a:t>
            </a:r>
          </a:p>
        </p:txBody>
      </p:sp>
      <p:sp>
        <p:nvSpPr>
          <p:cNvPr id="177" name="Rectangle 4"/>
          <p:cNvSpPr/>
          <p:nvPr/>
        </p:nvSpPr>
        <p:spPr>
          <a:xfrm rot="5400000">
            <a:off x="3850516" y="2089046"/>
            <a:ext cx="761747" cy="2781872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spc="-53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Проведение выплат</a:t>
            </a:r>
            <a:br>
              <a:rPr lang="ru-RU" sz="1600" spc="-53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ru-RU" sz="1600" spc="-53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в отсутствие необходимых документов</a:t>
            </a:r>
            <a:endParaRPr lang="ru-RU" sz="1600" spc="-53" dirty="0">
              <a:solidFill>
                <a:schemeClr val="accent5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78" name="Rectangle 4"/>
          <p:cNvSpPr/>
          <p:nvPr/>
        </p:nvSpPr>
        <p:spPr>
          <a:xfrm rot="5400000">
            <a:off x="6661695" y="1843360"/>
            <a:ext cx="1223412" cy="3302237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spc="-53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1. Настройка </a:t>
            </a:r>
            <a:r>
              <a:rPr lang="ru-RU" sz="1600" spc="-53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многоуровневого утверждения в ППО АСФК</a:t>
            </a:r>
          </a:p>
          <a:p>
            <a:pPr algn="ctr">
              <a:lnSpc>
                <a:spcPct val="50000"/>
              </a:lnSpc>
            </a:pPr>
            <a:endParaRPr lang="ru-RU" sz="1000" spc="-53" dirty="0" smtClean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sz="1600" spc="-53" dirty="0" smtClean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2. Заполнение </a:t>
            </a:r>
            <a:r>
              <a:rPr lang="ru-RU" sz="1600" spc="-53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листов опросов о возможности возникновения конфликта интересов</a:t>
            </a:r>
          </a:p>
        </p:txBody>
      </p:sp>
      <p:cxnSp>
        <p:nvCxnSpPr>
          <p:cNvPr id="181" name="Straight Connector 25"/>
          <p:cNvCxnSpPr/>
          <p:nvPr/>
        </p:nvCxnSpPr>
        <p:spPr bwMode="auto">
          <a:xfrm>
            <a:off x="431003" y="2931440"/>
            <a:ext cx="849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25"/>
          <p:cNvCxnSpPr/>
          <p:nvPr/>
        </p:nvCxnSpPr>
        <p:spPr bwMode="auto">
          <a:xfrm flipH="1" flipV="1">
            <a:off x="430491" y="4038600"/>
            <a:ext cx="849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Rectangle 4"/>
          <p:cNvSpPr/>
          <p:nvPr/>
        </p:nvSpPr>
        <p:spPr>
          <a:xfrm rot="5400000">
            <a:off x="1141303" y="3729338"/>
            <a:ext cx="1152495" cy="2200659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spc="-53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Осуществление полной</a:t>
            </a:r>
            <a:br>
              <a:rPr lang="ru-RU" sz="1600" spc="-53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</a:br>
            <a:r>
              <a:rPr lang="ru-RU" sz="1600" spc="-53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и качественной проверки основных </a:t>
            </a:r>
            <a:r>
              <a:rPr lang="ru-RU" sz="1600" spc="-53" dirty="0" smtClean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вопросов при проведении контрольных мероприятий</a:t>
            </a:r>
            <a:endParaRPr lang="ru-RU" sz="1600" spc="-53" dirty="0">
              <a:solidFill>
                <a:srgbClr val="008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6" name="Rectangle 4"/>
          <p:cNvSpPr/>
          <p:nvPr/>
        </p:nvSpPr>
        <p:spPr>
          <a:xfrm rot="5400000">
            <a:off x="3761059" y="3446421"/>
            <a:ext cx="954107" cy="2767115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spc="-53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Осуществление некачественной проверки, сознательное </a:t>
            </a:r>
            <a:r>
              <a:rPr lang="ru-RU" sz="1600" spc="-53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неосвещение</a:t>
            </a:r>
            <a:r>
              <a:rPr lang="ru-RU" sz="1600" spc="-53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1600" spc="-53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вопросов программы </a:t>
            </a:r>
            <a:r>
              <a:rPr lang="ru-RU" sz="1600" spc="-53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проверки</a:t>
            </a:r>
            <a:endParaRPr lang="ru-RU" sz="1600" spc="-53" dirty="0">
              <a:solidFill>
                <a:schemeClr val="accent5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7" name="Rectangle 4"/>
          <p:cNvSpPr/>
          <p:nvPr/>
        </p:nvSpPr>
        <p:spPr>
          <a:xfrm rot="5400000">
            <a:off x="6700667" y="3188671"/>
            <a:ext cx="1146468" cy="3303155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spc="-53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1. Инструктаж  ревизоров </a:t>
            </a:r>
            <a:r>
              <a:rPr lang="ru-RU" sz="1600" spc="-53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перед контрольными </a:t>
            </a:r>
            <a:r>
              <a:rPr lang="ru-RU" sz="1600" spc="-53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мероприятиями</a:t>
            </a:r>
          </a:p>
          <a:p>
            <a:pPr algn="ctr">
              <a:lnSpc>
                <a:spcPts val="1500"/>
              </a:lnSpc>
            </a:pPr>
            <a:endParaRPr lang="ru-RU" sz="1600" spc="-53" dirty="0">
              <a:solidFill>
                <a:schemeClr val="accent1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sz="1600" spc="-53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2. Заполнение </a:t>
            </a:r>
            <a:r>
              <a:rPr lang="ru-RU" sz="1600" spc="-53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листов опроса</a:t>
            </a:r>
            <a:r>
              <a:rPr lang="ru-RU" sz="1600" spc="-53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 перед выходом на объект контроля</a:t>
            </a:r>
            <a:endParaRPr lang="ru-RU" sz="1600" spc="-53" dirty="0">
              <a:solidFill>
                <a:schemeClr val="accent1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190" name="Straight Connector 25"/>
          <p:cNvCxnSpPr/>
          <p:nvPr/>
        </p:nvCxnSpPr>
        <p:spPr bwMode="auto">
          <a:xfrm>
            <a:off x="434440" y="4191247"/>
            <a:ext cx="849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25"/>
          <p:cNvCxnSpPr/>
          <p:nvPr/>
        </p:nvCxnSpPr>
        <p:spPr bwMode="auto">
          <a:xfrm flipH="1" flipV="1">
            <a:off x="434301" y="5463863"/>
            <a:ext cx="849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4" name="Rectangle 4"/>
          <p:cNvSpPr/>
          <p:nvPr/>
        </p:nvSpPr>
        <p:spPr>
          <a:xfrm rot="5400000">
            <a:off x="1530984" y="4634916"/>
            <a:ext cx="377026" cy="2227243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spc="-53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…</a:t>
            </a:r>
            <a:endParaRPr lang="en-US" sz="1600" dirty="0">
              <a:solidFill>
                <a:srgbClr val="008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95" name="Rectangle 4"/>
          <p:cNvSpPr/>
          <p:nvPr/>
        </p:nvSpPr>
        <p:spPr>
          <a:xfrm rot="5400000">
            <a:off x="4049126" y="4371056"/>
            <a:ext cx="377026" cy="2768061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spc="-53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…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96" name="Rectangle 4"/>
          <p:cNvSpPr/>
          <p:nvPr/>
        </p:nvSpPr>
        <p:spPr>
          <a:xfrm rot="5400000">
            <a:off x="7077922" y="4122159"/>
            <a:ext cx="377026" cy="3264976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spc="-53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…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199" name="Straight Connector 25"/>
          <p:cNvCxnSpPr/>
          <p:nvPr/>
        </p:nvCxnSpPr>
        <p:spPr bwMode="auto">
          <a:xfrm>
            <a:off x="427763" y="5600100"/>
            <a:ext cx="849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0" name="Straight Connector 25"/>
          <p:cNvCxnSpPr/>
          <p:nvPr/>
        </p:nvCxnSpPr>
        <p:spPr bwMode="auto">
          <a:xfrm flipH="1" flipV="1">
            <a:off x="427623" y="5903023"/>
            <a:ext cx="849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3" name="Rectangle 21"/>
          <p:cNvSpPr/>
          <p:nvPr/>
        </p:nvSpPr>
        <p:spPr>
          <a:xfrm>
            <a:off x="2895492" y="1374932"/>
            <a:ext cx="2669491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Коррупционный риск</a:t>
            </a:r>
          </a:p>
        </p:txBody>
      </p:sp>
      <p:sp>
        <p:nvSpPr>
          <p:cNvPr id="204" name="Rectangle 21"/>
          <p:cNvSpPr/>
          <p:nvPr/>
        </p:nvSpPr>
        <p:spPr>
          <a:xfrm>
            <a:off x="5679668" y="1372409"/>
            <a:ext cx="3165917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Применяемые меры реагирования</a:t>
            </a:r>
          </a:p>
        </p:txBody>
      </p:sp>
      <p:sp>
        <p:nvSpPr>
          <p:cNvPr id="84" name="Rectangle 7"/>
          <p:cNvSpPr/>
          <p:nvPr/>
        </p:nvSpPr>
        <p:spPr bwMode="auto">
          <a:xfrm>
            <a:off x="213264" y="1724519"/>
            <a:ext cx="324000" cy="1116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7145" rIns="0" bIns="17145" numCol="1" rtlCol="0" anchor="ctr" anchorCtr="0" compatLnSpc="1">
            <a:prstTxWarp prst="textNoShape">
              <a:avLst/>
            </a:prstTxWarp>
          </a:bodyPr>
          <a:lstStyle/>
          <a:p>
            <a:pPr algn="ctr" defTabSz="34289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Calibri" panose="020F0502020204030204" pitchFamily="34" charset="0"/>
              </a:rPr>
              <a:t>1</a:t>
            </a:r>
            <a:endParaRPr lang="en-US" sz="1600" b="1" dirty="0">
              <a:solidFill>
                <a:schemeClr val="bg1"/>
              </a:solidFill>
              <a:latin typeface="+mj-lt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179" name="Rectangle 7"/>
          <p:cNvSpPr/>
          <p:nvPr/>
        </p:nvSpPr>
        <p:spPr bwMode="auto">
          <a:xfrm>
            <a:off x="215364" y="2902441"/>
            <a:ext cx="324000" cy="1152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7145" rIns="0" bIns="17145" numCol="1" rtlCol="0" anchor="ctr" anchorCtr="0" compatLnSpc="1">
            <a:prstTxWarp prst="textNoShape">
              <a:avLst/>
            </a:prstTxWarp>
          </a:bodyPr>
          <a:lstStyle/>
          <a:p>
            <a:pPr algn="ctr" defTabSz="34289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Calibri" panose="020F0502020204030204" pitchFamily="34" charset="0"/>
              </a:rPr>
              <a:t>2</a:t>
            </a:r>
            <a:endParaRPr lang="en-US" sz="1600" b="1" dirty="0">
              <a:solidFill>
                <a:schemeClr val="bg1"/>
              </a:solidFill>
              <a:latin typeface="+mj-lt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188" name="Rectangle 7"/>
          <p:cNvSpPr/>
          <p:nvPr/>
        </p:nvSpPr>
        <p:spPr bwMode="auto">
          <a:xfrm>
            <a:off x="211183" y="4162248"/>
            <a:ext cx="324000" cy="1332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7145" rIns="0" bIns="17145" numCol="1" rtlCol="0" anchor="ctr" anchorCtr="0" compatLnSpc="1">
            <a:prstTxWarp prst="textNoShape">
              <a:avLst/>
            </a:prstTxWarp>
          </a:bodyPr>
          <a:lstStyle/>
          <a:p>
            <a:pPr algn="ctr" defTabSz="34289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Calibri" panose="020F0502020204030204" pitchFamily="34" charset="0"/>
              </a:rPr>
              <a:t>3</a:t>
            </a:r>
            <a:endParaRPr lang="en-US" sz="1600" b="1" dirty="0">
              <a:solidFill>
                <a:schemeClr val="bg1"/>
              </a:solidFill>
              <a:latin typeface="+mj-lt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197" name="Rectangle 7"/>
          <p:cNvSpPr/>
          <p:nvPr/>
        </p:nvSpPr>
        <p:spPr bwMode="auto">
          <a:xfrm>
            <a:off x="204504" y="5567427"/>
            <a:ext cx="324000" cy="35744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7145" rIns="0" bIns="17145" numCol="1" rtlCol="0" anchor="ctr" anchorCtr="0" compatLnSpc="1">
            <a:prstTxWarp prst="textNoShape">
              <a:avLst/>
            </a:prstTxWarp>
          </a:bodyPr>
          <a:lstStyle/>
          <a:p>
            <a:pPr algn="ctr" defTabSz="34289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ＭＳ Ｐゴシック" pitchFamily="1" charset="-128"/>
                <a:cs typeface="Calibri" panose="020F0502020204030204" pitchFamily="34" charset="0"/>
              </a:rPr>
              <a:t>…</a:t>
            </a:r>
            <a:endParaRPr lang="en-US" sz="1600" b="1" dirty="0">
              <a:solidFill>
                <a:schemeClr val="bg1"/>
              </a:solidFill>
              <a:latin typeface="+mj-lt"/>
              <a:ea typeface="ＭＳ Ｐゴシック" pitchFamily="1" charset="-128"/>
              <a:cs typeface="Calibri" panose="020F0502020204030204" pitchFamily="34" charset="0"/>
            </a:endParaRPr>
          </a:p>
        </p:txBody>
      </p:sp>
      <p:cxnSp>
        <p:nvCxnSpPr>
          <p:cNvPr id="210" name="Straight Connector 25"/>
          <p:cNvCxnSpPr>
            <a:stCxn id="209" idx="3"/>
          </p:cNvCxnSpPr>
          <p:nvPr/>
        </p:nvCxnSpPr>
        <p:spPr bwMode="auto">
          <a:xfrm flipV="1">
            <a:off x="8918909" y="1744259"/>
            <a:ext cx="0" cy="4212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2221910" y="67685"/>
            <a:ext cx="6922090" cy="465591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>
            <a:defPPr>
              <a:defRPr lang="th-TH"/>
            </a:defPPr>
            <a:lvl1pPr algn="ctr">
              <a:defRPr sz="2800" b="1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defRPr>
            </a:lvl1pPr>
          </a:lstStyle>
          <a:p>
            <a:r>
              <a:rPr lang="ru-RU" dirty="0"/>
              <a:t>Карта коррупционных рисков</a:t>
            </a:r>
            <a:endParaRPr lang="id-ID" dirty="0"/>
          </a:p>
        </p:txBody>
      </p:sp>
      <p:grpSp>
        <p:nvGrpSpPr>
          <p:cNvPr id="48" name="Group 1"/>
          <p:cNvGrpSpPr/>
          <p:nvPr/>
        </p:nvGrpSpPr>
        <p:grpSpPr>
          <a:xfrm>
            <a:off x="4975463" y="533400"/>
            <a:ext cx="1375003" cy="90588"/>
            <a:chOff x="10866255" y="8448874"/>
            <a:chExt cx="2738812" cy="73150"/>
          </a:xfrm>
        </p:grpSpPr>
        <p:sp>
          <p:nvSpPr>
            <p:cNvPr id="49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0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1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3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4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5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56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0" bIns="0" rtlCol="0" anchor="ctr" anchorCtr="0"/>
          <a:lstStyle/>
          <a:p>
            <a:r>
              <a:rPr lang="ru-RU" sz="1050" b="1" dirty="0" smtClean="0">
                <a:solidFill>
                  <a:schemeClr val="bg1"/>
                </a:solidFill>
                <a:latin typeface="+mj-lt"/>
              </a:rPr>
              <a:t>4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5400000">
            <a:off x="1231652" y="2382817"/>
            <a:ext cx="954107" cy="2218351"/>
          </a:xfrm>
          <a:prstGeom prst="rect">
            <a:avLst/>
          </a:prstGeom>
        </p:spPr>
        <p:txBody>
          <a:bodyPr vert="vert270" wrap="square" anchor="b" anchorCtr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spc="-53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Санкционирование расходов юридических лиц – получателей целевых средств</a:t>
            </a:r>
          </a:p>
        </p:txBody>
      </p:sp>
      <p:pic>
        <p:nvPicPr>
          <p:cNvPr id="58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8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05128" y="1109219"/>
            <a:ext cx="7818271" cy="434652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1" name="สี่เหลี่ยมผืนผ้ามุมมน 516"/>
          <p:cNvSpPr/>
          <p:nvPr/>
        </p:nvSpPr>
        <p:spPr>
          <a:xfrm>
            <a:off x="-3814" y="2084424"/>
            <a:ext cx="9147813" cy="418542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43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9" name="Стрелка углом вверх 338"/>
          <p:cNvSpPr/>
          <p:nvPr/>
        </p:nvSpPr>
        <p:spPr>
          <a:xfrm rot="10800000" flipH="1">
            <a:off x="2944906" y="5204012"/>
            <a:ext cx="914402" cy="715990"/>
          </a:xfrm>
          <a:prstGeom prst="bentUpArrow">
            <a:avLst>
              <a:gd name="adj1" fmla="val 16131"/>
              <a:gd name="adj2" fmla="val 21009"/>
              <a:gd name="adj3" fmla="val 223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углом вверх 9"/>
          <p:cNvSpPr/>
          <p:nvPr/>
        </p:nvSpPr>
        <p:spPr>
          <a:xfrm rot="10800000">
            <a:off x="746426" y="5211129"/>
            <a:ext cx="914400" cy="715990"/>
          </a:xfrm>
          <a:prstGeom prst="bentUpArrow">
            <a:avLst>
              <a:gd name="adj1" fmla="val 16131"/>
              <a:gd name="adj2" fmla="val 21009"/>
              <a:gd name="adj3" fmla="val 2234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0" name="สี่เหลี่ยมผืนผ้ามุมมน 516"/>
          <p:cNvSpPr/>
          <p:nvPr/>
        </p:nvSpPr>
        <p:spPr>
          <a:xfrm>
            <a:off x="1359788" y="4887375"/>
            <a:ext cx="1854060" cy="738644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43">
              <a:latin typeface="+mj-lt"/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230487" y="1181959"/>
            <a:ext cx="895261" cy="27565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400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Пример</a:t>
            </a:r>
            <a:r>
              <a:rPr lang="en-US" sz="1400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:</a:t>
            </a:r>
            <a:endParaRPr lang="ru-RU" sz="1400" dirty="0">
              <a:solidFill>
                <a:schemeClr val="bg1"/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97560" y="111796"/>
            <a:ext cx="6658045" cy="404036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>
            <a:defPPr>
              <a:defRPr lang="th-TH"/>
            </a:defPPr>
            <a:lvl1pPr algn="ctr">
              <a:defRPr sz="2800" b="1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defRPr>
            </a:lvl1pPr>
          </a:lstStyle>
          <a:p>
            <a:r>
              <a:rPr lang="ru-RU" sz="2400" dirty="0"/>
              <a:t>Предложения по минимизации рисков</a:t>
            </a:r>
            <a:endParaRPr lang="id-ID" sz="2400" dirty="0"/>
          </a:p>
        </p:txBody>
      </p:sp>
      <p:sp>
        <p:nvSpPr>
          <p:cNvPr id="193" name="Round Same Side Corner Rectangle 58"/>
          <p:cNvSpPr/>
          <p:nvPr/>
        </p:nvSpPr>
        <p:spPr>
          <a:xfrm rot="10800000" flipH="1">
            <a:off x="1084509" y="1094959"/>
            <a:ext cx="41239" cy="468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3200" dirty="0">
              <a:latin typeface="+mj-lt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1134374" y="1136930"/>
            <a:ext cx="5206768" cy="416716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Р</a:t>
            </a: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еализовать </a:t>
            </a: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в АСФК автоматическую </a:t>
            </a: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блокировку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и </a:t>
            </a: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возобновление </a:t>
            </a: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операций на лицевых счетах исполнителей ГОЗ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201" name="Стрелка вправо 200"/>
          <p:cNvSpPr/>
          <p:nvPr/>
        </p:nvSpPr>
        <p:spPr>
          <a:xfrm>
            <a:off x="5936408" y="1176793"/>
            <a:ext cx="236724" cy="32565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3">
              <a:latin typeface="+mj-lt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6198077" y="1140895"/>
            <a:ext cx="2945923" cy="416716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Повышение </a:t>
            </a: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качества </a:t>
            </a: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контроля,</a:t>
            </a:r>
            <a:b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исключение человеческого фактора</a:t>
            </a:r>
            <a:endParaRPr lang="ru-RU" sz="1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grpSp>
        <p:nvGrpSpPr>
          <p:cNvPr id="190" name="Group 1"/>
          <p:cNvGrpSpPr/>
          <p:nvPr/>
        </p:nvGrpSpPr>
        <p:grpSpPr>
          <a:xfrm>
            <a:off x="4871815" y="533400"/>
            <a:ext cx="1361389" cy="90588"/>
            <a:chOff x="10866255" y="8448874"/>
            <a:chExt cx="2738812" cy="73150"/>
          </a:xfrm>
        </p:grpSpPr>
        <p:sp>
          <p:nvSpPr>
            <p:cNvPr id="209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10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11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12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13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214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215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0" bIns="0" rtlCol="0" anchor="ctr" anchorCtr="0"/>
          <a:lstStyle/>
          <a:p>
            <a:r>
              <a:rPr lang="ru-RU" sz="1050" b="1" dirty="0">
                <a:solidFill>
                  <a:schemeClr val="bg1"/>
                </a:solidFill>
                <a:latin typeface="+mj-lt"/>
              </a:rPr>
              <a:t>5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230486" y="820238"/>
            <a:ext cx="8913513" cy="341330"/>
          </a:xfrm>
          <a:prstGeom prst="rect">
            <a:avLst/>
          </a:prstGeom>
          <a:noFill/>
          <a:ln>
            <a:noFill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>
            <a:defPPr>
              <a:defRPr lang="th-TH"/>
            </a:defPPr>
            <a:lvl1pPr algn="ctr">
              <a:lnSpc>
                <a:spcPts val="1700"/>
              </a:lnSpc>
              <a:defRPr sz="1800" b="1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pPr algn="l"/>
            <a:r>
              <a:rPr lang="en-US" dirty="0" smtClean="0"/>
              <a:t>1. </a:t>
            </a:r>
            <a:r>
              <a:rPr lang="ru-RU" dirty="0" smtClean="0"/>
              <a:t>Минимизация </a:t>
            </a:r>
            <a:r>
              <a:rPr lang="ru-RU" dirty="0"/>
              <a:t>ручных бизнес-процессов</a:t>
            </a:r>
            <a:endParaRPr lang="en-US" dirty="0"/>
          </a:p>
        </p:txBody>
      </p:sp>
      <p:sp>
        <p:nvSpPr>
          <p:cNvPr id="268" name="TextBox 267"/>
          <p:cNvSpPr txBox="1"/>
          <p:nvPr/>
        </p:nvSpPr>
        <p:spPr>
          <a:xfrm>
            <a:off x="-3813" y="4109994"/>
            <a:ext cx="4623479" cy="583428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Разработать методические рекомендации,</a:t>
            </a:r>
            <a:endParaRPr lang="en-US" sz="1300" b="1" dirty="0" smtClean="0">
              <a:solidFill>
                <a:schemeClr val="accent3">
                  <a:lumMod val="50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  <a:p>
            <a:pPr algn="ctr">
              <a:lnSpc>
                <a:spcPts val="1300"/>
              </a:lnSpc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устанавливающие критерии</a:t>
            </a:r>
            <a:endParaRPr lang="en-US" sz="1300" b="1" dirty="0" smtClean="0">
              <a:solidFill>
                <a:schemeClr val="accent3">
                  <a:lumMod val="50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  <a:p>
            <a:pPr algn="ctr">
              <a:lnSpc>
                <a:spcPts val="1300"/>
              </a:lnSpc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возможного применения малозначительности</a:t>
            </a:r>
            <a:endParaRPr lang="en-US" sz="1300" b="1" dirty="0">
              <a:solidFill>
                <a:schemeClr val="accent3">
                  <a:lumMod val="50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269" name="Freeform 15"/>
          <p:cNvSpPr>
            <a:spLocks/>
          </p:cNvSpPr>
          <p:nvPr/>
        </p:nvSpPr>
        <p:spPr bwMode="auto">
          <a:xfrm rot="10800000">
            <a:off x="5535929" y="5472346"/>
            <a:ext cx="625428" cy="625428"/>
          </a:xfrm>
          <a:custGeom>
            <a:avLst/>
            <a:gdLst>
              <a:gd name="T0" fmla="*/ 49 w 187"/>
              <a:gd name="T1" fmla="*/ 0 h 187"/>
              <a:gd name="T2" fmla="*/ 187 w 187"/>
              <a:gd name="T3" fmla="*/ 0 h 187"/>
              <a:gd name="T4" fmla="*/ 187 w 187"/>
              <a:gd name="T5" fmla="*/ 138 h 187"/>
              <a:gd name="T6" fmla="*/ 138 w 187"/>
              <a:gd name="T7" fmla="*/ 187 h 187"/>
              <a:gd name="T8" fmla="*/ 49 w 187"/>
              <a:gd name="T9" fmla="*/ 187 h 187"/>
              <a:gd name="T10" fmla="*/ 0 w 187"/>
              <a:gd name="T11" fmla="*/ 138 h 187"/>
              <a:gd name="T12" fmla="*/ 0 w 187"/>
              <a:gd name="T13" fmla="*/ 48 h 187"/>
              <a:gd name="T14" fmla="*/ 49 w 187"/>
              <a:gd name="T15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187">
                <a:moveTo>
                  <a:pt x="49" y="0"/>
                </a:moveTo>
                <a:cubicBezTo>
                  <a:pt x="187" y="0"/>
                  <a:pt x="187" y="0"/>
                  <a:pt x="187" y="0"/>
                </a:cubicBezTo>
                <a:cubicBezTo>
                  <a:pt x="187" y="138"/>
                  <a:pt x="187" y="138"/>
                  <a:pt x="187" y="138"/>
                </a:cubicBezTo>
                <a:cubicBezTo>
                  <a:pt x="187" y="165"/>
                  <a:pt x="165" y="187"/>
                  <a:pt x="138" y="187"/>
                </a:cubicBezTo>
                <a:cubicBezTo>
                  <a:pt x="49" y="187"/>
                  <a:pt x="49" y="187"/>
                  <a:pt x="49" y="187"/>
                </a:cubicBezTo>
                <a:cubicBezTo>
                  <a:pt x="22" y="187"/>
                  <a:pt x="0" y="165"/>
                  <a:pt x="0" y="13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1"/>
                  <a:pt x="22" y="0"/>
                  <a:pt x="49" y="0"/>
                </a:cubicBezTo>
                <a:close/>
              </a:path>
            </a:pathLst>
          </a:custGeom>
          <a:noFill/>
          <a:ln w="12700">
            <a:solidFill>
              <a:schemeClr val="accent5"/>
            </a:solidFill>
          </a:ln>
        </p:spPr>
        <p:txBody>
          <a:bodyPr vert="horz" wrap="square" lIns="34291" tIns="17145" rIns="34291" bIns="17145" numCol="1" anchor="t" anchorCtr="0" compatLnSpc="1">
            <a:prstTxWarp prst="textNoShape">
              <a:avLst/>
            </a:prstTxWarp>
          </a:bodyPr>
          <a:lstStyle/>
          <a:p>
            <a:endParaRPr lang="th-TH" sz="2251">
              <a:latin typeface="+mj-lt"/>
            </a:endParaRPr>
          </a:p>
        </p:txBody>
      </p:sp>
      <p:sp>
        <p:nvSpPr>
          <p:cNvPr id="270" name="สี่เหลี่ยมผืนผ้ามุมมน 516"/>
          <p:cNvSpPr/>
          <p:nvPr/>
        </p:nvSpPr>
        <p:spPr>
          <a:xfrm>
            <a:off x="4932189" y="3005995"/>
            <a:ext cx="1868660" cy="3300027"/>
          </a:xfrm>
          <a:prstGeom prst="roundRect">
            <a:avLst/>
          </a:prstGeom>
          <a:noFill/>
          <a:ln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43">
              <a:latin typeface="+mj-lt"/>
            </a:endParaRPr>
          </a:p>
        </p:txBody>
      </p:sp>
      <p:sp>
        <p:nvSpPr>
          <p:cNvPr id="271" name="Freeform 15"/>
          <p:cNvSpPr>
            <a:spLocks/>
          </p:cNvSpPr>
          <p:nvPr/>
        </p:nvSpPr>
        <p:spPr bwMode="auto">
          <a:xfrm rot="10800000">
            <a:off x="5543549" y="4383320"/>
            <a:ext cx="625428" cy="625428"/>
          </a:xfrm>
          <a:custGeom>
            <a:avLst/>
            <a:gdLst>
              <a:gd name="T0" fmla="*/ 49 w 187"/>
              <a:gd name="T1" fmla="*/ 0 h 187"/>
              <a:gd name="T2" fmla="*/ 187 w 187"/>
              <a:gd name="T3" fmla="*/ 0 h 187"/>
              <a:gd name="T4" fmla="*/ 187 w 187"/>
              <a:gd name="T5" fmla="*/ 138 h 187"/>
              <a:gd name="T6" fmla="*/ 138 w 187"/>
              <a:gd name="T7" fmla="*/ 187 h 187"/>
              <a:gd name="T8" fmla="*/ 49 w 187"/>
              <a:gd name="T9" fmla="*/ 187 h 187"/>
              <a:gd name="T10" fmla="*/ 0 w 187"/>
              <a:gd name="T11" fmla="*/ 138 h 187"/>
              <a:gd name="T12" fmla="*/ 0 w 187"/>
              <a:gd name="T13" fmla="*/ 48 h 187"/>
              <a:gd name="T14" fmla="*/ 49 w 187"/>
              <a:gd name="T15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187">
                <a:moveTo>
                  <a:pt x="49" y="0"/>
                </a:moveTo>
                <a:cubicBezTo>
                  <a:pt x="187" y="0"/>
                  <a:pt x="187" y="0"/>
                  <a:pt x="187" y="0"/>
                </a:cubicBezTo>
                <a:cubicBezTo>
                  <a:pt x="187" y="138"/>
                  <a:pt x="187" y="138"/>
                  <a:pt x="187" y="138"/>
                </a:cubicBezTo>
                <a:cubicBezTo>
                  <a:pt x="187" y="165"/>
                  <a:pt x="165" y="187"/>
                  <a:pt x="138" y="187"/>
                </a:cubicBezTo>
                <a:cubicBezTo>
                  <a:pt x="49" y="187"/>
                  <a:pt x="49" y="187"/>
                  <a:pt x="49" y="187"/>
                </a:cubicBezTo>
                <a:cubicBezTo>
                  <a:pt x="22" y="187"/>
                  <a:pt x="0" y="165"/>
                  <a:pt x="0" y="13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1"/>
                  <a:pt x="22" y="0"/>
                  <a:pt x="49" y="0"/>
                </a:cubicBezTo>
                <a:close/>
              </a:path>
            </a:pathLst>
          </a:custGeom>
          <a:noFill/>
          <a:ln w="12700">
            <a:solidFill>
              <a:schemeClr val="accent5"/>
            </a:solidFill>
          </a:ln>
        </p:spPr>
        <p:txBody>
          <a:bodyPr vert="horz" wrap="square" lIns="34291" tIns="17145" rIns="34291" bIns="17145" numCol="1" anchor="t" anchorCtr="0" compatLnSpc="1">
            <a:prstTxWarp prst="textNoShape">
              <a:avLst/>
            </a:prstTxWarp>
          </a:bodyPr>
          <a:lstStyle/>
          <a:p>
            <a:endParaRPr lang="th-TH" sz="2251">
              <a:latin typeface="+mj-lt"/>
            </a:endParaRPr>
          </a:p>
        </p:txBody>
      </p:sp>
      <p:sp>
        <p:nvSpPr>
          <p:cNvPr id="272" name="Freeform 291"/>
          <p:cNvSpPr>
            <a:spLocks/>
          </p:cNvSpPr>
          <p:nvPr/>
        </p:nvSpPr>
        <p:spPr bwMode="auto">
          <a:xfrm>
            <a:off x="4675812" y="2090065"/>
            <a:ext cx="4239589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Схема передачи полномочий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по санкционированию</a:t>
            </a:r>
            <a:endParaRPr lang="th-TH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3" name="Freeform 6"/>
          <p:cNvSpPr>
            <a:spLocks noEditPoints="1"/>
          </p:cNvSpPr>
          <p:nvPr/>
        </p:nvSpPr>
        <p:spPr bwMode="auto">
          <a:xfrm flipH="1">
            <a:off x="5822497" y="4453404"/>
            <a:ext cx="131855" cy="533815"/>
          </a:xfrm>
          <a:custGeom>
            <a:avLst/>
            <a:gdLst>
              <a:gd name="T0" fmla="*/ 10 w 85"/>
              <a:gd name="T1" fmla="*/ 141 h 344"/>
              <a:gd name="T2" fmla="*/ 11 w 85"/>
              <a:gd name="T3" fmla="*/ 158 h 344"/>
              <a:gd name="T4" fmla="*/ 20 w 85"/>
              <a:gd name="T5" fmla="*/ 216 h 344"/>
              <a:gd name="T6" fmla="*/ 25 w 85"/>
              <a:gd name="T7" fmla="*/ 221 h 344"/>
              <a:gd name="T8" fmla="*/ 29 w 85"/>
              <a:gd name="T9" fmla="*/ 254 h 344"/>
              <a:gd name="T10" fmla="*/ 32 w 85"/>
              <a:gd name="T11" fmla="*/ 310 h 344"/>
              <a:gd name="T12" fmla="*/ 35 w 85"/>
              <a:gd name="T13" fmla="*/ 324 h 344"/>
              <a:gd name="T14" fmla="*/ 37 w 85"/>
              <a:gd name="T15" fmla="*/ 328 h 344"/>
              <a:gd name="T16" fmla="*/ 44 w 85"/>
              <a:gd name="T17" fmla="*/ 343 h 344"/>
              <a:gd name="T18" fmla="*/ 52 w 85"/>
              <a:gd name="T19" fmla="*/ 315 h 344"/>
              <a:gd name="T20" fmla="*/ 65 w 85"/>
              <a:gd name="T21" fmla="*/ 251 h 344"/>
              <a:gd name="T22" fmla="*/ 66 w 85"/>
              <a:gd name="T23" fmla="*/ 220 h 344"/>
              <a:gd name="T24" fmla="*/ 74 w 85"/>
              <a:gd name="T25" fmla="*/ 176 h 344"/>
              <a:gd name="T26" fmla="*/ 81 w 85"/>
              <a:gd name="T27" fmla="*/ 155 h 344"/>
              <a:gd name="T28" fmla="*/ 74 w 85"/>
              <a:gd name="T29" fmla="*/ 124 h 344"/>
              <a:gd name="T30" fmla="*/ 84 w 85"/>
              <a:gd name="T31" fmla="*/ 89 h 344"/>
              <a:gd name="T32" fmla="*/ 75 w 85"/>
              <a:gd name="T33" fmla="*/ 58 h 344"/>
              <a:gd name="T34" fmla="*/ 66 w 85"/>
              <a:gd name="T35" fmla="*/ 48 h 344"/>
              <a:gd name="T36" fmla="*/ 60 w 85"/>
              <a:gd name="T37" fmla="*/ 34 h 344"/>
              <a:gd name="T38" fmla="*/ 60 w 85"/>
              <a:gd name="T39" fmla="*/ 24 h 344"/>
              <a:gd name="T40" fmla="*/ 58 w 85"/>
              <a:gd name="T41" fmla="*/ 10 h 344"/>
              <a:gd name="T42" fmla="*/ 44 w 85"/>
              <a:gd name="T43" fmla="*/ 0 h 344"/>
              <a:gd name="T44" fmla="*/ 28 w 85"/>
              <a:gd name="T45" fmla="*/ 13 h 344"/>
              <a:gd name="T46" fmla="*/ 26 w 85"/>
              <a:gd name="T47" fmla="*/ 24 h 344"/>
              <a:gd name="T48" fmla="*/ 20 w 85"/>
              <a:gd name="T49" fmla="*/ 51 h 344"/>
              <a:gd name="T50" fmla="*/ 5 w 85"/>
              <a:gd name="T51" fmla="*/ 65 h 344"/>
              <a:gd name="T52" fmla="*/ 4 w 85"/>
              <a:gd name="T53" fmla="*/ 112 h 344"/>
              <a:gd name="T54" fmla="*/ 58 w 85"/>
              <a:gd name="T55" fmla="*/ 102 h 344"/>
              <a:gd name="T56" fmla="*/ 61 w 85"/>
              <a:gd name="T57" fmla="*/ 110 h 344"/>
              <a:gd name="T58" fmla="*/ 58 w 85"/>
              <a:gd name="T59" fmla="*/ 106 h 344"/>
              <a:gd name="T60" fmla="*/ 44 w 85"/>
              <a:gd name="T61" fmla="*/ 220 h 344"/>
              <a:gd name="T62" fmla="*/ 46 w 85"/>
              <a:gd name="T63" fmla="*/ 232 h 344"/>
              <a:gd name="T64" fmla="*/ 45 w 85"/>
              <a:gd name="T65" fmla="*/ 245 h 344"/>
              <a:gd name="T66" fmla="*/ 44 w 85"/>
              <a:gd name="T67" fmla="*/ 236 h 344"/>
              <a:gd name="T68" fmla="*/ 36 w 85"/>
              <a:gd name="T69" fmla="*/ 73 h 344"/>
              <a:gd name="T70" fmla="*/ 31 w 85"/>
              <a:gd name="T71" fmla="*/ 49 h 344"/>
              <a:gd name="T72" fmla="*/ 38 w 85"/>
              <a:gd name="T73" fmla="*/ 68 h 344"/>
              <a:gd name="T74" fmla="*/ 45 w 85"/>
              <a:gd name="T75" fmla="*/ 58 h 344"/>
              <a:gd name="T76" fmla="*/ 46 w 85"/>
              <a:gd name="T77" fmla="*/ 74 h 344"/>
              <a:gd name="T78" fmla="*/ 36 w 85"/>
              <a:gd name="T79" fmla="*/ 73 h 344"/>
              <a:gd name="T80" fmla="*/ 32 w 85"/>
              <a:gd name="T81" fmla="*/ 120 h 344"/>
              <a:gd name="T82" fmla="*/ 29 w 85"/>
              <a:gd name="T83" fmla="*/ 127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5" h="344">
                <a:moveTo>
                  <a:pt x="12" y="119"/>
                </a:moveTo>
                <a:cubicBezTo>
                  <a:pt x="12" y="119"/>
                  <a:pt x="13" y="131"/>
                  <a:pt x="10" y="141"/>
                </a:cubicBezTo>
                <a:cubicBezTo>
                  <a:pt x="6" y="151"/>
                  <a:pt x="4" y="157"/>
                  <a:pt x="7" y="157"/>
                </a:cubicBezTo>
                <a:cubicBezTo>
                  <a:pt x="10" y="158"/>
                  <a:pt x="11" y="158"/>
                  <a:pt x="11" y="158"/>
                </a:cubicBezTo>
                <a:cubicBezTo>
                  <a:pt x="11" y="158"/>
                  <a:pt x="11" y="171"/>
                  <a:pt x="13" y="180"/>
                </a:cubicBezTo>
                <a:cubicBezTo>
                  <a:pt x="15" y="189"/>
                  <a:pt x="20" y="211"/>
                  <a:pt x="20" y="216"/>
                </a:cubicBezTo>
                <a:cubicBezTo>
                  <a:pt x="20" y="222"/>
                  <a:pt x="20" y="221"/>
                  <a:pt x="22" y="221"/>
                </a:cubicBezTo>
                <a:cubicBezTo>
                  <a:pt x="24" y="221"/>
                  <a:pt x="25" y="221"/>
                  <a:pt x="25" y="221"/>
                </a:cubicBezTo>
                <a:cubicBezTo>
                  <a:pt x="25" y="221"/>
                  <a:pt x="25" y="230"/>
                  <a:pt x="26" y="232"/>
                </a:cubicBezTo>
                <a:cubicBezTo>
                  <a:pt x="27" y="234"/>
                  <a:pt x="25" y="244"/>
                  <a:pt x="29" y="254"/>
                </a:cubicBezTo>
                <a:cubicBezTo>
                  <a:pt x="32" y="265"/>
                  <a:pt x="38" y="282"/>
                  <a:pt x="38" y="290"/>
                </a:cubicBezTo>
                <a:cubicBezTo>
                  <a:pt x="38" y="297"/>
                  <a:pt x="35" y="307"/>
                  <a:pt x="32" y="310"/>
                </a:cubicBezTo>
                <a:cubicBezTo>
                  <a:pt x="28" y="314"/>
                  <a:pt x="23" y="322"/>
                  <a:pt x="26" y="323"/>
                </a:cubicBezTo>
                <a:cubicBezTo>
                  <a:pt x="28" y="325"/>
                  <a:pt x="32" y="325"/>
                  <a:pt x="35" y="324"/>
                </a:cubicBezTo>
                <a:cubicBezTo>
                  <a:pt x="37" y="323"/>
                  <a:pt x="39" y="321"/>
                  <a:pt x="39" y="321"/>
                </a:cubicBezTo>
                <a:cubicBezTo>
                  <a:pt x="39" y="321"/>
                  <a:pt x="39" y="325"/>
                  <a:pt x="37" y="328"/>
                </a:cubicBezTo>
                <a:cubicBezTo>
                  <a:pt x="36" y="331"/>
                  <a:pt x="37" y="344"/>
                  <a:pt x="43" y="344"/>
                </a:cubicBezTo>
                <a:cubicBezTo>
                  <a:pt x="43" y="344"/>
                  <a:pt x="44" y="344"/>
                  <a:pt x="44" y="343"/>
                </a:cubicBezTo>
                <a:cubicBezTo>
                  <a:pt x="49" y="342"/>
                  <a:pt x="52" y="337"/>
                  <a:pt x="51" y="330"/>
                </a:cubicBezTo>
                <a:cubicBezTo>
                  <a:pt x="51" y="322"/>
                  <a:pt x="53" y="320"/>
                  <a:pt x="52" y="315"/>
                </a:cubicBezTo>
                <a:cubicBezTo>
                  <a:pt x="50" y="311"/>
                  <a:pt x="52" y="307"/>
                  <a:pt x="54" y="300"/>
                </a:cubicBezTo>
                <a:cubicBezTo>
                  <a:pt x="57" y="292"/>
                  <a:pt x="66" y="260"/>
                  <a:pt x="65" y="251"/>
                </a:cubicBezTo>
                <a:cubicBezTo>
                  <a:pt x="65" y="243"/>
                  <a:pt x="64" y="236"/>
                  <a:pt x="65" y="230"/>
                </a:cubicBezTo>
                <a:cubicBezTo>
                  <a:pt x="66" y="225"/>
                  <a:pt x="66" y="220"/>
                  <a:pt x="66" y="220"/>
                </a:cubicBezTo>
                <a:cubicBezTo>
                  <a:pt x="66" y="220"/>
                  <a:pt x="72" y="223"/>
                  <a:pt x="72" y="214"/>
                </a:cubicBezTo>
                <a:cubicBezTo>
                  <a:pt x="72" y="206"/>
                  <a:pt x="73" y="183"/>
                  <a:pt x="74" y="176"/>
                </a:cubicBezTo>
                <a:cubicBezTo>
                  <a:pt x="74" y="170"/>
                  <a:pt x="73" y="156"/>
                  <a:pt x="73" y="156"/>
                </a:cubicBezTo>
                <a:cubicBezTo>
                  <a:pt x="73" y="156"/>
                  <a:pt x="79" y="155"/>
                  <a:pt x="81" y="155"/>
                </a:cubicBezTo>
                <a:cubicBezTo>
                  <a:pt x="83" y="154"/>
                  <a:pt x="76" y="142"/>
                  <a:pt x="75" y="137"/>
                </a:cubicBezTo>
                <a:cubicBezTo>
                  <a:pt x="73" y="132"/>
                  <a:pt x="74" y="124"/>
                  <a:pt x="74" y="124"/>
                </a:cubicBezTo>
                <a:cubicBezTo>
                  <a:pt x="74" y="124"/>
                  <a:pt x="84" y="123"/>
                  <a:pt x="84" y="115"/>
                </a:cubicBezTo>
                <a:cubicBezTo>
                  <a:pt x="85" y="106"/>
                  <a:pt x="85" y="94"/>
                  <a:pt x="84" y="89"/>
                </a:cubicBezTo>
                <a:cubicBezTo>
                  <a:pt x="83" y="84"/>
                  <a:pt x="83" y="84"/>
                  <a:pt x="82" y="77"/>
                </a:cubicBezTo>
                <a:cubicBezTo>
                  <a:pt x="82" y="71"/>
                  <a:pt x="78" y="59"/>
                  <a:pt x="75" y="58"/>
                </a:cubicBezTo>
                <a:cubicBezTo>
                  <a:pt x="71" y="58"/>
                  <a:pt x="67" y="55"/>
                  <a:pt x="67" y="55"/>
                </a:cubicBezTo>
                <a:cubicBezTo>
                  <a:pt x="67" y="55"/>
                  <a:pt x="70" y="51"/>
                  <a:pt x="66" y="48"/>
                </a:cubicBezTo>
                <a:cubicBezTo>
                  <a:pt x="62" y="44"/>
                  <a:pt x="59" y="43"/>
                  <a:pt x="61" y="38"/>
                </a:cubicBezTo>
                <a:cubicBezTo>
                  <a:pt x="62" y="37"/>
                  <a:pt x="60" y="35"/>
                  <a:pt x="60" y="34"/>
                </a:cubicBezTo>
                <a:cubicBezTo>
                  <a:pt x="60" y="32"/>
                  <a:pt x="62" y="30"/>
                  <a:pt x="61" y="28"/>
                </a:cubicBezTo>
                <a:cubicBezTo>
                  <a:pt x="61" y="27"/>
                  <a:pt x="60" y="26"/>
                  <a:pt x="60" y="24"/>
                </a:cubicBezTo>
                <a:cubicBezTo>
                  <a:pt x="59" y="23"/>
                  <a:pt x="60" y="21"/>
                  <a:pt x="60" y="19"/>
                </a:cubicBezTo>
                <a:cubicBezTo>
                  <a:pt x="59" y="17"/>
                  <a:pt x="59" y="13"/>
                  <a:pt x="58" y="10"/>
                </a:cubicBezTo>
                <a:cubicBezTo>
                  <a:pt x="56" y="4"/>
                  <a:pt x="52" y="0"/>
                  <a:pt x="45" y="0"/>
                </a:cubicBezTo>
                <a:cubicBezTo>
                  <a:pt x="45" y="0"/>
                  <a:pt x="45" y="0"/>
                  <a:pt x="44" y="0"/>
                </a:cubicBezTo>
                <a:cubicBezTo>
                  <a:pt x="41" y="0"/>
                  <a:pt x="36" y="1"/>
                  <a:pt x="33" y="3"/>
                </a:cubicBezTo>
                <a:cubicBezTo>
                  <a:pt x="31" y="6"/>
                  <a:pt x="29" y="9"/>
                  <a:pt x="28" y="13"/>
                </a:cubicBezTo>
                <a:cubicBezTo>
                  <a:pt x="28" y="16"/>
                  <a:pt x="28" y="18"/>
                  <a:pt x="27" y="19"/>
                </a:cubicBezTo>
                <a:cubicBezTo>
                  <a:pt x="27" y="21"/>
                  <a:pt x="26" y="22"/>
                  <a:pt x="26" y="24"/>
                </a:cubicBezTo>
                <a:cubicBezTo>
                  <a:pt x="26" y="27"/>
                  <a:pt x="25" y="31"/>
                  <a:pt x="24" y="37"/>
                </a:cubicBezTo>
                <a:cubicBezTo>
                  <a:pt x="23" y="43"/>
                  <a:pt x="23" y="47"/>
                  <a:pt x="20" y="51"/>
                </a:cubicBezTo>
                <a:cubicBezTo>
                  <a:pt x="17" y="54"/>
                  <a:pt x="18" y="57"/>
                  <a:pt x="18" y="57"/>
                </a:cubicBezTo>
                <a:cubicBezTo>
                  <a:pt x="18" y="57"/>
                  <a:pt x="8" y="58"/>
                  <a:pt x="5" y="65"/>
                </a:cubicBezTo>
                <a:cubicBezTo>
                  <a:pt x="3" y="71"/>
                  <a:pt x="2" y="83"/>
                  <a:pt x="1" y="90"/>
                </a:cubicBezTo>
                <a:cubicBezTo>
                  <a:pt x="0" y="98"/>
                  <a:pt x="1" y="107"/>
                  <a:pt x="4" y="112"/>
                </a:cubicBezTo>
                <a:cubicBezTo>
                  <a:pt x="6" y="118"/>
                  <a:pt x="12" y="119"/>
                  <a:pt x="12" y="119"/>
                </a:cubicBezTo>
                <a:close/>
                <a:moveTo>
                  <a:pt x="58" y="102"/>
                </a:moveTo>
                <a:cubicBezTo>
                  <a:pt x="60" y="103"/>
                  <a:pt x="60" y="103"/>
                  <a:pt x="60" y="103"/>
                </a:cubicBezTo>
                <a:cubicBezTo>
                  <a:pt x="60" y="103"/>
                  <a:pt x="61" y="108"/>
                  <a:pt x="61" y="110"/>
                </a:cubicBezTo>
                <a:cubicBezTo>
                  <a:pt x="60" y="111"/>
                  <a:pt x="58" y="111"/>
                  <a:pt x="58" y="111"/>
                </a:cubicBezTo>
                <a:cubicBezTo>
                  <a:pt x="58" y="111"/>
                  <a:pt x="58" y="109"/>
                  <a:pt x="58" y="106"/>
                </a:cubicBezTo>
                <a:cubicBezTo>
                  <a:pt x="57" y="103"/>
                  <a:pt x="58" y="102"/>
                  <a:pt x="58" y="102"/>
                </a:cubicBezTo>
                <a:close/>
                <a:moveTo>
                  <a:pt x="44" y="220"/>
                </a:moveTo>
                <a:cubicBezTo>
                  <a:pt x="44" y="220"/>
                  <a:pt x="44" y="223"/>
                  <a:pt x="44" y="226"/>
                </a:cubicBezTo>
                <a:cubicBezTo>
                  <a:pt x="45" y="228"/>
                  <a:pt x="45" y="231"/>
                  <a:pt x="46" y="232"/>
                </a:cubicBezTo>
                <a:cubicBezTo>
                  <a:pt x="46" y="235"/>
                  <a:pt x="45" y="238"/>
                  <a:pt x="45" y="240"/>
                </a:cubicBezTo>
                <a:cubicBezTo>
                  <a:pt x="45" y="242"/>
                  <a:pt x="45" y="245"/>
                  <a:pt x="45" y="245"/>
                </a:cubicBezTo>
                <a:cubicBezTo>
                  <a:pt x="45" y="245"/>
                  <a:pt x="45" y="243"/>
                  <a:pt x="44" y="242"/>
                </a:cubicBezTo>
                <a:cubicBezTo>
                  <a:pt x="44" y="239"/>
                  <a:pt x="44" y="237"/>
                  <a:pt x="44" y="236"/>
                </a:cubicBezTo>
                <a:cubicBezTo>
                  <a:pt x="43" y="233"/>
                  <a:pt x="43" y="228"/>
                  <a:pt x="44" y="220"/>
                </a:cubicBezTo>
                <a:close/>
                <a:moveTo>
                  <a:pt x="36" y="73"/>
                </a:moveTo>
                <a:cubicBezTo>
                  <a:pt x="35" y="71"/>
                  <a:pt x="31" y="58"/>
                  <a:pt x="31" y="56"/>
                </a:cubicBezTo>
                <a:cubicBezTo>
                  <a:pt x="31" y="53"/>
                  <a:pt x="31" y="51"/>
                  <a:pt x="31" y="49"/>
                </a:cubicBezTo>
                <a:cubicBezTo>
                  <a:pt x="34" y="55"/>
                  <a:pt x="38" y="57"/>
                  <a:pt x="37" y="59"/>
                </a:cubicBezTo>
                <a:cubicBezTo>
                  <a:pt x="36" y="62"/>
                  <a:pt x="36" y="65"/>
                  <a:pt x="38" y="68"/>
                </a:cubicBezTo>
                <a:cubicBezTo>
                  <a:pt x="40" y="72"/>
                  <a:pt x="41" y="80"/>
                  <a:pt x="42" y="76"/>
                </a:cubicBezTo>
                <a:cubicBezTo>
                  <a:pt x="43" y="73"/>
                  <a:pt x="45" y="61"/>
                  <a:pt x="45" y="58"/>
                </a:cubicBezTo>
                <a:cubicBezTo>
                  <a:pt x="45" y="54"/>
                  <a:pt x="51" y="50"/>
                  <a:pt x="51" y="50"/>
                </a:cubicBezTo>
                <a:cubicBezTo>
                  <a:pt x="51" y="56"/>
                  <a:pt x="48" y="67"/>
                  <a:pt x="46" y="74"/>
                </a:cubicBezTo>
                <a:cubicBezTo>
                  <a:pt x="44" y="81"/>
                  <a:pt x="41" y="88"/>
                  <a:pt x="41" y="86"/>
                </a:cubicBezTo>
                <a:cubicBezTo>
                  <a:pt x="41" y="83"/>
                  <a:pt x="38" y="76"/>
                  <a:pt x="36" y="73"/>
                </a:cubicBezTo>
                <a:close/>
                <a:moveTo>
                  <a:pt x="29" y="120"/>
                </a:moveTo>
                <a:cubicBezTo>
                  <a:pt x="32" y="120"/>
                  <a:pt x="32" y="120"/>
                  <a:pt x="32" y="120"/>
                </a:cubicBezTo>
                <a:cubicBezTo>
                  <a:pt x="32" y="120"/>
                  <a:pt x="33" y="125"/>
                  <a:pt x="33" y="127"/>
                </a:cubicBezTo>
                <a:cubicBezTo>
                  <a:pt x="33" y="128"/>
                  <a:pt x="29" y="127"/>
                  <a:pt x="29" y="127"/>
                </a:cubicBezTo>
                <a:lnTo>
                  <a:pt x="29" y="12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endParaRPr lang="th-TH" sz="2519">
              <a:latin typeface="+mj-lt"/>
            </a:endParaRPr>
          </a:p>
        </p:txBody>
      </p:sp>
      <p:grpSp>
        <p:nvGrpSpPr>
          <p:cNvPr id="274" name="กลุ่ม 91"/>
          <p:cNvGrpSpPr/>
          <p:nvPr/>
        </p:nvGrpSpPr>
        <p:grpSpPr>
          <a:xfrm flipH="1">
            <a:off x="5812241" y="5554288"/>
            <a:ext cx="150431" cy="518133"/>
            <a:chOff x="6510338" y="4775200"/>
            <a:chExt cx="1568450" cy="5402263"/>
          </a:xfrm>
          <a:solidFill>
            <a:schemeClr val="accent6">
              <a:lumMod val="75000"/>
            </a:schemeClr>
          </a:solidFill>
        </p:grpSpPr>
        <p:sp>
          <p:nvSpPr>
            <p:cNvPr id="275" name="Freeform 7"/>
            <p:cNvSpPr>
              <a:spLocks noEditPoints="1"/>
            </p:cNvSpPr>
            <p:nvPr/>
          </p:nvSpPr>
          <p:spPr bwMode="auto">
            <a:xfrm>
              <a:off x="6510338" y="5535613"/>
              <a:ext cx="1568450" cy="4641850"/>
            </a:xfrm>
            <a:custGeom>
              <a:avLst/>
              <a:gdLst>
                <a:gd name="T0" fmla="*/ 94 w 97"/>
                <a:gd name="T1" fmla="*/ 14 h 287"/>
                <a:gd name="T2" fmla="*/ 71 w 97"/>
                <a:gd name="T3" fmla="*/ 0 h 287"/>
                <a:gd name="T4" fmla="*/ 70 w 97"/>
                <a:gd name="T5" fmla="*/ 0 h 287"/>
                <a:gd name="T6" fmla="*/ 56 w 97"/>
                <a:gd name="T7" fmla="*/ 11 h 287"/>
                <a:gd name="T8" fmla="*/ 47 w 97"/>
                <a:gd name="T9" fmla="*/ 16 h 287"/>
                <a:gd name="T10" fmla="*/ 46 w 97"/>
                <a:gd name="T11" fmla="*/ 8 h 287"/>
                <a:gd name="T12" fmla="*/ 31 w 97"/>
                <a:gd name="T13" fmla="*/ 15 h 287"/>
                <a:gd name="T14" fmla="*/ 10 w 97"/>
                <a:gd name="T15" fmla="*/ 41 h 287"/>
                <a:gd name="T16" fmla="*/ 18 w 97"/>
                <a:gd name="T17" fmla="*/ 69 h 287"/>
                <a:gd name="T18" fmla="*/ 21 w 97"/>
                <a:gd name="T19" fmla="*/ 97 h 287"/>
                <a:gd name="T20" fmla="*/ 23 w 97"/>
                <a:gd name="T21" fmla="*/ 131 h 287"/>
                <a:gd name="T22" fmla="*/ 33 w 97"/>
                <a:gd name="T23" fmla="*/ 209 h 287"/>
                <a:gd name="T24" fmla="*/ 23 w 97"/>
                <a:gd name="T25" fmla="*/ 249 h 287"/>
                <a:gd name="T26" fmla="*/ 11 w 97"/>
                <a:gd name="T27" fmla="*/ 257 h 287"/>
                <a:gd name="T28" fmla="*/ 40 w 97"/>
                <a:gd name="T29" fmla="*/ 252 h 287"/>
                <a:gd name="T30" fmla="*/ 53 w 97"/>
                <a:gd name="T31" fmla="*/ 251 h 287"/>
                <a:gd name="T32" fmla="*/ 53 w 97"/>
                <a:gd name="T33" fmla="*/ 224 h 287"/>
                <a:gd name="T34" fmla="*/ 55 w 97"/>
                <a:gd name="T35" fmla="*/ 185 h 287"/>
                <a:gd name="T36" fmla="*/ 54 w 97"/>
                <a:gd name="T37" fmla="*/ 158 h 287"/>
                <a:gd name="T38" fmla="*/ 63 w 97"/>
                <a:gd name="T39" fmla="*/ 225 h 287"/>
                <a:gd name="T40" fmla="*/ 71 w 97"/>
                <a:gd name="T41" fmla="*/ 257 h 287"/>
                <a:gd name="T42" fmla="*/ 70 w 97"/>
                <a:gd name="T43" fmla="*/ 287 h 287"/>
                <a:gd name="T44" fmla="*/ 87 w 97"/>
                <a:gd name="T45" fmla="*/ 259 h 287"/>
                <a:gd name="T46" fmla="*/ 89 w 97"/>
                <a:gd name="T47" fmla="*/ 227 h 287"/>
                <a:gd name="T48" fmla="*/ 82 w 97"/>
                <a:gd name="T49" fmla="*/ 154 h 287"/>
                <a:gd name="T50" fmla="*/ 92 w 97"/>
                <a:gd name="T51" fmla="*/ 129 h 287"/>
                <a:gd name="T52" fmla="*/ 83 w 97"/>
                <a:gd name="T53" fmla="*/ 78 h 287"/>
                <a:gd name="T54" fmla="*/ 93 w 97"/>
                <a:gd name="T55" fmla="*/ 38 h 287"/>
                <a:gd name="T56" fmla="*/ 37 w 97"/>
                <a:gd name="T57" fmla="*/ 80 h 287"/>
                <a:gd name="T58" fmla="*/ 39 w 97"/>
                <a:gd name="T59" fmla="*/ 93 h 287"/>
                <a:gd name="T60" fmla="*/ 40 w 97"/>
                <a:gd name="T61" fmla="*/ 54 h 287"/>
                <a:gd name="T62" fmla="*/ 35 w 97"/>
                <a:gd name="T63" fmla="*/ 61 h 287"/>
                <a:gd name="T64" fmla="*/ 39 w 97"/>
                <a:gd name="T65" fmla="*/ 47 h 287"/>
                <a:gd name="T66" fmla="*/ 40 w 97"/>
                <a:gd name="T67" fmla="*/ 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" h="287">
                  <a:moveTo>
                    <a:pt x="93" y="38"/>
                  </a:moveTo>
                  <a:cubicBezTo>
                    <a:pt x="95" y="26"/>
                    <a:pt x="97" y="17"/>
                    <a:pt x="94" y="14"/>
                  </a:cubicBezTo>
                  <a:cubicBezTo>
                    <a:pt x="90" y="11"/>
                    <a:pt x="84" y="13"/>
                    <a:pt x="79" y="9"/>
                  </a:cubicBezTo>
                  <a:cubicBezTo>
                    <a:pt x="74" y="5"/>
                    <a:pt x="73" y="0"/>
                    <a:pt x="71" y="0"/>
                  </a:cubicBezTo>
                  <a:cubicBezTo>
                    <a:pt x="71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7" y="3"/>
                    <a:pt x="57" y="14"/>
                    <a:pt x="57" y="14"/>
                  </a:cubicBezTo>
                  <a:cubicBezTo>
                    <a:pt x="57" y="14"/>
                    <a:pt x="57" y="13"/>
                    <a:pt x="56" y="11"/>
                  </a:cubicBezTo>
                  <a:cubicBezTo>
                    <a:pt x="56" y="9"/>
                    <a:pt x="55" y="7"/>
                    <a:pt x="52" y="8"/>
                  </a:cubicBezTo>
                  <a:cubicBezTo>
                    <a:pt x="49" y="8"/>
                    <a:pt x="51" y="13"/>
                    <a:pt x="47" y="16"/>
                  </a:cubicBezTo>
                  <a:cubicBezTo>
                    <a:pt x="47" y="13"/>
                    <a:pt x="47" y="10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5" y="8"/>
                    <a:pt x="45" y="9"/>
                  </a:cubicBezTo>
                  <a:cubicBezTo>
                    <a:pt x="43" y="11"/>
                    <a:pt x="35" y="13"/>
                    <a:pt x="31" y="15"/>
                  </a:cubicBezTo>
                  <a:cubicBezTo>
                    <a:pt x="26" y="16"/>
                    <a:pt x="23" y="19"/>
                    <a:pt x="21" y="24"/>
                  </a:cubicBezTo>
                  <a:cubicBezTo>
                    <a:pt x="18" y="30"/>
                    <a:pt x="15" y="37"/>
                    <a:pt x="10" y="41"/>
                  </a:cubicBezTo>
                  <a:cubicBezTo>
                    <a:pt x="6" y="46"/>
                    <a:pt x="0" y="53"/>
                    <a:pt x="2" y="60"/>
                  </a:cubicBezTo>
                  <a:cubicBezTo>
                    <a:pt x="3" y="67"/>
                    <a:pt x="13" y="72"/>
                    <a:pt x="18" y="69"/>
                  </a:cubicBezTo>
                  <a:cubicBezTo>
                    <a:pt x="24" y="66"/>
                    <a:pt x="26" y="66"/>
                    <a:pt x="26" y="66"/>
                  </a:cubicBezTo>
                  <a:cubicBezTo>
                    <a:pt x="26" y="66"/>
                    <a:pt x="22" y="81"/>
                    <a:pt x="21" y="97"/>
                  </a:cubicBezTo>
                  <a:cubicBezTo>
                    <a:pt x="19" y="112"/>
                    <a:pt x="15" y="127"/>
                    <a:pt x="17" y="128"/>
                  </a:cubicBezTo>
                  <a:cubicBezTo>
                    <a:pt x="20" y="129"/>
                    <a:pt x="23" y="131"/>
                    <a:pt x="23" y="131"/>
                  </a:cubicBezTo>
                  <a:cubicBezTo>
                    <a:pt x="23" y="131"/>
                    <a:pt x="24" y="152"/>
                    <a:pt x="28" y="171"/>
                  </a:cubicBezTo>
                  <a:cubicBezTo>
                    <a:pt x="31" y="190"/>
                    <a:pt x="33" y="198"/>
                    <a:pt x="33" y="209"/>
                  </a:cubicBezTo>
                  <a:cubicBezTo>
                    <a:pt x="34" y="220"/>
                    <a:pt x="35" y="229"/>
                    <a:pt x="34" y="233"/>
                  </a:cubicBezTo>
                  <a:cubicBezTo>
                    <a:pt x="33" y="238"/>
                    <a:pt x="27" y="247"/>
                    <a:pt x="23" y="249"/>
                  </a:cubicBezTo>
                  <a:cubicBezTo>
                    <a:pt x="19" y="251"/>
                    <a:pt x="13" y="251"/>
                    <a:pt x="10" y="252"/>
                  </a:cubicBezTo>
                  <a:cubicBezTo>
                    <a:pt x="7" y="253"/>
                    <a:pt x="5" y="256"/>
                    <a:pt x="11" y="257"/>
                  </a:cubicBezTo>
                  <a:cubicBezTo>
                    <a:pt x="17" y="258"/>
                    <a:pt x="29" y="257"/>
                    <a:pt x="32" y="256"/>
                  </a:cubicBezTo>
                  <a:cubicBezTo>
                    <a:pt x="35" y="255"/>
                    <a:pt x="40" y="252"/>
                    <a:pt x="40" y="252"/>
                  </a:cubicBezTo>
                  <a:cubicBezTo>
                    <a:pt x="40" y="252"/>
                    <a:pt x="38" y="256"/>
                    <a:pt x="45" y="256"/>
                  </a:cubicBezTo>
                  <a:cubicBezTo>
                    <a:pt x="52" y="256"/>
                    <a:pt x="53" y="256"/>
                    <a:pt x="53" y="251"/>
                  </a:cubicBezTo>
                  <a:cubicBezTo>
                    <a:pt x="53" y="247"/>
                    <a:pt x="53" y="242"/>
                    <a:pt x="54" y="239"/>
                  </a:cubicBezTo>
                  <a:cubicBezTo>
                    <a:pt x="55" y="236"/>
                    <a:pt x="50" y="228"/>
                    <a:pt x="53" y="224"/>
                  </a:cubicBezTo>
                  <a:cubicBezTo>
                    <a:pt x="55" y="220"/>
                    <a:pt x="57" y="209"/>
                    <a:pt x="55" y="202"/>
                  </a:cubicBezTo>
                  <a:cubicBezTo>
                    <a:pt x="53" y="196"/>
                    <a:pt x="56" y="190"/>
                    <a:pt x="55" y="185"/>
                  </a:cubicBezTo>
                  <a:cubicBezTo>
                    <a:pt x="54" y="181"/>
                    <a:pt x="54" y="175"/>
                    <a:pt x="54" y="169"/>
                  </a:cubicBezTo>
                  <a:cubicBezTo>
                    <a:pt x="54" y="163"/>
                    <a:pt x="54" y="158"/>
                    <a:pt x="54" y="158"/>
                  </a:cubicBezTo>
                  <a:cubicBezTo>
                    <a:pt x="54" y="158"/>
                    <a:pt x="58" y="182"/>
                    <a:pt x="60" y="189"/>
                  </a:cubicBezTo>
                  <a:cubicBezTo>
                    <a:pt x="61" y="195"/>
                    <a:pt x="63" y="218"/>
                    <a:pt x="63" y="225"/>
                  </a:cubicBezTo>
                  <a:cubicBezTo>
                    <a:pt x="63" y="232"/>
                    <a:pt x="68" y="241"/>
                    <a:pt x="68" y="247"/>
                  </a:cubicBezTo>
                  <a:cubicBezTo>
                    <a:pt x="69" y="253"/>
                    <a:pt x="69" y="257"/>
                    <a:pt x="71" y="257"/>
                  </a:cubicBezTo>
                  <a:cubicBezTo>
                    <a:pt x="72" y="257"/>
                    <a:pt x="69" y="264"/>
                    <a:pt x="68" y="270"/>
                  </a:cubicBezTo>
                  <a:cubicBezTo>
                    <a:pt x="66" y="275"/>
                    <a:pt x="63" y="287"/>
                    <a:pt x="70" y="287"/>
                  </a:cubicBezTo>
                  <a:cubicBezTo>
                    <a:pt x="77" y="287"/>
                    <a:pt x="85" y="284"/>
                    <a:pt x="85" y="276"/>
                  </a:cubicBezTo>
                  <a:cubicBezTo>
                    <a:pt x="86" y="269"/>
                    <a:pt x="85" y="262"/>
                    <a:pt x="87" y="259"/>
                  </a:cubicBezTo>
                  <a:cubicBezTo>
                    <a:pt x="89" y="256"/>
                    <a:pt x="89" y="250"/>
                    <a:pt x="89" y="246"/>
                  </a:cubicBezTo>
                  <a:cubicBezTo>
                    <a:pt x="88" y="242"/>
                    <a:pt x="90" y="235"/>
                    <a:pt x="89" y="227"/>
                  </a:cubicBezTo>
                  <a:cubicBezTo>
                    <a:pt x="88" y="218"/>
                    <a:pt x="88" y="204"/>
                    <a:pt x="86" y="194"/>
                  </a:cubicBezTo>
                  <a:cubicBezTo>
                    <a:pt x="84" y="183"/>
                    <a:pt x="83" y="167"/>
                    <a:pt x="82" y="154"/>
                  </a:cubicBezTo>
                  <a:cubicBezTo>
                    <a:pt x="81" y="141"/>
                    <a:pt x="80" y="135"/>
                    <a:pt x="82" y="133"/>
                  </a:cubicBezTo>
                  <a:cubicBezTo>
                    <a:pt x="83" y="131"/>
                    <a:pt x="90" y="129"/>
                    <a:pt x="92" y="129"/>
                  </a:cubicBezTo>
                  <a:cubicBezTo>
                    <a:pt x="94" y="128"/>
                    <a:pt x="90" y="115"/>
                    <a:pt x="88" y="104"/>
                  </a:cubicBezTo>
                  <a:cubicBezTo>
                    <a:pt x="87" y="93"/>
                    <a:pt x="84" y="86"/>
                    <a:pt x="83" y="78"/>
                  </a:cubicBezTo>
                  <a:cubicBezTo>
                    <a:pt x="81" y="70"/>
                    <a:pt x="81" y="66"/>
                    <a:pt x="84" y="61"/>
                  </a:cubicBezTo>
                  <a:cubicBezTo>
                    <a:pt x="88" y="55"/>
                    <a:pt x="92" y="51"/>
                    <a:pt x="93" y="38"/>
                  </a:cubicBezTo>
                  <a:close/>
                  <a:moveTo>
                    <a:pt x="34" y="92"/>
                  </a:moveTo>
                  <a:cubicBezTo>
                    <a:pt x="34" y="92"/>
                    <a:pt x="35" y="86"/>
                    <a:pt x="37" y="80"/>
                  </a:cubicBezTo>
                  <a:cubicBezTo>
                    <a:pt x="37" y="80"/>
                    <a:pt x="38" y="87"/>
                    <a:pt x="39" y="90"/>
                  </a:cubicBezTo>
                  <a:cubicBezTo>
                    <a:pt x="39" y="92"/>
                    <a:pt x="39" y="93"/>
                    <a:pt x="39" y="93"/>
                  </a:cubicBezTo>
                  <a:lnTo>
                    <a:pt x="34" y="92"/>
                  </a:lnTo>
                  <a:close/>
                  <a:moveTo>
                    <a:pt x="40" y="54"/>
                  </a:moveTo>
                  <a:cubicBezTo>
                    <a:pt x="40" y="58"/>
                    <a:pt x="40" y="60"/>
                    <a:pt x="40" y="60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5" y="61"/>
                    <a:pt x="34" y="57"/>
                    <a:pt x="35" y="53"/>
                  </a:cubicBezTo>
                  <a:cubicBezTo>
                    <a:pt x="37" y="49"/>
                    <a:pt x="38" y="48"/>
                    <a:pt x="39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0" y="50"/>
                    <a:pt x="4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  <p:sp>
          <p:nvSpPr>
            <p:cNvPr id="276" name="Freeform 8"/>
            <p:cNvSpPr>
              <a:spLocks/>
            </p:cNvSpPr>
            <p:nvPr/>
          </p:nvSpPr>
          <p:spPr bwMode="auto">
            <a:xfrm>
              <a:off x="7140576" y="4775200"/>
              <a:ext cx="566738" cy="873125"/>
            </a:xfrm>
            <a:custGeom>
              <a:avLst/>
              <a:gdLst>
                <a:gd name="T0" fmla="*/ 1 w 35"/>
                <a:gd name="T1" fmla="*/ 14 h 54"/>
                <a:gd name="T2" fmla="*/ 2 w 35"/>
                <a:gd name="T3" fmla="*/ 19 h 54"/>
                <a:gd name="T4" fmla="*/ 2 w 35"/>
                <a:gd name="T5" fmla="*/ 37 h 54"/>
                <a:gd name="T6" fmla="*/ 6 w 35"/>
                <a:gd name="T7" fmla="*/ 45 h 54"/>
                <a:gd name="T8" fmla="*/ 9 w 35"/>
                <a:gd name="T9" fmla="*/ 50 h 54"/>
                <a:gd name="T10" fmla="*/ 8 w 35"/>
                <a:gd name="T11" fmla="*/ 52 h 54"/>
                <a:gd name="T12" fmla="*/ 13 w 35"/>
                <a:gd name="T13" fmla="*/ 54 h 54"/>
                <a:gd name="T14" fmla="*/ 29 w 35"/>
                <a:gd name="T15" fmla="*/ 44 h 54"/>
                <a:gd name="T16" fmla="*/ 29 w 35"/>
                <a:gd name="T17" fmla="*/ 44 h 54"/>
                <a:gd name="T18" fmla="*/ 29 w 35"/>
                <a:gd name="T19" fmla="*/ 43 h 54"/>
                <a:gd name="T20" fmla="*/ 30 w 35"/>
                <a:gd name="T21" fmla="*/ 38 h 54"/>
                <a:gd name="T22" fmla="*/ 34 w 35"/>
                <a:gd name="T23" fmla="*/ 32 h 54"/>
                <a:gd name="T24" fmla="*/ 35 w 35"/>
                <a:gd name="T25" fmla="*/ 14 h 54"/>
                <a:gd name="T26" fmla="*/ 18 w 35"/>
                <a:gd name="T27" fmla="*/ 1 h 54"/>
                <a:gd name="T28" fmla="*/ 6 w 35"/>
                <a:gd name="T29" fmla="*/ 3 h 54"/>
                <a:gd name="T30" fmla="*/ 1 w 35"/>
                <a:gd name="T31" fmla="*/ 7 h 54"/>
                <a:gd name="T32" fmla="*/ 1 w 35"/>
                <a:gd name="T33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54">
                  <a:moveTo>
                    <a:pt x="1" y="14"/>
                  </a:moveTo>
                  <a:cubicBezTo>
                    <a:pt x="1" y="16"/>
                    <a:pt x="1" y="18"/>
                    <a:pt x="2" y="19"/>
                  </a:cubicBezTo>
                  <a:cubicBezTo>
                    <a:pt x="2" y="23"/>
                    <a:pt x="2" y="35"/>
                    <a:pt x="2" y="37"/>
                  </a:cubicBezTo>
                  <a:cubicBezTo>
                    <a:pt x="3" y="40"/>
                    <a:pt x="4" y="44"/>
                    <a:pt x="6" y="45"/>
                  </a:cubicBezTo>
                  <a:cubicBezTo>
                    <a:pt x="9" y="47"/>
                    <a:pt x="9" y="48"/>
                    <a:pt x="9" y="50"/>
                  </a:cubicBezTo>
                  <a:cubicBezTo>
                    <a:pt x="9" y="51"/>
                    <a:pt x="9" y="52"/>
                    <a:pt x="8" y="52"/>
                  </a:cubicBezTo>
                  <a:cubicBezTo>
                    <a:pt x="10" y="53"/>
                    <a:pt x="12" y="54"/>
                    <a:pt x="13" y="54"/>
                  </a:cubicBezTo>
                  <a:cubicBezTo>
                    <a:pt x="17" y="54"/>
                    <a:pt x="26" y="47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3"/>
                    <a:pt x="29" y="43"/>
                  </a:cubicBezTo>
                  <a:cubicBezTo>
                    <a:pt x="29" y="40"/>
                    <a:pt x="30" y="38"/>
                    <a:pt x="30" y="38"/>
                  </a:cubicBezTo>
                  <a:cubicBezTo>
                    <a:pt x="30" y="38"/>
                    <a:pt x="33" y="35"/>
                    <a:pt x="34" y="32"/>
                  </a:cubicBezTo>
                  <a:cubicBezTo>
                    <a:pt x="35" y="28"/>
                    <a:pt x="35" y="20"/>
                    <a:pt x="35" y="14"/>
                  </a:cubicBezTo>
                  <a:cubicBezTo>
                    <a:pt x="34" y="8"/>
                    <a:pt x="28" y="1"/>
                    <a:pt x="18" y="1"/>
                  </a:cubicBezTo>
                  <a:cubicBezTo>
                    <a:pt x="14" y="0"/>
                    <a:pt x="10" y="1"/>
                    <a:pt x="6" y="3"/>
                  </a:cubicBezTo>
                  <a:cubicBezTo>
                    <a:pt x="5" y="4"/>
                    <a:pt x="2" y="6"/>
                    <a:pt x="1" y="7"/>
                  </a:cubicBezTo>
                  <a:cubicBezTo>
                    <a:pt x="0" y="9"/>
                    <a:pt x="0" y="12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</p:grpSp>
      <p:sp>
        <p:nvSpPr>
          <p:cNvPr id="277" name="Freeform 10"/>
          <p:cNvSpPr>
            <a:spLocks noEditPoints="1"/>
          </p:cNvSpPr>
          <p:nvPr/>
        </p:nvSpPr>
        <p:spPr bwMode="auto">
          <a:xfrm flipH="1">
            <a:off x="5772096" y="3413603"/>
            <a:ext cx="237369" cy="555436"/>
          </a:xfrm>
          <a:custGeom>
            <a:avLst/>
            <a:gdLst>
              <a:gd name="T0" fmla="*/ 6 w 153"/>
              <a:gd name="T1" fmla="*/ 120 h 358"/>
              <a:gd name="T2" fmla="*/ 11 w 153"/>
              <a:gd name="T3" fmla="*/ 132 h 358"/>
              <a:gd name="T4" fmla="*/ 23 w 153"/>
              <a:gd name="T5" fmla="*/ 137 h 358"/>
              <a:gd name="T6" fmla="*/ 44 w 153"/>
              <a:gd name="T7" fmla="*/ 144 h 358"/>
              <a:gd name="T8" fmla="*/ 58 w 153"/>
              <a:gd name="T9" fmla="*/ 150 h 358"/>
              <a:gd name="T10" fmla="*/ 58 w 153"/>
              <a:gd name="T11" fmla="*/ 165 h 358"/>
              <a:gd name="T12" fmla="*/ 52 w 153"/>
              <a:gd name="T13" fmla="*/ 199 h 358"/>
              <a:gd name="T14" fmla="*/ 51 w 153"/>
              <a:gd name="T15" fmla="*/ 209 h 358"/>
              <a:gd name="T16" fmla="*/ 47 w 153"/>
              <a:gd name="T17" fmla="*/ 231 h 358"/>
              <a:gd name="T18" fmla="*/ 45 w 153"/>
              <a:gd name="T19" fmla="*/ 256 h 358"/>
              <a:gd name="T20" fmla="*/ 48 w 153"/>
              <a:gd name="T21" fmla="*/ 297 h 358"/>
              <a:gd name="T22" fmla="*/ 43 w 153"/>
              <a:gd name="T23" fmla="*/ 323 h 358"/>
              <a:gd name="T24" fmla="*/ 23 w 153"/>
              <a:gd name="T25" fmla="*/ 337 h 358"/>
              <a:gd name="T26" fmla="*/ 26 w 153"/>
              <a:gd name="T27" fmla="*/ 344 h 358"/>
              <a:gd name="T28" fmla="*/ 58 w 153"/>
              <a:gd name="T29" fmla="*/ 333 h 358"/>
              <a:gd name="T30" fmla="*/ 72 w 153"/>
              <a:gd name="T31" fmla="*/ 325 h 358"/>
              <a:gd name="T32" fmla="*/ 76 w 153"/>
              <a:gd name="T33" fmla="*/ 255 h 358"/>
              <a:gd name="T34" fmla="*/ 93 w 153"/>
              <a:gd name="T35" fmla="*/ 223 h 358"/>
              <a:gd name="T36" fmla="*/ 96 w 153"/>
              <a:gd name="T37" fmla="*/ 242 h 358"/>
              <a:gd name="T38" fmla="*/ 100 w 153"/>
              <a:gd name="T39" fmla="*/ 263 h 358"/>
              <a:gd name="T40" fmla="*/ 95 w 153"/>
              <a:gd name="T41" fmla="*/ 307 h 358"/>
              <a:gd name="T42" fmla="*/ 97 w 153"/>
              <a:gd name="T43" fmla="*/ 337 h 358"/>
              <a:gd name="T44" fmla="*/ 100 w 153"/>
              <a:gd name="T45" fmla="*/ 357 h 358"/>
              <a:gd name="T46" fmla="*/ 115 w 153"/>
              <a:gd name="T47" fmla="*/ 337 h 358"/>
              <a:gd name="T48" fmla="*/ 121 w 153"/>
              <a:gd name="T49" fmla="*/ 292 h 358"/>
              <a:gd name="T50" fmla="*/ 130 w 153"/>
              <a:gd name="T51" fmla="*/ 208 h 358"/>
              <a:gd name="T52" fmla="*/ 135 w 153"/>
              <a:gd name="T53" fmla="*/ 153 h 358"/>
              <a:gd name="T54" fmla="*/ 152 w 153"/>
              <a:gd name="T55" fmla="*/ 124 h 358"/>
              <a:gd name="T56" fmla="*/ 148 w 153"/>
              <a:gd name="T57" fmla="*/ 76 h 358"/>
              <a:gd name="T58" fmla="*/ 116 w 153"/>
              <a:gd name="T59" fmla="*/ 50 h 358"/>
              <a:gd name="T60" fmla="*/ 109 w 153"/>
              <a:gd name="T61" fmla="*/ 34 h 358"/>
              <a:gd name="T62" fmla="*/ 113 w 153"/>
              <a:gd name="T63" fmla="*/ 22 h 358"/>
              <a:gd name="T64" fmla="*/ 99 w 153"/>
              <a:gd name="T65" fmla="*/ 1 h 358"/>
              <a:gd name="T66" fmla="*/ 82 w 153"/>
              <a:gd name="T67" fmla="*/ 4 h 358"/>
              <a:gd name="T68" fmla="*/ 76 w 153"/>
              <a:gd name="T69" fmla="*/ 24 h 358"/>
              <a:gd name="T70" fmla="*/ 76 w 153"/>
              <a:gd name="T71" fmla="*/ 33 h 358"/>
              <a:gd name="T72" fmla="*/ 82 w 153"/>
              <a:gd name="T73" fmla="*/ 47 h 358"/>
              <a:gd name="T74" fmla="*/ 51 w 153"/>
              <a:gd name="T75" fmla="*/ 63 h 358"/>
              <a:gd name="T76" fmla="*/ 45 w 153"/>
              <a:gd name="T77" fmla="*/ 95 h 358"/>
              <a:gd name="T78" fmla="*/ 41 w 153"/>
              <a:gd name="T79" fmla="*/ 115 h 358"/>
              <a:gd name="T80" fmla="*/ 2 w 153"/>
              <a:gd name="T81" fmla="*/ 113 h 358"/>
              <a:gd name="T82" fmla="*/ 83 w 153"/>
              <a:gd name="T83" fmla="*/ 48 h 358"/>
              <a:gd name="T84" fmla="*/ 101 w 153"/>
              <a:gd name="T85" fmla="*/ 78 h 358"/>
              <a:gd name="T86" fmla="*/ 97 w 153"/>
              <a:gd name="T87" fmla="*/ 60 h 358"/>
              <a:gd name="T88" fmla="*/ 88 w 153"/>
              <a:gd name="T89" fmla="*/ 7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3" h="358">
                <a:moveTo>
                  <a:pt x="7" y="117"/>
                </a:moveTo>
                <a:cubicBezTo>
                  <a:pt x="7" y="117"/>
                  <a:pt x="7" y="118"/>
                  <a:pt x="6" y="118"/>
                </a:cubicBezTo>
                <a:cubicBezTo>
                  <a:pt x="6" y="119"/>
                  <a:pt x="6" y="120"/>
                  <a:pt x="6" y="120"/>
                </a:cubicBezTo>
                <a:cubicBezTo>
                  <a:pt x="5" y="122"/>
                  <a:pt x="5" y="122"/>
                  <a:pt x="5" y="122"/>
                </a:cubicBezTo>
                <a:cubicBezTo>
                  <a:pt x="5" y="122"/>
                  <a:pt x="6" y="124"/>
                  <a:pt x="10" y="126"/>
                </a:cubicBezTo>
                <a:cubicBezTo>
                  <a:pt x="10" y="126"/>
                  <a:pt x="10" y="132"/>
                  <a:pt x="11" y="132"/>
                </a:cubicBezTo>
                <a:cubicBezTo>
                  <a:pt x="12" y="133"/>
                  <a:pt x="13" y="133"/>
                  <a:pt x="14" y="134"/>
                </a:cubicBezTo>
                <a:cubicBezTo>
                  <a:pt x="16" y="134"/>
                  <a:pt x="15" y="135"/>
                  <a:pt x="16" y="135"/>
                </a:cubicBezTo>
                <a:cubicBezTo>
                  <a:pt x="16" y="136"/>
                  <a:pt x="23" y="137"/>
                  <a:pt x="23" y="137"/>
                </a:cubicBezTo>
                <a:cubicBezTo>
                  <a:pt x="23" y="137"/>
                  <a:pt x="29" y="153"/>
                  <a:pt x="33" y="153"/>
                </a:cubicBezTo>
                <a:cubicBezTo>
                  <a:pt x="33" y="153"/>
                  <a:pt x="42" y="146"/>
                  <a:pt x="42" y="145"/>
                </a:cubicBezTo>
                <a:cubicBezTo>
                  <a:pt x="43" y="145"/>
                  <a:pt x="44" y="144"/>
                  <a:pt x="44" y="144"/>
                </a:cubicBezTo>
                <a:cubicBezTo>
                  <a:pt x="45" y="144"/>
                  <a:pt x="46" y="143"/>
                  <a:pt x="46" y="143"/>
                </a:cubicBezTo>
                <a:cubicBezTo>
                  <a:pt x="58" y="147"/>
                  <a:pt x="58" y="147"/>
                  <a:pt x="58" y="147"/>
                </a:cubicBezTo>
                <a:cubicBezTo>
                  <a:pt x="58" y="147"/>
                  <a:pt x="59" y="149"/>
                  <a:pt x="58" y="150"/>
                </a:cubicBezTo>
                <a:cubicBezTo>
                  <a:pt x="58" y="151"/>
                  <a:pt x="57" y="154"/>
                  <a:pt x="58" y="156"/>
                </a:cubicBezTo>
                <a:cubicBezTo>
                  <a:pt x="58" y="159"/>
                  <a:pt x="57" y="160"/>
                  <a:pt x="56" y="161"/>
                </a:cubicBezTo>
                <a:cubicBezTo>
                  <a:pt x="56" y="161"/>
                  <a:pt x="58" y="164"/>
                  <a:pt x="58" y="165"/>
                </a:cubicBezTo>
                <a:cubicBezTo>
                  <a:pt x="57" y="166"/>
                  <a:pt x="56" y="174"/>
                  <a:pt x="56" y="174"/>
                </a:cubicBezTo>
                <a:cubicBezTo>
                  <a:pt x="56" y="174"/>
                  <a:pt x="53" y="196"/>
                  <a:pt x="53" y="197"/>
                </a:cubicBezTo>
                <a:cubicBezTo>
                  <a:pt x="52" y="198"/>
                  <a:pt x="52" y="199"/>
                  <a:pt x="52" y="199"/>
                </a:cubicBezTo>
                <a:cubicBezTo>
                  <a:pt x="52" y="199"/>
                  <a:pt x="52" y="203"/>
                  <a:pt x="52" y="203"/>
                </a:cubicBezTo>
                <a:cubicBezTo>
                  <a:pt x="53" y="203"/>
                  <a:pt x="52" y="204"/>
                  <a:pt x="52" y="205"/>
                </a:cubicBezTo>
                <a:cubicBezTo>
                  <a:pt x="52" y="205"/>
                  <a:pt x="52" y="208"/>
                  <a:pt x="51" y="209"/>
                </a:cubicBezTo>
                <a:cubicBezTo>
                  <a:pt x="50" y="210"/>
                  <a:pt x="51" y="211"/>
                  <a:pt x="50" y="212"/>
                </a:cubicBezTo>
                <a:cubicBezTo>
                  <a:pt x="49" y="214"/>
                  <a:pt x="48" y="221"/>
                  <a:pt x="48" y="221"/>
                </a:cubicBezTo>
                <a:cubicBezTo>
                  <a:pt x="48" y="221"/>
                  <a:pt x="47" y="230"/>
                  <a:pt x="47" y="231"/>
                </a:cubicBezTo>
                <a:cubicBezTo>
                  <a:pt x="47" y="232"/>
                  <a:pt x="46" y="238"/>
                  <a:pt x="46" y="238"/>
                </a:cubicBezTo>
                <a:cubicBezTo>
                  <a:pt x="46" y="238"/>
                  <a:pt x="45" y="243"/>
                  <a:pt x="44" y="245"/>
                </a:cubicBezTo>
                <a:cubicBezTo>
                  <a:pt x="44" y="248"/>
                  <a:pt x="44" y="254"/>
                  <a:pt x="45" y="256"/>
                </a:cubicBezTo>
                <a:cubicBezTo>
                  <a:pt x="46" y="257"/>
                  <a:pt x="49" y="280"/>
                  <a:pt x="49" y="283"/>
                </a:cubicBezTo>
                <a:cubicBezTo>
                  <a:pt x="48" y="285"/>
                  <a:pt x="49" y="286"/>
                  <a:pt x="49" y="287"/>
                </a:cubicBezTo>
                <a:cubicBezTo>
                  <a:pt x="49" y="287"/>
                  <a:pt x="48" y="296"/>
                  <a:pt x="48" y="297"/>
                </a:cubicBezTo>
                <a:cubicBezTo>
                  <a:pt x="48" y="298"/>
                  <a:pt x="48" y="304"/>
                  <a:pt x="47" y="305"/>
                </a:cubicBezTo>
                <a:cubicBezTo>
                  <a:pt x="47" y="305"/>
                  <a:pt x="46" y="312"/>
                  <a:pt x="47" y="314"/>
                </a:cubicBezTo>
                <a:cubicBezTo>
                  <a:pt x="47" y="317"/>
                  <a:pt x="43" y="322"/>
                  <a:pt x="43" y="323"/>
                </a:cubicBezTo>
                <a:cubicBezTo>
                  <a:pt x="43" y="324"/>
                  <a:pt x="41" y="325"/>
                  <a:pt x="41" y="326"/>
                </a:cubicBezTo>
                <a:cubicBezTo>
                  <a:pt x="41" y="327"/>
                  <a:pt x="33" y="332"/>
                  <a:pt x="32" y="332"/>
                </a:cubicBezTo>
                <a:cubicBezTo>
                  <a:pt x="31" y="332"/>
                  <a:pt x="23" y="336"/>
                  <a:pt x="23" y="337"/>
                </a:cubicBezTo>
                <a:cubicBezTo>
                  <a:pt x="23" y="338"/>
                  <a:pt x="23" y="338"/>
                  <a:pt x="23" y="338"/>
                </a:cubicBezTo>
                <a:cubicBezTo>
                  <a:pt x="23" y="338"/>
                  <a:pt x="21" y="338"/>
                  <a:pt x="21" y="339"/>
                </a:cubicBezTo>
                <a:cubicBezTo>
                  <a:pt x="21" y="339"/>
                  <a:pt x="23" y="343"/>
                  <a:pt x="26" y="344"/>
                </a:cubicBezTo>
                <a:cubicBezTo>
                  <a:pt x="26" y="344"/>
                  <a:pt x="41" y="343"/>
                  <a:pt x="44" y="342"/>
                </a:cubicBezTo>
                <a:cubicBezTo>
                  <a:pt x="47" y="340"/>
                  <a:pt x="50" y="338"/>
                  <a:pt x="50" y="338"/>
                </a:cubicBezTo>
                <a:cubicBezTo>
                  <a:pt x="50" y="338"/>
                  <a:pt x="57" y="333"/>
                  <a:pt x="58" y="333"/>
                </a:cubicBezTo>
                <a:cubicBezTo>
                  <a:pt x="59" y="335"/>
                  <a:pt x="59" y="335"/>
                  <a:pt x="59" y="335"/>
                </a:cubicBezTo>
                <a:cubicBezTo>
                  <a:pt x="59" y="335"/>
                  <a:pt x="72" y="333"/>
                  <a:pt x="73" y="331"/>
                </a:cubicBezTo>
                <a:cubicBezTo>
                  <a:pt x="74" y="330"/>
                  <a:pt x="72" y="326"/>
                  <a:pt x="72" y="325"/>
                </a:cubicBezTo>
                <a:cubicBezTo>
                  <a:pt x="71" y="324"/>
                  <a:pt x="72" y="324"/>
                  <a:pt x="72" y="324"/>
                </a:cubicBezTo>
                <a:cubicBezTo>
                  <a:pt x="72" y="319"/>
                  <a:pt x="72" y="319"/>
                  <a:pt x="72" y="319"/>
                </a:cubicBezTo>
                <a:cubicBezTo>
                  <a:pt x="72" y="319"/>
                  <a:pt x="76" y="257"/>
                  <a:pt x="76" y="255"/>
                </a:cubicBezTo>
                <a:cubicBezTo>
                  <a:pt x="76" y="255"/>
                  <a:pt x="76" y="254"/>
                  <a:pt x="76" y="252"/>
                </a:cubicBezTo>
                <a:cubicBezTo>
                  <a:pt x="77" y="251"/>
                  <a:pt x="90" y="215"/>
                  <a:pt x="90" y="215"/>
                </a:cubicBezTo>
                <a:cubicBezTo>
                  <a:pt x="90" y="214"/>
                  <a:pt x="92" y="218"/>
                  <a:pt x="93" y="223"/>
                </a:cubicBezTo>
                <a:cubicBezTo>
                  <a:pt x="93" y="223"/>
                  <a:pt x="94" y="229"/>
                  <a:pt x="94" y="230"/>
                </a:cubicBezTo>
                <a:cubicBezTo>
                  <a:pt x="93" y="231"/>
                  <a:pt x="94" y="235"/>
                  <a:pt x="95" y="237"/>
                </a:cubicBezTo>
                <a:cubicBezTo>
                  <a:pt x="96" y="239"/>
                  <a:pt x="96" y="241"/>
                  <a:pt x="96" y="242"/>
                </a:cubicBezTo>
                <a:cubicBezTo>
                  <a:pt x="96" y="242"/>
                  <a:pt x="98" y="249"/>
                  <a:pt x="97" y="249"/>
                </a:cubicBezTo>
                <a:cubicBezTo>
                  <a:pt x="97" y="250"/>
                  <a:pt x="97" y="257"/>
                  <a:pt x="97" y="258"/>
                </a:cubicBezTo>
                <a:cubicBezTo>
                  <a:pt x="97" y="260"/>
                  <a:pt x="100" y="262"/>
                  <a:pt x="100" y="263"/>
                </a:cubicBezTo>
                <a:cubicBezTo>
                  <a:pt x="100" y="264"/>
                  <a:pt x="97" y="282"/>
                  <a:pt x="98" y="286"/>
                </a:cubicBezTo>
                <a:cubicBezTo>
                  <a:pt x="98" y="286"/>
                  <a:pt x="96" y="291"/>
                  <a:pt x="96" y="294"/>
                </a:cubicBezTo>
                <a:cubicBezTo>
                  <a:pt x="95" y="297"/>
                  <a:pt x="95" y="307"/>
                  <a:pt x="95" y="307"/>
                </a:cubicBezTo>
                <a:cubicBezTo>
                  <a:pt x="93" y="323"/>
                  <a:pt x="93" y="323"/>
                  <a:pt x="93" y="323"/>
                </a:cubicBezTo>
                <a:cubicBezTo>
                  <a:pt x="93" y="323"/>
                  <a:pt x="92" y="328"/>
                  <a:pt x="93" y="330"/>
                </a:cubicBezTo>
                <a:cubicBezTo>
                  <a:pt x="94" y="332"/>
                  <a:pt x="97" y="337"/>
                  <a:pt x="97" y="337"/>
                </a:cubicBezTo>
                <a:cubicBezTo>
                  <a:pt x="97" y="337"/>
                  <a:pt x="96" y="344"/>
                  <a:pt x="96" y="344"/>
                </a:cubicBezTo>
                <a:cubicBezTo>
                  <a:pt x="96" y="345"/>
                  <a:pt x="95" y="346"/>
                  <a:pt x="95" y="346"/>
                </a:cubicBezTo>
                <a:cubicBezTo>
                  <a:pt x="95" y="346"/>
                  <a:pt x="95" y="356"/>
                  <a:pt x="100" y="357"/>
                </a:cubicBezTo>
                <a:cubicBezTo>
                  <a:pt x="100" y="357"/>
                  <a:pt x="107" y="358"/>
                  <a:pt x="109" y="357"/>
                </a:cubicBezTo>
                <a:cubicBezTo>
                  <a:pt x="112" y="357"/>
                  <a:pt x="117" y="349"/>
                  <a:pt x="116" y="345"/>
                </a:cubicBezTo>
                <a:cubicBezTo>
                  <a:pt x="115" y="341"/>
                  <a:pt x="115" y="337"/>
                  <a:pt x="115" y="337"/>
                </a:cubicBezTo>
                <a:cubicBezTo>
                  <a:pt x="115" y="337"/>
                  <a:pt x="115" y="336"/>
                  <a:pt x="116" y="336"/>
                </a:cubicBezTo>
                <a:cubicBezTo>
                  <a:pt x="116" y="335"/>
                  <a:pt x="117" y="326"/>
                  <a:pt x="119" y="323"/>
                </a:cubicBezTo>
                <a:cubicBezTo>
                  <a:pt x="121" y="321"/>
                  <a:pt x="122" y="294"/>
                  <a:pt x="121" y="292"/>
                </a:cubicBezTo>
                <a:cubicBezTo>
                  <a:pt x="121" y="290"/>
                  <a:pt x="123" y="269"/>
                  <a:pt x="123" y="267"/>
                </a:cubicBezTo>
                <a:cubicBezTo>
                  <a:pt x="123" y="266"/>
                  <a:pt x="124" y="243"/>
                  <a:pt x="124" y="242"/>
                </a:cubicBezTo>
                <a:cubicBezTo>
                  <a:pt x="124" y="241"/>
                  <a:pt x="131" y="209"/>
                  <a:pt x="130" y="208"/>
                </a:cubicBezTo>
                <a:cubicBezTo>
                  <a:pt x="129" y="208"/>
                  <a:pt x="139" y="206"/>
                  <a:pt x="142" y="202"/>
                </a:cubicBezTo>
                <a:cubicBezTo>
                  <a:pt x="142" y="202"/>
                  <a:pt x="138" y="163"/>
                  <a:pt x="137" y="162"/>
                </a:cubicBezTo>
                <a:cubicBezTo>
                  <a:pt x="136" y="160"/>
                  <a:pt x="135" y="153"/>
                  <a:pt x="135" y="153"/>
                </a:cubicBezTo>
                <a:cubicBezTo>
                  <a:pt x="135" y="153"/>
                  <a:pt x="134" y="148"/>
                  <a:pt x="134" y="148"/>
                </a:cubicBezTo>
                <a:cubicBezTo>
                  <a:pt x="135" y="148"/>
                  <a:pt x="151" y="142"/>
                  <a:pt x="153" y="129"/>
                </a:cubicBezTo>
                <a:cubicBezTo>
                  <a:pt x="153" y="129"/>
                  <a:pt x="152" y="124"/>
                  <a:pt x="152" y="124"/>
                </a:cubicBezTo>
                <a:cubicBezTo>
                  <a:pt x="151" y="124"/>
                  <a:pt x="150" y="98"/>
                  <a:pt x="151" y="97"/>
                </a:cubicBezTo>
                <a:cubicBezTo>
                  <a:pt x="151" y="96"/>
                  <a:pt x="150" y="88"/>
                  <a:pt x="150" y="88"/>
                </a:cubicBezTo>
                <a:cubicBezTo>
                  <a:pt x="150" y="88"/>
                  <a:pt x="149" y="76"/>
                  <a:pt x="148" y="76"/>
                </a:cubicBezTo>
                <a:cubicBezTo>
                  <a:pt x="147" y="75"/>
                  <a:pt x="148" y="68"/>
                  <a:pt x="148" y="67"/>
                </a:cubicBezTo>
                <a:cubicBezTo>
                  <a:pt x="148" y="66"/>
                  <a:pt x="147" y="61"/>
                  <a:pt x="139" y="59"/>
                </a:cubicBezTo>
                <a:cubicBezTo>
                  <a:pt x="132" y="57"/>
                  <a:pt x="116" y="50"/>
                  <a:pt x="116" y="50"/>
                </a:cubicBezTo>
                <a:cubicBezTo>
                  <a:pt x="116" y="50"/>
                  <a:pt x="115" y="48"/>
                  <a:pt x="113" y="48"/>
                </a:cubicBezTo>
                <a:cubicBezTo>
                  <a:pt x="111" y="47"/>
                  <a:pt x="109" y="42"/>
                  <a:pt x="107" y="42"/>
                </a:cubicBezTo>
                <a:cubicBezTo>
                  <a:pt x="107" y="42"/>
                  <a:pt x="109" y="36"/>
                  <a:pt x="109" y="34"/>
                </a:cubicBezTo>
                <a:cubicBezTo>
                  <a:pt x="109" y="34"/>
                  <a:pt x="111" y="33"/>
                  <a:pt x="112" y="32"/>
                </a:cubicBezTo>
                <a:cubicBezTo>
                  <a:pt x="112" y="31"/>
                  <a:pt x="113" y="29"/>
                  <a:pt x="112" y="28"/>
                </a:cubicBezTo>
                <a:cubicBezTo>
                  <a:pt x="112" y="27"/>
                  <a:pt x="114" y="24"/>
                  <a:pt x="113" y="22"/>
                </a:cubicBezTo>
                <a:cubicBezTo>
                  <a:pt x="113" y="22"/>
                  <a:pt x="114" y="19"/>
                  <a:pt x="110" y="20"/>
                </a:cubicBezTo>
                <a:cubicBezTo>
                  <a:pt x="110" y="20"/>
                  <a:pt x="110" y="5"/>
                  <a:pt x="102" y="2"/>
                </a:cubicBezTo>
                <a:cubicBezTo>
                  <a:pt x="102" y="2"/>
                  <a:pt x="101" y="1"/>
                  <a:pt x="99" y="1"/>
                </a:cubicBezTo>
                <a:cubicBezTo>
                  <a:pt x="97" y="0"/>
                  <a:pt x="96" y="1"/>
                  <a:pt x="95" y="1"/>
                </a:cubicBezTo>
                <a:cubicBezTo>
                  <a:pt x="94" y="0"/>
                  <a:pt x="90" y="0"/>
                  <a:pt x="89" y="0"/>
                </a:cubicBezTo>
                <a:cubicBezTo>
                  <a:pt x="88" y="1"/>
                  <a:pt x="83" y="4"/>
                  <a:pt x="82" y="4"/>
                </a:cubicBezTo>
                <a:cubicBezTo>
                  <a:pt x="82" y="4"/>
                  <a:pt x="77" y="8"/>
                  <a:pt x="77" y="10"/>
                </a:cubicBezTo>
                <a:cubicBezTo>
                  <a:pt x="77" y="12"/>
                  <a:pt x="75" y="16"/>
                  <a:pt x="77" y="20"/>
                </a:cubicBezTo>
                <a:cubicBezTo>
                  <a:pt x="78" y="24"/>
                  <a:pt x="76" y="24"/>
                  <a:pt x="76" y="24"/>
                </a:cubicBezTo>
                <a:cubicBezTo>
                  <a:pt x="76" y="24"/>
                  <a:pt x="75" y="23"/>
                  <a:pt x="75" y="23"/>
                </a:cubicBezTo>
                <a:cubicBezTo>
                  <a:pt x="74" y="24"/>
                  <a:pt x="74" y="29"/>
                  <a:pt x="75" y="29"/>
                </a:cubicBezTo>
                <a:cubicBezTo>
                  <a:pt x="75" y="30"/>
                  <a:pt x="76" y="33"/>
                  <a:pt x="76" y="33"/>
                </a:cubicBezTo>
                <a:cubicBezTo>
                  <a:pt x="76" y="33"/>
                  <a:pt x="77" y="35"/>
                  <a:pt x="79" y="36"/>
                </a:cubicBezTo>
                <a:cubicBezTo>
                  <a:pt x="79" y="36"/>
                  <a:pt x="81" y="44"/>
                  <a:pt x="83" y="44"/>
                </a:cubicBezTo>
                <a:cubicBezTo>
                  <a:pt x="83" y="44"/>
                  <a:pt x="83" y="47"/>
                  <a:pt x="82" y="47"/>
                </a:cubicBezTo>
                <a:cubicBezTo>
                  <a:pt x="82" y="48"/>
                  <a:pt x="77" y="51"/>
                  <a:pt x="77" y="51"/>
                </a:cubicBezTo>
                <a:cubicBezTo>
                  <a:pt x="77" y="51"/>
                  <a:pt x="61" y="58"/>
                  <a:pt x="60" y="58"/>
                </a:cubicBezTo>
                <a:cubicBezTo>
                  <a:pt x="59" y="58"/>
                  <a:pt x="51" y="63"/>
                  <a:pt x="51" y="63"/>
                </a:cubicBezTo>
                <a:cubicBezTo>
                  <a:pt x="51" y="64"/>
                  <a:pt x="47" y="66"/>
                  <a:pt x="48" y="69"/>
                </a:cubicBezTo>
                <a:cubicBezTo>
                  <a:pt x="48" y="73"/>
                  <a:pt x="46" y="82"/>
                  <a:pt x="46" y="82"/>
                </a:cubicBezTo>
                <a:cubicBezTo>
                  <a:pt x="45" y="95"/>
                  <a:pt x="45" y="95"/>
                  <a:pt x="45" y="95"/>
                </a:cubicBezTo>
                <a:cubicBezTo>
                  <a:pt x="45" y="95"/>
                  <a:pt x="44" y="100"/>
                  <a:pt x="45" y="102"/>
                </a:cubicBezTo>
                <a:cubicBezTo>
                  <a:pt x="45" y="104"/>
                  <a:pt x="43" y="108"/>
                  <a:pt x="42" y="109"/>
                </a:cubicBezTo>
                <a:cubicBezTo>
                  <a:pt x="42" y="110"/>
                  <a:pt x="41" y="115"/>
                  <a:pt x="41" y="115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40" y="117"/>
                  <a:pt x="4" y="108"/>
                  <a:pt x="2" y="109"/>
                </a:cubicBezTo>
                <a:cubicBezTo>
                  <a:pt x="0" y="110"/>
                  <a:pt x="1" y="112"/>
                  <a:pt x="2" y="113"/>
                </a:cubicBezTo>
                <a:cubicBezTo>
                  <a:pt x="3" y="114"/>
                  <a:pt x="7" y="117"/>
                  <a:pt x="7" y="117"/>
                </a:cubicBezTo>
                <a:close/>
                <a:moveTo>
                  <a:pt x="80" y="52"/>
                </a:moveTo>
                <a:cubicBezTo>
                  <a:pt x="83" y="48"/>
                  <a:pt x="83" y="48"/>
                  <a:pt x="83" y="48"/>
                </a:cubicBezTo>
                <a:cubicBezTo>
                  <a:pt x="83" y="48"/>
                  <a:pt x="86" y="53"/>
                  <a:pt x="93" y="55"/>
                </a:cubicBezTo>
                <a:cubicBezTo>
                  <a:pt x="98" y="59"/>
                  <a:pt x="110" y="45"/>
                  <a:pt x="110" y="45"/>
                </a:cubicBezTo>
                <a:cubicBezTo>
                  <a:pt x="111" y="49"/>
                  <a:pt x="106" y="65"/>
                  <a:pt x="101" y="78"/>
                </a:cubicBezTo>
                <a:cubicBezTo>
                  <a:pt x="97" y="66"/>
                  <a:pt x="97" y="66"/>
                  <a:pt x="97" y="66"/>
                </a:cubicBezTo>
                <a:cubicBezTo>
                  <a:pt x="97" y="66"/>
                  <a:pt x="99" y="67"/>
                  <a:pt x="100" y="66"/>
                </a:cubicBezTo>
                <a:cubicBezTo>
                  <a:pt x="101" y="64"/>
                  <a:pt x="98" y="60"/>
                  <a:pt x="97" y="60"/>
                </a:cubicBezTo>
                <a:cubicBezTo>
                  <a:pt x="96" y="60"/>
                  <a:pt x="93" y="60"/>
                  <a:pt x="92" y="63"/>
                </a:cubicBezTo>
                <a:cubicBezTo>
                  <a:pt x="92" y="66"/>
                  <a:pt x="94" y="66"/>
                  <a:pt x="94" y="66"/>
                </a:cubicBezTo>
                <a:cubicBezTo>
                  <a:pt x="88" y="75"/>
                  <a:pt x="88" y="75"/>
                  <a:pt x="88" y="75"/>
                </a:cubicBezTo>
                <a:cubicBezTo>
                  <a:pt x="84" y="64"/>
                  <a:pt x="80" y="52"/>
                  <a:pt x="80" y="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endParaRPr lang="th-TH" sz="2519">
              <a:latin typeface="+mj-lt"/>
            </a:endParaRPr>
          </a:p>
        </p:txBody>
      </p:sp>
      <p:sp>
        <p:nvSpPr>
          <p:cNvPr id="278" name="Freeform 15"/>
          <p:cNvSpPr>
            <a:spLocks/>
          </p:cNvSpPr>
          <p:nvPr/>
        </p:nvSpPr>
        <p:spPr bwMode="auto">
          <a:xfrm rot="10800000">
            <a:off x="5537906" y="3374111"/>
            <a:ext cx="625428" cy="625428"/>
          </a:xfrm>
          <a:custGeom>
            <a:avLst/>
            <a:gdLst>
              <a:gd name="T0" fmla="*/ 49 w 187"/>
              <a:gd name="T1" fmla="*/ 0 h 187"/>
              <a:gd name="T2" fmla="*/ 187 w 187"/>
              <a:gd name="T3" fmla="*/ 0 h 187"/>
              <a:gd name="T4" fmla="*/ 187 w 187"/>
              <a:gd name="T5" fmla="*/ 138 h 187"/>
              <a:gd name="T6" fmla="*/ 138 w 187"/>
              <a:gd name="T7" fmla="*/ 187 h 187"/>
              <a:gd name="T8" fmla="*/ 49 w 187"/>
              <a:gd name="T9" fmla="*/ 187 h 187"/>
              <a:gd name="T10" fmla="*/ 0 w 187"/>
              <a:gd name="T11" fmla="*/ 138 h 187"/>
              <a:gd name="T12" fmla="*/ 0 w 187"/>
              <a:gd name="T13" fmla="*/ 48 h 187"/>
              <a:gd name="T14" fmla="*/ 49 w 187"/>
              <a:gd name="T15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187">
                <a:moveTo>
                  <a:pt x="49" y="0"/>
                </a:moveTo>
                <a:cubicBezTo>
                  <a:pt x="187" y="0"/>
                  <a:pt x="187" y="0"/>
                  <a:pt x="187" y="0"/>
                </a:cubicBezTo>
                <a:cubicBezTo>
                  <a:pt x="187" y="138"/>
                  <a:pt x="187" y="138"/>
                  <a:pt x="187" y="138"/>
                </a:cubicBezTo>
                <a:cubicBezTo>
                  <a:pt x="187" y="165"/>
                  <a:pt x="165" y="187"/>
                  <a:pt x="138" y="187"/>
                </a:cubicBezTo>
                <a:cubicBezTo>
                  <a:pt x="49" y="187"/>
                  <a:pt x="49" y="187"/>
                  <a:pt x="49" y="187"/>
                </a:cubicBezTo>
                <a:cubicBezTo>
                  <a:pt x="22" y="187"/>
                  <a:pt x="0" y="165"/>
                  <a:pt x="0" y="13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1"/>
                  <a:pt x="22" y="0"/>
                  <a:pt x="49" y="0"/>
                </a:cubicBezTo>
                <a:close/>
              </a:path>
            </a:pathLst>
          </a:custGeom>
          <a:noFill/>
          <a:ln w="12700">
            <a:solidFill>
              <a:schemeClr val="accent5"/>
            </a:solidFill>
          </a:ln>
        </p:spPr>
        <p:txBody>
          <a:bodyPr vert="horz" wrap="square" lIns="34291" tIns="17145" rIns="34291" bIns="17145" numCol="1" anchor="t" anchorCtr="0" compatLnSpc="1">
            <a:prstTxWarp prst="textNoShape">
              <a:avLst/>
            </a:prstTxWarp>
          </a:bodyPr>
          <a:lstStyle/>
          <a:p>
            <a:endParaRPr lang="th-TH" sz="2251">
              <a:latin typeface="+mj-lt"/>
            </a:endParaRPr>
          </a:p>
        </p:txBody>
      </p:sp>
      <p:grpSp>
        <p:nvGrpSpPr>
          <p:cNvPr id="279" name="กลุ่ม 16"/>
          <p:cNvGrpSpPr/>
          <p:nvPr/>
        </p:nvGrpSpPr>
        <p:grpSpPr>
          <a:xfrm>
            <a:off x="8033560" y="5540858"/>
            <a:ext cx="547563" cy="588715"/>
            <a:chOff x="17500319" y="4328285"/>
            <a:chExt cx="5935662" cy="6381751"/>
          </a:xfrm>
        </p:grpSpPr>
        <p:sp>
          <p:nvSpPr>
            <p:cNvPr id="280" name="Freeform 11"/>
            <p:cNvSpPr>
              <a:spLocks/>
            </p:cNvSpPr>
            <p:nvPr/>
          </p:nvSpPr>
          <p:spPr bwMode="auto">
            <a:xfrm>
              <a:off x="17500319" y="4328285"/>
              <a:ext cx="5915025" cy="2835275"/>
            </a:xfrm>
            <a:custGeom>
              <a:avLst/>
              <a:gdLst>
                <a:gd name="T0" fmla="*/ 3726 w 3726"/>
                <a:gd name="T1" fmla="*/ 880 h 1786"/>
                <a:gd name="T2" fmla="*/ 1876 w 3726"/>
                <a:gd name="T3" fmla="*/ 1786 h 1786"/>
                <a:gd name="T4" fmla="*/ 0 w 3726"/>
                <a:gd name="T5" fmla="*/ 791 h 1786"/>
                <a:gd name="T6" fmla="*/ 1876 w 3726"/>
                <a:gd name="T7" fmla="*/ 0 h 1786"/>
                <a:gd name="T8" fmla="*/ 3726 w 3726"/>
                <a:gd name="T9" fmla="*/ 880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6" h="1786">
                  <a:moveTo>
                    <a:pt x="3726" y="880"/>
                  </a:moveTo>
                  <a:lnTo>
                    <a:pt x="1876" y="1786"/>
                  </a:lnTo>
                  <a:lnTo>
                    <a:pt x="0" y="791"/>
                  </a:lnTo>
                  <a:lnTo>
                    <a:pt x="1876" y="0"/>
                  </a:lnTo>
                  <a:lnTo>
                    <a:pt x="3726" y="88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 dirty="0">
                <a:latin typeface="+mj-lt"/>
              </a:endParaRPr>
            </a:p>
          </p:txBody>
        </p:sp>
        <p:sp>
          <p:nvSpPr>
            <p:cNvPr id="281" name="Freeform 12"/>
            <p:cNvSpPr>
              <a:spLocks/>
            </p:cNvSpPr>
            <p:nvPr/>
          </p:nvSpPr>
          <p:spPr bwMode="auto">
            <a:xfrm>
              <a:off x="20478469" y="5725285"/>
              <a:ext cx="2957512" cy="4984750"/>
            </a:xfrm>
            <a:custGeom>
              <a:avLst/>
              <a:gdLst>
                <a:gd name="T0" fmla="*/ 0 w 1863"/>
                <a:gd name="T1" fmla="*/ 906 h 3140"/>
                <a:gd name="T2" fmla="*/ 1850 w 1863"/>
                <a:gd name="T3" fmla="*/ 0 h 3140"/>
                <a:gd name="T4" fmla="*/ 1863 w 1863"/>
                <a:gd name="T5" fmla="*/ 0 h 3140"/>
                <a:gd name="T6" fmla="*/ 1863 w 1863"/>
                <a:gd name="T7" fmla="*/ 2030 h 3140"/>
                <a:gd name="T8" fmla="*/ 0 w 1863"/>
                <a:gd name="T9" fmla="*/ 3140 h 3140"/>
                <a:gd name="T10" fmla="*/ 0 w 1863"/>
                <a:gd name="T11" fmla="*/ 906 h 3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3" h="3140">
                  <a:moveTo>
                    <a:pt x="0" y="906"/>
                  </a:moveTo>
                  <a:lnTo>
                    <a:pt x="1850" y="0"/>
                  </a:lnTo>
                  <a:lnTo>
                    <a:pt x="1863" y="0"/>
                  </a:lnTo>
                  <a:lnTo>
                    <a:pt x="1863" y="2030"/>
                  </a:lnTo>
                  <a:lnTo>
                    <a:pt x="0" y="3140"/>
                  </a:lnTo>
                  <a:lnTo>
                    <a:pt x="0" y="9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  <p:sp>
          <p:nvSpPr>
            <p:cNvPr id="282" name="Freeform 13"/>
            <p:cNvSpPr>
              <a:spLocks/>
            </p:cNvSpPr>
            <p:nvPr/>
          </p:nvSpPr>
          <p:spPr bwMode="auto">
            <a:xfrm>
              <a:off x="17500319" y="5583998"/>
              <a:ext cx="2978150" cy="5126038"/>
            </a:xfrm>
            <a:custGeom>
              <a:avLst/>
              <a:gdLst>
                <a:gd name="T0" fmla="*/ 1876 w 1876"/>
                <a:gd name="T1" fmla="*/ 995 h 3229"/>
                <a:gd name="T2" fmla="*/ 1876 w 1876"/>
                <a:gd name="T3" fmla="*/ 3229 h 3229"/>
                <a:gd name="T4" fmla="*/ 0 w 1876"/>
                <a:gd name="T5" fmla="*/ 2119 h 3229"/>
                <a:gd name="T6" fmla="*/ 0 w 1876"/>
                <a:gd name="T7" fmla="*/ 0 h 3229"/>
                <a:gd name="T8" fmla="*/ 0 w 1876"/>
                <a:gd name="T9" fmla="*/ 0 h 3229"/>
                <a:gd name="T10" fmla="*/ 1876 w 1876"/>
                <a:gd name="T11" fmla="*/ 995 h 3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6" h="3229">
                  <a:moveTo>
                    <a:pt x="1876" y="995"/>
                  </a:moveTo>
                  <a:lnTo>
                    <a:pt x="1876" y="3229"/>
                  </a:lnTo>
                  <a:lnTo>
                    <a:pt x="0" y="21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76" y="9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</p:grpSp>
      <p:grpSp>
        <p:nvGrpSpPr>
          <p:cNvPr id="283" name="กลุ่ม 14"/>
          <p:cNvGrpSpPr/>
          <p:nvPr/>
        </p:nvGrpSpPr>
        <p:grpSpPr>
          <a:xfrm>
            <a:off x="8037424" y="3436773"/>
            <a:ext cx="547563" cy="588715"/>
            <a:chOff x="4459287" y="4255384"/>
            <a:chExt cx="5935662" cy="6381751"/>
          </a:xfrm>
        </p:grpSpPr>
        <p:sp>
          <p:nvSpPr>
            <p:cNvPr id="284" name="Freeform 11"/>
            <p:cNvSpPr>
              <a:spLocks/>
            </p:cNvSpPr>
            <p:nvPr/>
          </p:nvSpPr>
          <p:spPr bwMode="auto">
            <a:xfrm>
              <a:off x="4459287" y="4255384"/>
              <a:ext cx="5915025" cy="2835275"/>
            </a:xfrm>
            <a:custGeom>
              <a:avLst/>
              <a:gdLst>
                <a:gd name="T0" fmla="*/ 3726 w 3726"/>
                <a:gd name="T1" fmla="*/ 880 h 1786"/>
                <a:gd name="T2" fmla="*/ 1876 w 3726"/>
                <a:gd name="T3" fmla="*/ 1786 h 1786"/>
                <a:gd name="T4" fmla="*/ 0 w 3726"/>
                <a:gd name="T5" fmla="*/ 791 h 1786"/>
                <a:gd name="T6" fmla="*/ 1876 w 3726"/>
                <a:gd name="T7" fmla="*/ 0 h 1786"/>
                <a:gd name="T8" fmla="*/ 3726 w 3726"/>
                <a:gd name="T9" fmla="*/ 880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6" h="1786">
                  <a:moveTo>
                    <a:pt x="3726" y="880"/>
                  </a:moveTo>
                  <a:lnTo>
                    <a:pt x="1876" y="1786"/>
                  </a:lnTo>
                  <a:lnTo>
                    <a:pt x="0" y="791"/>
                  </a:lnTo>
                  <a:lnTo>
                    <a:pt x="1876" y="0"/>
                  </a:lnTo>
                  <a:lnTo>
                    <a:pt x="3726" y="88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 dirty="0">
                <a:latin typeface="+mj-lt"/>
              </a:endParaRPr>
            </a:p>
          </p:txBody>
        </p:sp>
        <p:sp>
          <p:nvSpPr>
            <p:cNvPr id="285" name="Freeform 12"/>
            <p:cNvSpPr>
              <a:spLocks/>
            </p:cNvSpPr>
            <p:nvPr/>
          </p:nvSpPr>
          <p:spPr bwMode="auto">
            <a:xfrm>
              <a:off x="7437437" y="5652384"/>
              <a:ext cx="2957512" cy="4984750"/>
            </a:xfrm>
            <a:custGeom>
              <a:avLst/>
              <a:gdLst>
                <a:gd name="T0" fmla="*/ 0 w 1863"/>
                <a:gd name="T1" fmla="*/ 906 h 3140"/>
                <a:gd name="T2" fmla="*/ 1850 w 1863"/>
                <a:gd name="T3" fmla="*/ 0 h 3140"/>
                <a:gd name="T4" fmla="*/ 1863 w 1863"/>
                <a:gd name="T5" fmla="*/ 0 h 3140"/>
                <a:gd name="T6" fmla="*/ 1863 w 1863"/>
                <a:gd name="T7" fmla="*/ 2030 h 3140"/>
                <a:gd name="T8" fmla="*/ 0 w 1863"/>
                <a:gd name="T9" fmla="*/ 3140 h 3140"/>
                <a:gd name="T10" fmla="*/ 0 w 1863"/>
                <a:gd name="T11" fmla="*/ 906 h 3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3" h="3140">
                  <a:moveTo>
                    <a:pt x="0" y="906"/>
                  </a:moveTo>
                  <a:lnTo>
                    <a:pt x="1850" y="0"/>
                  </a:lnTo>
                  <a:lnTo>
                    <a:pt x="1863" y="0"/>
                  </a:lnTo>
                  <a:lnTo>
                    <a:pt x="1863" y="2030"/>
                  </a:lnTo>
                  <a:lnTo>
                    <a:pt x="0" y="3140"/>
                  </a:lnTo>
                  <a:lnTo>
                    <a:pt x="0" y="9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  <p:sp>
          <p:nvSpPr>
            <p:cNvPr id="286" name="Freeform 13"/>
            <p:cNvSpPr>
              <a:spLocks/>
            </p:cNvSpPr>
            <p:nvPr/>
          </p:nvSpPr>
          <p:spPr bwMode="auto">
            <a:xfrm>
              <a:off x="4459287" y="5511097"/>
              <a:ext cx="2978150" cy="5126038"/>
            </a:xfrm>
            <a:custGeom>
              <a:avLst/>
              <a:gdLst>
                <a:gd name="T0" fmla="*/ 1876 w 1876"/>
                <a:gd name="T1" fmla="*/ 995 h 3229"/>
                <a:gd name="T2" fmla="*/ 1876 w 1876"/>
                <a:gd name="T3" fmla="*/ 3229 h 3229"/>
                <a:gd name="T4" fmla="*/ 0 w 1876"/>
                <a:gd name="T5" fmla="*/ 2119 h 3229"/>
                <a:gd name="T6" fmla="*/ 0 w 1876"/>
                <a:gd name="T7" fmla="*/ 0 h 3229"/>
                <a:gd name="T8" fmla="*/ 0 w 1876"/>
                <a:gd name="T9" fmla="*/ 0 h 3229"/>
                <a:gd name="T10" fmla="*/ 1876 w 1876"/>
                <a:gd name="T11" fmla="*/ 995 h 3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6" h="3229">
                  <a:moveTo>
                    <a:pt x="1876" y="995"/>
                  </a:moveTo>
                  <a:lnTo>
                    <a:pt x="1876" y="3229"/>
                  </a:lnTo>
                  <a:lnTo>
                    <a:pt x="0" y="21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76" y="99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</p:grpSp>
      <p:grpSp>
        <p:nvGrpSpPr>
          <p:cNvPr id="287" name="กลุ่ม 15"/>
          <p:cNvGrpSpPr/>
          <p:nvPr/>
        </p:nvGrpSpPr>
        <p:grpSpPr>
          <a:xfrm>
            <a:off x="8051462" y="4467986"/>
            <a:ext cx="547563" cy="588715"/>
            <a:chOff x="10953469" y="4258436"/>
            <a:chExt cx="5935662" cy="6381751"/>
          </a:xfrm>
        </p:grpSpPr>
        <p:sp>
          <p:nvSpPr>
            <p:cNvPr id="288" name="Freeform 11"/>
            <p:cNvSpPr>
              <a:spLocks/>
            </p:cNvSpPr>
            <p:nvPr/>
          </p:nvSpPr>
          <p:spPr bwMode="auto">
            <a:xfrm>
              <a:off x="10953469" y="4258436"/>
              <a:ext cx="5915025" cy="2835275"/>
            </a:xfrm>
            <a:custGeom>
              <a:avLst/>
              <a:gdLst>
                <a:gd name="T0" fmla="*/ 3726 w 3726"/>
                <a:gd name="T1" fmla="*/ 880 h 1786"/>
                <a:gd name="T2" fmla="*/ 1876 w 3726"/>
                <a:gd name="T3" fmla="*/ 1786 h 1786"/>
                <a:gd name="T4" fmla="*/ 0 w 3726"/>
                <a:gd name="T5" fmla="*/ 791 h 1786"/>
                <a:gd name="T6" fmla="*/ 1876 w 3726"/>
                <a:gd name="T7" fmla="*/ 0 h 1786"/>
                <a:gd name="T8" fmla="*/ 3726 w 3726"/>
                <a:gd name="T9" fmla="*/ 880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6" h="1786">
                  <a:moveTo>
                    <a:pt x="3726" y="880"/>
                  </a:moveTo>
                  <a:lnTo>
                    <a:pt x="1876" y="1786"/>
                  </a:lnTo>
                  <a:lnTo>
                    <a:pt x="0" y="791"/>
                  </a:lnTo>
                  <a:lnTo>
                    <a:pt x="1876" y="0"/>
                  </a:lnTo>
                  <a:lnTo>
                    <a:pt x="3726" y="88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 dirty="0">
                <a:latin typeface="+mj-lt"/>
              </a:endParaRPr>
            </a:p>
          </p:txBody>
        </p:sp>
        <p:sp>
          <p:nvSpPr>
            <p:cNvPr id="289" name="Freeform 12"/>
            <p:cNvSpPr>
              <a:spLocks/>
            </p:cNvSpPr>
            <p:nvPr/>
          </p:nvSpPr>
          <p:spPr bwMode="auto">
            <a:xfrm>
              <a:off x="13931619" y="5655436"/>
              <a:ext cx="2957512" cy="4984750"/>
            </a:xfrm>
            <a:custGeom>
              <a:avLst/>
              <a:gdLst>
                <a:gd name="T0" fmla="*/ 0 w 1863"/>
                <a:gd name="T1" fmla="*/ 906 h 3140"/>
                <a:gd name="T2" fmla="*/ 1850 w 1863"/>
                <a:gd name="T3" fmla="*/ 0 h 3140"/>
                <a:gd name="T4" fmla="*/ 1863 w 1863"/>
                <a:gd name="T5" fmla="*/ 0 h 3140"/>
                <a:gd name="T6" fmla="*/ 1863 w 1863"/>
                <a:gd name="T7" fmla="*/ 2030 h 3140"/>
                <a:gd name="T8" fmla="*/ 0 w 1863"/>
                <a:gd name="T9" fmla="*/ 3140 h 3140"/>
                <a:gd name="T10" fmla="*/ 0 w 1863"/>
                <a:gd name="T11" fmla="*/ 906 h 3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3" h="3140">
                  <a:moveTo>
                    <a:pt x="0" y="906"/>
                  </a:moveTo>
                  <a:lnTo>
                    <a:pt x="1850" y="0"/>
                  </a:lnTo>
                  <a:lnTo>
                    <a:pt x="1863" y="0"/>
                  </a:lnTo>
                  <a:lnTo>
                    <a:pt x="1863" y="2030"/>
                  </a:lnTo>
                  <a:lnTo>
                    <a:pt x="0" y="3140"/>
                  </a:lnTo>
                  <a:lnTo>
                    <a:pt x="0" y="9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  <p:sp>
          <p:nvSpPr>
            <p:cNvPr id="290" name="Freeform 13"/>
            <p:cNvSpPr>
              <a:spLocks/>
            </p:cNvSpPr>
            <p:nvPr/>
          </p:nvSpPr>
          <p:spPr bwMode="auto">
            <a:xfrm>
              <a:off x="10953469" y="5514149"/>
              <a:ext cx="2978150" cy="5126038"/>
            </a:xfrm>
            <a:custGeom>
              <a:avLst/>
              <a:gdLst>
                <a:gd name="T0" fmla="*/ 1876 w 1876"/>
                <a:gd name="T1" fmla="*/ 995 h 3229"/>
                <a:gd name="T2" fmla="*/ 1876 w 1876"/>
                <a:gd name="T3" fmla="*/ 3229 h 3229"/>
                <a:gd name="T4" fmla="*/ 0 w 1876"/>
                <a:gd name="T5" fmla="*/ 2119 h 3229"/>
                <a:gd name="T6" fmla="*/ 0 w 1876"/>
                <a:gd name="T7" fmla="*/ 0 h 3229"/>
                <a:gd name="T8" fmla="*/ 0 w 1876"/>
                <a:gd name="T9" fmla="*/ 0 h 3229"/>
                <a:gd name="T10" fmla="*/ 1876 w 1876"/>
                <a:gd name="T11" fmla="*/ 995 h 3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6" h="3229">
                  <a:moveTo>
                    <a:pt x="1876" y="995"/>
                  </a:moveTo>
                  <a:lnTo>
                    <a:pt x="1876" y="3229"/>
                  </a:lnTo>
                  <a:lnTo>
                    <a:pt x="0" y="21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76" y="99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</p:grpSp>
      <p:sp>
        <p:nvSpPr>
          <p:cNvPr id="291" name="Freeform 6"/>
          <p:cNvSpPr>
            <a:spLocks noEditPoints="1"/>
          </p:cNvSpPr>
          <p:nvPr/>
        </p:nvSpPr>
        <p:spPr bwMode="auto">
          <a:xfrm flipH="1">
            <a:off x="8251458" y="3091257"/>
            <a:ext cx="124320" cy="503312"/>
          </a:xfrm>
          <a:custGeom>
            <a:avLst/>
            <a:gdLst>
              <a:gd name="T0" fmla="*/ 10 w 85"/>
              <a:gd name="T1" fmla="*/ 141 h 344"/>
              <a:gd name="T2" fmla="*/ 11 w 85"/>
              <a:gd name="T3" fmla="*/ 158 h 344"/>
              <a:gd name="T4" fmla="*/ 20 w 85"/>
              <a:gd name="T5" fmla="*/ 216 h 344"/>
              <a:gd name="T6" fmla="*/ 25 w 85"/>
              <a:gd name="T7" fmla="*/ 221 h 344"/>
              <a:gd name="T8" fmla="*/ 29 w 85"/>
              <a:gd name="T9" fmla="*/ 254 h 344"/>
              <a:gd name="T10" fmla="*/ 32 w 85"/>
              <a:gd name="T11" fmla="*/ 310 h 344"/>
              <a:gd name="T12" fmla="*/ 35 w 85"/>
              <a:gd name="T13" fmla="*/ 324 h 344"/>
              <a:gd name="T14" fmla="*/ 37 w 85"/>
              <a:gd name="T15" fmla="*/ 328 h 344"/>
              <a:gd name="T16" fmla="*/ 44 w 85"/>
              <a:gd name="T17" fmla="*/ 343 h 344"/>
              <a:gd name="T18" fmla="*/ 52 w 85"/>
              <a:gd name="T19" fmla="*/ 315 h 344"/>
              <a:gd name="T20" fmla="*/ 65 w 85"/>
              <a:gd name="T21" fmla="*/ 251 h 344"/>
              <a:gd name="T22" fmla="*/ 66 w 85"/>
              <a:gd name="T23" fmla="*/ 220 h 344"/>
              <a:gd name="T24" fmla="*/ 74 w 85"/>
              <a:gd name="T25" fmla="*/ 176 h 344"/>
              <a:gd name="T26" fmla="*/ 81 w 85"/>
              <a:gd name="T27" fmla="*/ 155 h 344"/>
              <a:gd name="T28" fmla="*/ 74 w 85"/>
              <a:gd name="T29" fmla="*/ 124 h 344"/>
              <a:gd name="T30" fmla="*/ 84 w 85"/>
              <a:gd name="T31" fmla="*/ 89 h 344"/>
              <a:gd name="T32" fmla="*/ 75 w 85"/>
              <a:gd name="T33" fmla="*/ 58 h 344"/>
              <a:gd name="T34" fmla="*/ 66 w 85"/>
              <a:gd name="T35" fmla="*/ 48 h 344"/>
              <a:gd name="T36" fmla="*/ 60 w 85"/>
              <a:gd name="T37" fmla="*/ 34 h 344"/>
              <a:gd name="T38" fmla="*/ 60 w 85"/>
              <a:gd name="T39" fmla="*/ 24 h 344"/>
              <a:gd name="T40" fmla="*/ 58 w 85"/>
              <a:gd name="T41" fmla="*/ 10 h 344"/>
              <a:gd name="T42" fmla="*/ 44 w 85"/>
              <a:gd name="T43" fmla="*/ 0 h 344"/>
              <a:gd name="T44" fmla="*/ 28 w 85"/>
              <a:gd name="T45" fmla="*/ 13 h 344"/>
              <a:gd name="T46" fmla="*/ 26 w 85"/>
              <a:gd name="T47" fmla="*/ 24 h 344"/>
              <a:gd name="T48" fmla="*/ 20 w 85"/>
              <a:gd name="T49" fmla="*/ 51 h 344"/>
              <a:gd name="T50" fmla="*/ 5 w 85"/>
              <a:gd name="T51" fmla="*/ 65 h 344"/>
              <a:gd name="T52" fmla="*/ 4 w 85"/>
              <a:gd name="T53" fmla="*/ 112 h 344"/>
              <a:gd name="T54" fmla="*/ 58 w 85"/>
              <a:gd name="T55" fmla="*/ 102 h 344"/>
              <a:gd name="T56" fmla="*/ 61 w 85"/>
              <a:gd name="T57" fmla="*/ 110 h 344"/>
              <a:gd name="T58" fmla="*/ 58 w 85"/>
              <a:gd name="T59" fmla="*/ 106 h 344"/>
              <a:gd name="T60" fmla="*/ 44 w 85"/>
              <a:gd name="T61" fmla="*/ 220 h 344"/>
              <a:gd name="T62" fmla="*/ 46 w 85"/>
              <a:gd name="T63" fmla="*/ 232 h 344"/>
              <a:gd name="T64" fmla="*/ 45 w 85"/>
              <a:gd name="T65" fmla="*/ 245 h 344"/>
              <a:gd name="T66" fmla="*/ 44 w 85"/>
              <a:gd name="T67" fmla="*/ 236 h 344"/>
              <a:gd name="T68" fmla="*/ 36 w 85"/>
              <a:gd name="T69" fmla="*/ 73 h 344"/>
              <a:gd name="T70" fmla="*/ 31 w 85"/>
              <a:gd name="T71" fmla="*/ 49 h 344"/>
              <a:gd name="T72" fmla="*/ 38 w 85"/>
              <a:gd name="T73" fmla="*/ 68 h 344"/>
              <a:gd name="T74" fmla="*/ 45 w 85"/>
              <a:gd name="T75" fmla="*/ 58 h 344"/>
              <a:gd name="T76" fmla="*/ 46 w 85"/>
              <a:gd name="T77" fmla="*/ 74 h 344"/>
              <a:gd name="T78" fmla="*/ 36 w 85"/>
              <a:gd name="T79" fmla="*/ 73 h 344"/>
              <a:gd name="T80" fmla="*/ 32 w 85"/>
              <a:gd name="T81" fmla="*/ 120 h 344"/>
              <a:gd name="T82" fmla="*/ 29 w 85"/>
              <a:gd name="T83" fmla="*/ 127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5" h="344">
                <a:moveTo>
                  <a:pt x="12" y="119"/>
                </a:moveTo>
                <a:cubicBezTo>
                  <a:pt x="12" y="119"/>
                  <a:pt x="13" y="131"/>
                  <a:pt x="10" y="141"/>
                </a:cubicBezTo>
                <a:cubicBezTo>
                  <a:pt x="6" y="151"/>
                  <a:pt x="4" y="157"/>
                  <a:pt x="7" y="157"/>
                </a:cubicBezTo>
                <a:cubicBezTo>
                  <a:pt x="10" y="158"/>
                  <a:pt x="11" y="158"/>
                  <a:pt x="11" y="158"/>
                </a:cubicBezTo>
                <a:cubicBezTo>
                  <a:pt x="11" y="158"/>
                  <a:pt x="11" y="171"/>
                  <a:pt x="13" y="180"/>
                </a:cubicBezTo>
                <a:cubicBezTo>
                  <a:pt x="15" y="189"/>
                  <a:pt x="20" y="211"/>
                  <a:pt x="20" y="216"/>
                </a:cubicBezTo>
                <a:cubicBezTo>
                  <a:pt x="20" y="222"/>
                  <a:pt x="20" y="221"/>
                  <a:pt x="22" y="221"/>
                </a:cubicBezTo>
                <a:cubicBezTo>
                  <a:pt x="24" y="221"/>
                  <a:pt x="25" y="221"/>
                  <a:pt x="25" y="221"/>
                </a:cubicBezTo>
                <a:cubicBezTo>
                  <a:pt x="25" y="221"/>
                  <a:pt x="25" y="230"/>
                  <a:pt x="26" y="232"/>
                </a:cubicBezTo>
                <a:cubicBezTo>
                  <a:pt x="27" y="234"/>
                  <a:pt x="25" y="244"/>
                  <a:pt x="29" y="254"/>
                </a:cubicBezTo>
                <a:cubicBezTo>
                  <a:pt x="32" y="265"/>
                  <a:pt x="38" y="282"/>
                  <a:pt x="38" y="290"/>
                </a:cubicBezTo>
                <a:cubicBezTo>
                  <a:pt x="38" y="297"/>
                  <a:pt x="35" y="307"/>
                  <a:pt x="32" y="310"/>
                </a:cubicBezTo>
                <a:cubicBezTo>
                  <a:pt x="28" y="314"/>
                  <a:pt x="23" y="322"/>
                  <a:pt x="26" y="323"/>
                </a:cubicBezTo>
                <a:cubicBezTo>
                  <a:pt x="28" y="325"/>
                  <a:pt x="32" y="325"/>
                  <a:pt x="35" y="324"/>
                </a:cubicBezTo>
                <a:cubicBezTo>
                  <a:pt x="37" y="323"/>
                  <a:pt x="39" y="321"/>
                  <a:pt x="39" y="321"/>
                </a:cubicBezTo>
                <a:cubicBezTo>
                  <a:pt x="39" y="321"/>
                  <a:pt x="39" y="325"/>
                  <a:pt x="37" y="328"/>
                </a:cubicBezTo>
                <a:cubicBezTo>
                  <a:pt x="36" y="331"/>
                  <a:pt x="37" y="344"/>
                  <a:pt x="43" y="344"/>
                </a:cubicBezTo>
                <a:cubicBezTo>
                  <a:pt x="43" y="344"/>
                  <a:pt x="44" y="344"/>
                  <a:pt x="44" y="343"/>
                </a:cubicBezTo>
                <a:cubicBezTo>
                  <a:pt x="49" y="342"/>
                  <a:pt x="52" y="337"/>
                  <a:pt x="51" y="330"/>
                </a:cubicBezTo>
                <a:cubicBezTo>
                  <a:pt x="51" y="322"/>
                  <a:pt x="53" y="320"/>
                  <a:pt x="52" y="315"/>
                </a:cubicBezTo>
                <a:cubicBezTo>
                  <a:pt x="50" y="311"/>
                  <a:pt x="52" y="307"/>
                  <a:pt x="54" y="300"/>
                </a:cubicBezTo>
                <a:cubicBezTo>
                  <a:pt x="57" y="292"/>
                  <a:pt x="66" y="260"/>
                  <a:pt x="65" y="251"/>
                </a:cubicBezTo>
                <a:cubicBezTo>
                  <a:pt x="65" y="243"/>
                  <a:pt x="64" y="236"/>
                  <a:pt x="65" y="230"/>
                </a:cubicBezTo>
                <a:cubicBezTo>
                  <a:pt x="66" y="225"/>
                  <a:pt x="66" y="220"/>
                  <a:pt x="66" y="220"/>
                </a:cubicBezTo>
                <a:cubicBezTo>
                  <a:pt x="66" y="220"/>
                  <a:pt x="72" y="223"/>
                  <a:pt x="72" y="214"/>
                </a:cubicBezTo>
                <a:cubicBezTo>
                  <a:pt x="72" y="206"/>
                  <a:pt x="73" y="183"/>
                  <a:pt x="74" y="176"/>
                </a:cubicBezTo>
                <a:cubicBezTo>
                  <a:pt x="74" y="170"/>
                  <a:pt x="73" y="156"/>
                  <a:pt x="73" y="156"/>
                </a:cubicBezTo>
                <a:cubicBezTo>
                  <a:pt x="73" y="156"/>
                  <a:pt x="79" y="155"/>
                  <a:pt x="81" y="155"/>
                </a:cubicBezTo>
                <a:cubicBezTo>
                  <a:pt x="83" y="154"/>
                  <a:pt x="76" y="142"/>
                  <a:pt x="75" y="137"/>
                </a:cubicBezTo>
                <a:cubicBezTo>
                  <a:pt x="73" y="132"/>
                  <a:pt x="74" y="124"/>
                  <a:pt x="74" y="124"/>
                </a:cubicBezTo>
                <a:cubicBezTo>
                  <a:pt x="74" y="124"/>
                  <a:pt x="84" y="123"/>
                  <a:pt x="84" y="115"/>
                </a:cubicBezTo>
                <a:cubicBezTo>
                  <a:pt x="85" y="106"/>
                  <a:pt x="85" y="94"/>
                  <a:pt x="84" y="89"/>
                </a:cubicBezTo>
                <a:cubicBezTo>
                  <a:pt x="83" y="84"/>
                  <a:pt x="83" y="84"/>
                  <a:pt x="82" y="77"/>
                </a:cubicBezTo>
                <a:cubicBezTo>
                  <a:pt x="82" y="71"/>
                  <a:pt x="78" y="59"/>
                  <a:pt x="75" y="58"/>
                </a:cubicBezTo>
                <a:cubicBezTo>
                  <a:pt x="71" y="58"/>
                  <a:pt x="67" y="55"/>
                  <a:pt x="67" y="55"/>
                </a:cubicBezTo>
                <a:cubicBezTo>
                  <a:pt x="67" y="55"/>
                  <a:pt x="70" y="51"/>
                  <a:pt x="66" y="48"/>
                </a:cubicBezTo>
                <a:cubicBezTo>
                  <a:pt x="62" y="44"/>
                  <a:pt x="59" y="43"/>
                  <a:pt x="61" y="38"/>
                </a:cubicBezTo>
                <a:cubicBezTo>
                  <a:pt x="62" y="37"/>
                  <a:pt x="60" y="35"/>
                  <a:pt x="60" y="34"/>
                </a:cubicBezTo>
                <a:cubicBezTo>
                  <a:pt x="60" y="32"/>
                  <a:pt x="62" y="30"/>
                  <a:pt x="61" y="28"/>
                </a:cubicBezTo>
                <a:cubicBezTo>
                  <a:pt x="61" y="27"/>
                  <a:pt x="60" y="26"/>
                  <a:pt x="60" y="24"/>
                </a:cubicBezTo>
                <a:cubicBezTo>
                  <a:pt x="59" y="23"/>
                  <a:pt x="60" y="21"/>
                  <a:pt x="60" y="19"/>
                </a:cubicBezTo>
                <a:cubicBezTo>
                  <a:pt x="59" y="17"/>
                  <a:pt x="59" y="13"/>
                  <a:pt x="58" y="10"/>
                </a:cubicBezTo>
                <a:cubicBezTo>
                  <a:pt x="56" y="4"/>
                  <a:pt x="52" y="0"/>
                  <a:pt x="45" y="0"/>
                </a:cubicBezTo>
                <a:cubicBezTo>
                  <a:pt x="45" y="0"/>
                  <a:pt x="45" y="0"/>
                  <a:pt x="44" y="0"/>
                </a:cubicBezTo>
                <a:cubicBezTo>
                  <a:pt x="41" y="0"/>
                  <a:pt x="36" y="1"/>
                  <a:pt x="33" y="3"/>
                </a:cubicBezTo>
                <a:cubicBezTo>
                  <a:pt x="31" y="6"/>
                  <a:pt x="29" y="9"/>
                  <a:pt x="28" y="13"/>
                </a:cubicBezTo>
                <a:cubicBezTo>
                  <a:pt x="28" y="16"/>
                  <a:pt x="28" y="18"/>
                  <a:pt x="27" y="19"/>
                </a:cubicBezTo>
                <a:cubicBezTo>
                  <a:pt x="27" y="21"/>
                  <a:pt x="26" y="22"/>
                  <a:pt x="26" y="24"/>
                </a:cubicBezTo>
                <a:cubicBezTo>
                  <a:pt x="26" y="27"/>
                  <a:pt x="25" y="31"/>
                  <a:pt x="24" y="37"/>
                </a:cubicBezTo>
                <a:cubicBezTo>
                  <a:pt x="23" y="43"/>
                  <a:pt x="23" y="47"/>
                  <a:pt x="20" y="51"/>
                </a:cubicBezTo>
                <a:cubicBezTo>
                  <a:pt x="17" y="54"/>
                  <a:pt x="18" y="57"/>
                  <a:pt x="18" y="57"/>
                </a:cubicBezTo>
                <a:cubicBezTo>
                  <a:pt x="18" y="57"/>
                  <a:pt x="8" y="58"/>
                  <a:pt x="5" y="65"/>
                </a:cubicBezTo>
                <a:cubicBezTo>
                  <a:pt x="3" y="71"/>
                  <a:pt x="2" y="83"/>
                  <a:pt x="1" y="90"/>
                </a:cubicBezTo>
                <a:cubicBezTo>
                  <a:pt x="0" y="98"/>
                  <a:pt x="1" y="107"/>
                  <a:pt x="4" y="112"/>
                </a:cubicBezTo>
                <a:cubicBezTo>
                  <a:pt x="6" y="118"/>
                  <a:pt x="12" y="119"/>
                  <a:pt x="12" y="119"/>
                </a:cubicBezTo>
                <a:close/>
                <a:moveTo>
                  <a:pt x="58" y="102"/>
                </a:moveTo>
                <a:cubicBezTo>
                  <a:pt x="60" y="103"/>
                  <a:pt x="60" y="103"/>
                  <a:pt x="60" y="103"/>
                </a:cubicBezTo>
                <a:cubicBezTo>
                  <a:pt x="60" y="103"/>
                  <a:pt x="61" y="108"/>
                  <a:pt x="61" y="110"/>
                </a:cubicBezTo>
                <a:cubicBezTo>
                  <a:pt x="60" y="111"/>
                  <a:pt x="58" y="111"/>
                  <a:pt x="58" y="111"/>
                </a:cubicBezTo>
                <a:cubicBezTo>
                  <a:pt x="58" y="111"/>
                  <a:pt x="58" y="109"/>
                  <a:pt x="58" y="106"/>
                </a:cubicBezTo>
                <a:cubicBezTo>
                  <a:pt x="57" y="103"/>
                  <a:pt x="58" y="102"/>
                  <a:pt x="58" y="102"/>
                </a:cubicBezTo>
                <a:close/>
                <a:moveTo>
                  <a:pt x="44" y="220"/>
                </a:moveTo>
                <a:cubicBezTo>
                  <a:pt x="44" y="220"/>
                  <a:pt x="44" y="223"/>
                  <a:pt x="44" y="226"/>
                </a:cubicBezTo>
                <a:cubicBezTo>
                  <a:pt x="45" y="228"/>
                  <a:pt x="45" y="231"/>
                  <a:pt x="46" y="232"/>
                </a:cubicBezTo>
                <a:cubicBezTo>
                  <a:pt x="46" y="235"/>
                  <a:pt x="45" y="238"/>
                  <a:pt x="45" y="240"/>
                </a:cubicBezTo>
                <a:cubicBezTo>
                  <a:pt x="45" y="242"/>
                  <a:pt x="45" y="245"/>
                  <a:pt x="45" y="245"/>
                </a:cubicBezTo>
                <a:cubicBezTo>
                  <a:pt x="45" y="245"/>
                  <a:pt x="45" y="243"/>
                  <a:pt x="44" y="242"/>
                </a:cubicBezTo>
                <a:cubicBezTo>
                  <a:pt x="44" y="239"/>
                  <a:pt x="44" y="237"/>
                  <a:pt x="44" y="236"/>
                </a:cubicBezTo>
                <a:cubicBezTo>
                  <a:pt x="43" y="233"/>
                  <a:pt x="43" y="228"/>
                  <a:pt x="44" y="220"/>
                </a:cubicBezTo>
                <a:close/>
                <a:moveTo>
                  <a:pt x="36" y="73"/>
                </a:moveTo>
                <a:cubicBezTo>
                  <a:pt x="35" y="71"/>
                  <a:pt x="31" y="58"/>
                  <a:pt x="31" y="56"/>
                </a:cubicBezTo>
                <a:cubicBezTo>
                  <a:pt x="31" y="53"/>
                  <a:pt x="31" y="51"/>
                  <a:pt x="31" y="49"/>
                </a:cubicBezTo>
                <a:cubicBezTo>
                  <a:pt x="34" y="55"/>
                  <a:pt x="38" y="57"/>
                  <a:pt x="37" y="59"/>
                </a:cubicBezTo>
                <a:cubicBezTo>
                  <a:pt x="36" y="62"/>
                  <a:pt x="36" y="65"/>
                  <a:pt x="38" y="68"/>
                </a:cubicBezTo>
                <a:cubicBezTo>
                  <a:pt x="40" y="72"/>
                  <a:pt x="41" y="80"/>
                  <a:pt x="42" y="76"/>
                </a:cubicBezTo>
                <a:cubicBezTo>
                  <a:pt x="43" y="73"/>
                  <a:pt x="45" y="61"/>
                  <a:pt x="45" y="58"/>
                </a:cubicBezTo>
                <a:cubicBezTo>
                  <a:pt x="45" y="54"/>
                  <a:pt x="51" y="50"/>
                  <a:pt x="51" y="50"/>
                </a:cubicBezTo>
                <a:cubicBezTo>
                  <a:pt x="51" y="56"/>
                  <a:pt x="48" y="67"/>
                  <a:pt x="46" y="74"/>
                </a:cubicBezTo>
                <a:cubicBezTo>
                  <a:pt x="44" y="81"/>
                  <a:pt x="41" y="88"/>
                  <a:pt x="41" y="86"/>
                </a:cubicBezTo>
                <a:cubicBezTo>
                  <a:pt x="41" y="83"/>
                  <a:pt x="38" y="76"/>
                  <a:pt x="36" y="73"/>
                </a:cubicBezTo>
                <a:close/>
                <a:moveTo>
                  <a:pt x="29" y="120"/>
                </a:moveTo>
                <a:cubicBezTo>
                  <a:pt x="32" y="120"/>
                  <a:pt x="32" y="120"/>
                  <a:pt x="32" y="120"/>
                </a:cubicBezTo>
                <a:cubicBezTo>
                  <a:pt x="32" y="120"/>
                  <a:pt x="33" y="125"/>
                  <a:pt x="33" y="127"/>
                </a:cubicBezTo>
                <a:cubicBezTo>
                  <a:pt x="33" y="128"/>
                  <a:pt x="29" y="127"/>
                  <a:pt x="29" y="127"/>
                </a:cubicBezTo>
                <a:lnTo>
                  <a:pt x="29" y="12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endParaRPr lang="th-TH" sz="2519">
              <a:latin typeface="+mj-lt"/>
            </a:endParaRPr>
          </a:p>
        </p:txBody>
      </p:sp>
      <p:grpSp>
        <p:nvGrpSpPr>
          <p:cNvPr id="292" name="กลุ่ม 91"/>
          <p:cNvGrpSpPr/>
          <p:nvPr/>
        </p:nvGrpSpPr>
        <p:grpSpPr>
          <a:xfrm flipH="1">
            <a:off x="8241935" y="5228825"/>
            <a:ext cx="141835" cy="488525"/>
            <a:chOff x="6510338" y="4775200"/>
            <a:chExt cx="1568450" cy="5402263"/>
          </a:xfrm>
          <a:solidFill>
            <a:schemeClr val="accent6">
              <a:lumMod val="75000"/>
            </a:schemeClr>
          </a:solidFill>
        </p:grpSpPr>
        <p:sp>
          <p:nvSpPr>
            <p:cNvPr id="293" name="Freeform 7"/>
            <p:cNvSpPr>
              <a:spLocks noEditPoints="1"/>
            </p:cNvSpPr>
            <p:nvPr/>
          </p:nvSpPr>
          <p:spPr bwMode="auto">
            <a:xfrm>
              <a:off x="6510338" y="5535613"/>
              <a:ext cx="1568450" cy="4641850"/>
            </a:xfrm>
            <a:custGeom>
              <a:avLst/>
              <a:gdLst>
                <a:gd name="T0" fmla="*/ 94 w 97"/>
                <a:gd name="T1" fmla="*/ 14 h 287"/>
                <a:gd name="T2" fmla="*/ 71 w 97"/>
                <a:gd name="T3" fmla="*/ 0 h 287"/>
                <a:gd name="T4" fmla="*/ 70 w 97"/>
                <a:gd name="T5" fmla="*/ 0 h 287"/>
                <a:gd name="T6" fmla="*/ 56 w 97"/>
                <a:gd name="T7" fmla="*/ 11 h 287"/>
                <a:gd name="T8" fmla="*/ 47 w 97"/>
                <a:gd name="T9" fmla="*/ 16 h 287"/>
                <a:gd name="T10" fmla="*/ 46 w 97"/>
                <a:gd name="T11" fmla="*/ 8 h 287"/>
                <a:gd name="T12" fmla="*/ 31 w 97"/>
                <a:gd name="T13" fmla="*/ 15 h 287"/>
                <a:gd name="T14" fmla="*/ 10 w 97"/>
                <a:gd name="T15" fmla="*/ 41 h 287"/>
                <a:gd name="T16" fmla="*/ 18 w 97"/>
                <a:gd name="T17" fmla="*/ 69 h 287"/>
                <a:gd name="T18" fmla="*/ 21 w 97"/>
                <a:gd name="T19" fmla="*/ 97 h 287"/>
                <a:gd name="T20" fmla="*/ 23 w 97"/>
                <a:gd name="T21" fmla="*/ 131 h 287"/>
                <a:gd name="T22" fmla="*/ 33 w 97"/>
                <a:gd name="T23" fmla="*/ 209 h 287"/>
                <a:gd name="T24" fmla="*/ 23 w 97"/>
                <a:gd name="T25" fmla="*/ 249 h 287"/>
                <a:gd name="T26" fmla="*/ 11 w 97"/>
                <a:gd name="T27" fmla="*/ 257 h 287"/>
                <a:gd name="T28" fmla="*/ 40 w 97"/>
                <a:gd name="T29" fmla="*/ 252 h 287"/>
                <a:gd name="T30" fmla="*/ 53 w 97"/>
                <a:gd name="T31" fmla="*/ 251 h 287"/>
                <a:gd name="T32" fmla="*/ 53 w 97"/>
                <a:gd name="T33" fmla="*/ 224 h 287"/>
                <a:gd name="T34" fmla="*/ 55 w 97"/>
                <a:gd name="T35" fmla="*/ 185 h 287"/>
                <a:gd name="T36" fmla="*/ 54 w 97"/>
                <a:gd name="T37" fmla="*/ 158 h 287"/>
                <a:gd name="T38" fmla="*/ 63 w 97"/>
                <a:gd name="T39" fmla="*/ 225 h 287"/>
                <a:gd name="T40" fmla="*/ 71 w 97"/>
                <a:gd name="T41" fmla="*/ 257 h 287"/>
                <a:gd name="T42" fmla="*/ 70 w 97"/>
                <a:gd name="T43" fmla="*/ 287 h 287"/>
                <a:gd name="T44" fmla="*/ 87 w 97"/>
                <a:gd name="T45" fmla="*/ 259 h 287"/>
                <a:gd name="T46" fmla="*/ 89 w 97"/>
                <a:gd name="T47" fmla="*/ 227 h 287"/>
                <a:gd name="T48" fmla="*/ 82 w 97"/>
                <a:gd name="T49" fmla="*/ 154 h 287"/>
                <a:gd name="T50" fmla="*/ 92 w 97"/>
                <a:gd name="T51" fmla="*/ 129 h 287"/>
                <a:gd name="T52" fmla="*/ 83 w 97"/>
                <a:gd name="T53" fmla="*/ 78 h 287"/>
                <a:gd name="T54" fmla="*/ 93 w 97"/>
                <a:gd name="T55" fmla="*/ 38 h 287"/>
                <a:gd name="T56" fmla="*/ 37 w 97"/>
                <a:gd name="T57" fmla="*/ 80 h 287"/>
                <a:gd name="T58" fmla="*/ 39 w 97"/>
                <a:gd name="T59" fmla="*/ 93 h 287"/>
                <a:gd name="T60" fmla="*/ 40 w 97"/>
                <a:gd name="T61" fmla="*/ 54 h 287"/>
                <a:gd name="T62" fmla="*/ 35 w 97"/>
                <a:gd name="T63" fmla="*/ 61 h 287"/>
                <a:gd name="T64" fmla="*/ 39 w 97"/>
                <a:gd name="T65" fmla="*/ 47 h 287"/>
                <a:gd name="T66" fmla="*/ 40 w 97"/>
                <a:gd name="T67" fmla="*/ 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" h="287">
                  <a:moveTo>
                    <a:pt x="93" y="38"/>
                  </a:moveTo>
                  <a:cubicBezTo>
                    <a:pt x="95" y="26"/>
                    <a:pt x="97" y="17"/>
                    <a:pt x="94" y="14"/>
                  </a:cubicBezTo>
                  <a:cubicBezTo>
                    <a:pt x="90" y="11"/>
                    <a:pt x="84" y="13"/>
                    <a:pt x="79" y="9"/>
                  </a:cubicBezTo>
                  <a:cubicBezTo>
                    <a:pt x="74" y="5"/>
                    <a:pt x="73" y="0"/>
                    <a:pt x="71" y="0"/>
                  </a:cubicBezTo>
                  <a:cubicBezTo>
                    <a:pt x="71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7" y="3"/>
                    <a:pt x="57" y="14"/>
                    <a:pt x="57" y="14"/>
                  </a:cubicBezTo>
                  <a:cubicBezTo>
                    <a:pt x="57" y="14"/>
                    <a:pt x="57" y="13"/>
                    <a:pt x="56" y="11"/>
                  </a:cubicBezTo>
                  <a:cubicBezTo>
                    <a:pt x="56" y="9"/>
                    <a:pt x="55" y="7"/>
                    <a:pt x="52" y="8"/>
                  </a:cubicBezTo>
                  <a:cubicBezTo>
                    <a:pt x="49" y="8"/>
                    <a:pt x="51" y="13"/>
                    <a:pt x="47" y="16"/>
                  </a:cubicBezTo>
                  <a:cubicBezTo>
                    <a:pt x="47" y="13"/>
                    <a:pt x="47" y="10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5" y="8"/>
                    <a:pt x="45" y="9"/>
                  </a:cubicBezTo>
                  <a:cubicBezTo>
                    <a:pt x="43" y="11"/>
                    <a:pt x="35" y="13"/>
                    <a:pt x="31" y="15"/>
                  </a:cubicBezTo>
                  <a:cubicBezTo>
                    <a:pt x="26" y="16"/>
                    <a:pt x="23" y="19"/>
                    <a:pt x="21" y="24"/>
                  </a:cubicBezTo>
                  <a:cubicBezTo>
                    <a:pt x="18" y="30"/>
                    <a:pt x="15" y="37"/>
                    <a:pt x="10" y="41"/>
                  </a:cubicBezTo>
                  <a:cubicBezTo>
                    <a:pt x="6" y="46"/>
                    <a:pt x="0" y="53"/>
                    <a:pt x="2" y="60"/>
                  </a:cubicBezTo>
                  <a:cubicBezTo>
                    <a:pt x="3" y="67"/>
                    <a:pt x="13" y="72"/>
                    <a:pt x="18" y="69"/>
                  </a:cubicBezTo>
                  <a:cubicBezTo>
                    <a:pt x="24" y="66"/>
                    <a:pt x="26" y="66"/>
                    <a:pt x="26" y="66"/>
                  </a:cubicBezTo>
                  <a:cubicBezTo>
                    <a:pt x="26" y="66"/>
                    <a:pt x="22" y="81"/>
                    <a:pt x="21" y="97"/>
                  </a:cubicBezTo>
                  <a:cubicBezTo>
                    <a:pt x="19" y="112"/>
                    <a:pt x="15" y="127"/>
                    <a:pt x="17" y="128"/>
                  </a:cubicBezTo>
                  <a:cubicBezTo>
                    <a:pt x="20" y="129"/>
                    <a:pt x="23" y="131"/>
                    <a:pt x="23" y="131"/>
                  </a:cubicBezTo>
                  <a:cubicBezTo>
                    <a:pt x="23" y="131"/>
                    <a:pt x="24" y="152"/>
                    <a:pt x="28" y="171"/>
                  </a:cubicBezTo>
                  <a:cubicBezTo>
                    <a:pt x="31" y="190"/>
                    <a:pt x="33" y="198"/>
                    <a:pt x="33" y="209"/>
                  </a:cubicBezTo>
                  <a:cubicBezTo>
                    <a:pt x="34" y="220"/>
                    <a:pt x="35" y="229"/>
                    <a:pt x="34" y="233"/>
                  </a:cubicBezTo>
                  <a:cubicBezTo>
                    <a:pt x="33" y="238"/>
                    <a:pt x="27" y="247"/>
                    <a:pt x="23" y="249"/>
                  </a:cubicBezTo>
                  <a:cubicBezTo>
                    <a:pt x="19" y="251"/>
                    <a:pt x="13" y="251"/>
                    <a:pt x="10" y="252"/>
                  </a:cubicBezTo>
                  <a:cubicBezTo>
                    <a:pt x="7" y="253"/>
                    <a:pt x="5" y="256"/>
                    <a:pt x="11" y="257"/>
                  </a:cubicBezTo>
                  <a:cubicBezTo>
                    <a:pt x="17" y="258"/>
                    <a:pt x="29" y="257"/>
                    <a:pt x="32" y="256"/>
                  </a:cubicBezTo>
                  <a:cubicBezTo>
                    <a:pt x="35" y="255"/>
                    <a:pt x="40" y="252"/>
                    <a:pt x="40" y="252"/>
                  </a:cubicBezTo>
                  <a:cubicBezTo>
                    <a:pt x="40" y="252"/>
                    <a:pt x="38" y="256"/>
                    <a:pt x="45" y="256"/>
                  </a:cubicBezTo>
                  <a:cubicBezTo>
                    <a:pt x="52" y="256"/>
                    <a:pt x="53" y="256"/>
                    <a:pt x="53" y="251"/>
                  </a:cubicBezTo>
                  <a:cubicBezTo>
                    <a:pt x="53" y="247"/>
                    <a:pt x="53" y="242"/>
                    <a:pt x="54" y="239"/>
                  </a:cubicBezTo>
                  <a:cubicBezTo>
                    <a:pt x="55" y="236"/>
                    <a:pt x="50" y="228"/>
                    <a:pt x="53" y="224"/>
                  </a:cubicBezTo>
                  <a:cubicBezTo>
                    <a:pt x="55" y="220"/>
                    <a:pt x="57" y="209"/>
                    <a:pt x="55" y="202"/>
                  </a:cubicBezTo>
                  <a:cubicBezTo>
                    <a:pt x="53" y="196"/>
                    <a:pt x="56" y="190"/>
                    <a:pt x="55" y="185"/>
                  </a:cubicBezTo>
                  <a:cubicBezTo>
                    <a:pt x="54" y="181"/>
                    <a:pt x="54" y="175"/>
                    <a:pt x="54" y="169"/>
                  </a:cubicBezTo>
                  <a:cubicBezTo>
                    <a:pt x="54" y="163"/>
                    <a:pt x="54" y="158"/>
                    <a:pt x="54" y="158"/>
                  </a:cubicBezTo>
                  <a:cubicBezTo>
                    <a:pt x="54" y="158"/>
                    <a:pt x="58" y="182"/>
                    <a:pt x="60" y="189"/>
                  </a:cubicBezTo>
                  <a:cubicBezTo>
                    <a:pt x="61" y="195"/>
                    <a:pt x="63" y="218"/>
                    <a:pt x="63" y="225"/>
                  </a:cubicBezTo>
                  <a:cubicBezTo>
                    <a:pt x="63" y="232"/>
                    <a:pt x="68" y="241"/>
                    <a:pt x="68" y="247"/>
                  </a:cubicBezTo>
                  <a:cubicBezTo>
                    <a:pt x="69" y="253"/>
                    <a:pt x="69" y="257"/>
                    <a:pt x="71" y="257"/>
                  </a:cubicBezTo>
                  <a:cubicBezTo>
                    <a:pt x="72" y="257"/>
                    <a:pt x="69" y="264"/>
                    <a:pt x="68" y="270"/>
                  </a:cubicBezTo>
                  <a:cubicBezTo>
                    <a:pt x="66" y="275"/>
                    <a:pt x="63" y="287"/>
                    <a:pt x="70" y="287"/>
                  </a:cubicBezTo>
                  <a:cubicBezTo>
                    <a:pt x="77" y="287"/>
                    <a:pt x="85" y="284"/>
                    <a:pt x="85" y="276"/>
                  </a:cubicBezTo>
                  <a:cubicBezTo>
                    <a:pt x="86" y="269"/>
                    <a:pt x="85" y="262"/>
                    <a:pt x="87" y="259"/>
                  </a:cubicBezTo>
                  <a:cubicBezTo>
                    <a:pt x="89" y="256"/>
                    <a:pt x="89" y="250"/>
                    <a:pt x="89" y="246"/>
                  </a:cubicBezTo>
                  <a:cubicBezTo>
                    <a:pt x="88" y="242"/>
                    <a:pt x="90" y="235"/>
                    <a:pt x="89" y="227"/>
                  </a:cubicBezTo>
                  <a:cubicBezTo>
                    <a:pt x="88" y="218"/>
                    <a:pt x="88" y="204"/>
                    <a:pt x="86" y="194"/>
                  </a:cubicBezTo>
                  <a:cubicBezTo>
                    <a:pt x="84" y="183"/>
                    <a:pt x="83" y="167"/>
                    <a:pt x="82" y="154"/>
                  </a:cubicBezTo>
                  <a:cubicBezTo>
                    <a:pt x="81" y="141"/>
                    <a:pt x="80" y="135"/>
                    <a:pt x="82" y="133"/>
                  </a:cubicBezTo>
                  <a:cubicBezTo>
                    <a:pt x="83" y="131"/>
                    <a:pt x="90" y="129"/>
                    <a:pt x="92" y="129"/>
                  </a:cubicBezTo>
                  <a:cubicBezTo>
                    <a:pt x="94" y="128"/>
                    <a:pt x="90" y="115"/>
                    <a:pt x="88" y="104"/>
                  </a:cubicBezTo>
                  <a:cubicBezTo>
                    <a:pt x="87" y="93"/>
                    <a:pt x="84" y="86"/>
                    <a:pt x="83" y="78"/>
                  </a:cubicBezTo>
                  <a:cubicBezTo>
                    <a:pt x="81" y="70"/>
                    <a:pt x="81" y="66"/>
                    <a:pt x="84" y="61"/>
                  </a:cubicBezTo>
                  <a:cubicBezTo>
                    <a:pt x="88" y="55"/>
                    <a:pt x="92" y="51"/>
                    <a:pt x="93" y="38"/>
                  </a:cubicBezTo>
                  <a:close/>
                  <a:moveTo>
                    <a:pt x="34" y="92"/>
                  </a:moveTo>
                  <a:cubicBezTo>
                    <a:pt x="34" y="92"/>
                    <a:pt x="35" y="86"/>
                    <a:pt x="37" y="80"/>
                  </a:cubicBezTo>
                  <a:cubicBezTo>
                    <a:pt x="37" y="80"/>
                    <a:pt x="38" y="87"/>
                    <a:pt x="39" y="90"/>
                  </a:cubicBezTo>
                  <a:cubicBezTo>
                    <a:pt x="39" y="92"/>
                    <a:pt x="39" y="93"/>
                    <a:pt x="39" y="93"/>
                  </a:cubicBezTo>
                  <a:lnTo>
                    <a:pt x="34" y="92"/>
                  </a:lnTo>
                  <a:close/>
                  <a:moveTo>
                    <a:pt x="40" y="54"/>
                  </a:moveTo>
                  <a:cubicBezTo>
                    <a:pt x="40" y="58"/>
                    <a:pt x="40" y="60"/>
                    <a:pt x="40" y="60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5" y="61"/>
                    <a:pt x="34" y="57"/>
                    <a:pt x="35" y="53"/>
                  </a:cubicBezTo>
                  <a:cubicBezTo>
                    <a:pt x="37" y="49"/>
                    <a:pt x="38" y="48"/>
                    <a:pt x="39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0" y="50"/>
                    <a:pt x="4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  <p:sp>
          <p:nvSpPr>
            <p:cNvPr id="294" name="Freeform 8"/>
            <p:cNvSpPr>
              <a:spLocks/>
            </p:cNvSpPr>
            <p:nvPr/>
          </p:nvSpPr>
          <p:spPr bwMode="auto">
            <a:xfrm>
              <a:off x="7140576" y="4775200"/>
              <a:ext cx="566738" cy="873125"/>
            </a:xfrm>
            <a:custGeom>
              <a:avLst/>
              <a:gdLst>
                <a:gd name="T0" fmla="*/ 1 w 35"/>
                <a:gd name="T1" fmla="*/ 14 h 54"/>
                <a:gd name="T2" fmla="*/ 2 w 35"/>
                <a:gd name="T3" fmla="*/ 19 h 54"/>
                <a:gd name="T4" fmla="*/ 2 w 35"/>
                <a:gd name="T5" fmla="*/ 37 h 54"/>
                <a:gd name="T6" fmla="*/ 6 w 35"/>
                <a:gd name="T7" fmla="*/ 45 h 54"/>
                <a:gd name="T8" fmla="*/ 9 w 35"/>
                <a:gd name="T9" fmla="*/ 50 h 54"/>
                <a:gd name="T10" fmla="*/ 8 w 35"/>
                <a:gd name="T11" fmla="*/ 52 h 54"/>
                <a:gd name="T12" fmla="*/ 13 w 35"/>
                <a:gd name="T13" fmla="*/ 54 h 54"/>
                <a:gd name="T14" fmla="*/ 29 w 35"/>
                <a:gd name="T15" fmla="*/ 44 h 54"/>
                <a:gd name="T16" fmla="*/ 29 w 35"/>
                <a:gd name="T17" fmla="*/ 44 h 54"/>
                <a:gd name="T18" fmla="*/ 29 w 35"/>
                <a:gd name="T19" fmla="*/ 43 h 54"/>
                <a:gd name="T20" fmla="*/ 30 w 35"/>
                <a:gd name="T21" fmla="*/ 38 h 54"/>
                <a:gd name="T22" fmla="*/ 34 w 35"/>
                <a:gd name="T23" fmla="*/ 32 h 54"/>
                <a:gd name="T24" fmla="*/ 35 w 35"/>
                <a:gd name="T25" fmla="*/ 14 h 54"/>
                <a:gd name="T26" fmla="*/ 18 w 35"/>
                <a:gd name="T27" fmla="*/ 1 h 54"/>
                <a:gd name="T28" fmla="*/ 6 w 35"/>
                <a:gd name="T29" fmla="*/ 3 h 54"/>
                <a:gd name="T30" fmla="*/ 1 w 35"/>
                <a:gd name="T31" fmla="*/ 7 h 54"/>
                <a:gd name="T32" fmla="*/ 1 w 35"/>
                <a:gd name="T33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54">
                  <a:moveTo>
                    <a:pt x="1" y="14"/>
                  </a:moveTo>
                  <a:cubicBezTo>
                    <a:pt x="1" y="16"/>
                    <a:pt x="1" y="18"/>
                    <a:pt x="2" y="19"/>
                  </a:cubicBezTo>
                  <a:cubicBezTo>
                    <a:pt x="2" y="23"/>
                    <a:pt x="2" y="35"/>
                    <a:pt x="2" y="37"/>
                  </a:cubicBezTo>
                  <a:cubicBezTo>
                    <a:pt x="3" y="40"/>
                    <a:pt x="4" y="44"/>
                    <a:pt x="6" y="45"/>
                  </a:cubicBezTo>
                  <a:cubicBezTo>
                    <a:pt x="9" y="47"/>
                    <a:pt x="9" y="48"/>
                    <a:pt x="9" y="50"/>
                  </a:cubicBezTo>
                  <a:cubicBezTo>
                    <a:pt x="9" y="51"/>
                    <a:pt x="9" y="52"/>
                    <a:pt x="8" y="52"/>
                  </a:cubicBezTo>
                  <a:cubicBezTo>
                    <a:pt x="10" y="53"/>
                    <a:pt x="12" y="54"/>
                    <a:pt x="13" y="54"/>
                  </a:cubicBezTo>
                  <a:cubicBezTo>
                    <a:pt x="17" y="54"/>
                    <a:pt x="26" y="47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3"/>
                    <a:pt x="29" y="43"/>
                  </a:cubicBezTo>
                  <a:cubicBezTo>
                    <a:pt x="29" y="40"/>
                    <a:pt x="30" y="38"/>
                    <a:pt x="30" y="38"/>
                  </a:cubicBezTo>
                  <a:cubicBezTo>
                    <a:pt x="30" y="38"/>
                    <a:pt x="33" y="35"/>
                    <a:pt x="34" y="32"/>
                  </a:cubicBezTo>
                  <a:cubicBezTo>
                    <a:pt x="35" y="28"/>
                    <a:pt x="35" y="20"/>
                    <a:pt x="35" y="14"/>
                  </a:cubicBezTo>
                  <a:cubicBezTo>
                    <a:pt x="34" y="8"/>
                    <a:pt x="28" y="1"/>
                    <a:pt x="18" y="1"/>
                  </a:cubicBezTo>
                  <a:cubicBezTo>
                    <a:pt x="14" y="0"/>
                    <a:pt x="10" y="1"/>
                    <a:pt x="6" y="3"/>
                  </a:cubicBezTo>
                  <a:cubicBezTo>
                    <a:pt x="5" y="4"/>
                    <a:pt x="2" y="6"/>
                    <a:pt x="1" y="7"/>
                  </a:cubicBezTo>
                  <a:cubicBezTo>
                    <a:pt x="0" y="9"/>
                    <a:pt x="0" y="12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375" tIns="17187" rIns="34375" bIns="17187" numCol="1" anchor="t" anchorCtr="0" compatLnSpc="1">
              <a:prstTxWarp prst="textNoShape">
                <a:avLst/>
              </a:prstTxWarp>
            </a:bodyPr>
            <a:lstStyle/>
            <a:p>
              <a:endParaRPr lang="th-TH" sz="2519">
                <a:latin typeface="+mj-lt"/>
              </a:endParaRPr>
            </a:p>
          </p:txBody>
        </p:sp>
      </p:grpSp>
      <p:sp>
        <p:nvSpPr>
          <p:cNvPr id="295" name="Freeform 11"/>
          <p:cNvSpPr>
            <a:spLocks noEditPoints="1"/>
          </p:cNvSpPr>
          <p:nvPr/>
        </p:nvSpPr>
        <p:spPr bwMode="auto">
          <a:xfrm flipH="1">
            <a:off x="8222150" y="4129482"/>
            <a:ext cx="162363" cy="513504"/>
          </a:xfrm>
          <a:custGeom>
            <a:avLst/>
            <a:gdLst>
              <a:gd name="T0" fmla="*/ 16 w 111"/>
              <a:gd name="T1" fmla="*/ 182 h 351"/>
              <a:gd name="T2" fmla="*/ 14 w 111"/>
              <a:gd name="T3" fmla="*/ 246 h 351"/>
              <a:gd name="T4" fmla="*/ 8 w 111"/>
              <a:gd name="T5" fmla="*/ 308 h 351"/>
              <a:gd name="T6" fmla="*/ 10 w 111"/>
              <a:gd name="T7" fmla="*/ 328 h 351"/>
              <a:gd name="T8" fmla="*/ 24 w 111"/>
              <a:gd name="T9" fmla="*/ 348 h 351"/>
              <a:gd name="T10" fmla="*/ 34 w 111"/>
              <a:gd name="T11" fmla="*/ 323 h 351"/>
              <a:gd name="T12" fmla="*/ 37 w 111"/>
              <a:gd name="T13" fmla="*/ 255 h 351"/>
              <a:gd name="T14" fmla="*/ 56 w 111"/>
              <a:gd name="T15" fmla="*/ 192 h 351"/>
              <a:gd name="T16" fmla="*/ 67 w 111"/>
              <a:gd name="T17" fmla="*/ 261 h 351"/>
              <a:gd name="T18" fmla="*/ 71 w 111"/>
              <a:gd name="T19" fmla="*/ 311 h 351"/>
              <a:gd name="T20" fmla="*/ 70 w 111"/>
              <a:gd name="T21" fmla="*/ 333 h 351"/>
              <a:gd name="T22" fmla="*/ 87 w 111"/>
              <a:gd name="T23" fmla="*/ 342 h 351"/>
              <a:gd name="T24" fmla="*/ 104 w 111"/>
              <a:gd name="T25" fmla="*/ 336 h 351"/>
              <a:gd name="T26" fmla="*/ 89 w 111"/>
              <a:gd name="T27" fmla="*/ 311 h 351"/>
              <a:gd name="T28" fmla="*/ 90 w 111"/>
              <a:gd name="T29" fmla="*/ 268 h 351"/>
              <a:gd name="T30" fmla="*/ 95 w 111"/>
              <a:gd name="T31" fmla="*/ 181 h 351"/>
              <a:gd name="T32" fmla="*/ 85 w 111"/>
              <a:gd name="T33" fmla="*/ 117 h 351"/>
              <a:gd name="T34" fmla="*/ 100 w 111"/>
              <a:gd name="T35" fmla="*/ 98 h 351"/>
              <a:gd name="T36" fmla="*/ 92 w 111"/>
              <a:gd name="T37" fmla="*/ 60 h 351"/>
              <a:gd name="T38" fmla="*/ 62 w 111"/>
              <a:gd name="T39" fmla="*/ 42 h 351"/>
              <a:gd name="T40" fmla="*/ 69 w 111"/>
              <a:gd name="T41" fmla="*/ 27 h 351"/>
              <a:gd name="T42" fmla="*/ 74 w 111"/>
              <a:gd name="T43" fmla="*/ 11 h 351"/>
              <a:gd name="T44" fmla="*/ 53 w 111"/>
              <a:gd name="T45" fmla="*/ 2 h 351"/>
              <a:gd name="T46" fmla="*/ 41 w 111"/>
              <a:gd name="T47" fmla="*/ 18 h 351"/>
              <a:gd name="T48" fmla="*/ 39 w 111"/>
              <a:gd name="T49" fmla="*/ 37 h 351"/>
              <a:gd name="T50" fmla="*/ 61 w 111"/>
              <a:gd name="T51" fmla="*/ 44 h 351"/>
              <a:gd name="T52" fmla="*/ 57 w 111"/>
              <a:gd name="T53" fmla="*/ 53 h 351"/>
              <a:gd name="T54" fmla="*/ 48 w 111"/>
              <a:gd name="T55" fmla="*/ 53 h 351"/>
              <a:gd name="T56" fmla="*/ 53 w 111"/>
              <a:gd name="T57" fmla="*/ 71 h 351"/>
              <a:gd name="T58" fmla="*/ 36 w 111"/>
              <a:gd name="T59" fmla="*/ 43 h 351"/>
              <a:gd name="T60" fmla="*/ 5 w 111"/>
              <a:gd name="T61" fmla="*/ 67 h 351"/>
              <a:gd name="T62" fmla="*/ 16 w 111"/>
              <a:gd name="T63" fmla="*/ 112 h 351"/>
              <a:gd name="T64" fmla="*/ 40 w 111"/>
              <a:gd name="T65" fmla="*/ 95 h 351"/>
              <a:gd name="T66" fmla="*/ 49 w 111"/>
              <a:gd name="T67" fmla="*/ 86 h 351"/>
              <a:gd name="T68" fmla="*/ 40 w 111"/>
              <a:gd name="T69" fmla="*/ 95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1" h="351">
                <a:moveTo>
                  <a:pt x="3" y="177"/>
                </a:moveTo>
                <a:cubicBezTo>
                  <a:pt x="5" y="180"/>
                  <a:pt x="16" y="182"/>
                  <a:pt x="16" y="182"/>
                </a:cubicBezTo>
                <a:cubicBezTo>
                  <a:pt x="16" y="182"/>
                  <a:pt x="16" y="224"/>
                  <a:pt x="16" y="225"/>
                </a:cubicBezTo>
                <a:cubicBezTo>
                  <a:pt x="15" y="227"/>
                  <a:pt x="17" y="238"/>
                  <a:pt x="14" y="246"/>
                </a:cubicBezTo>
                <a:cubicBezTo>
                  <a:pt x="11" y="254"/>
                  <a:pt x="7" y="296"/>
                  <a:pt x="7" y="296"/>
                </a:cubicBezTo>
                <a:cubicBezTo>
                  <a:pt x="7" y="296"/>
                  <a:pt x="7" y="306"/>
                  <a:pt x="8" y="308"/>
                </a:cubicBezTo>
                <a:cubicBezTo>
                  <a:pt x="10" y="311"/>
                  <a:pt x="10" y="315"/>
                  <a:pt x="8" y="317"/>
                </a:cubicBezTo>
                <a:cubicBezTo>
                  <a:pt x="5" y="319"/>
                  <a:pt x="10" y="328"/>
                  <a:pt x="10" y="328"/>
                </a:cubicBezTo>
                <a:cubicBezTo>
                  <a:pt x="10" y="328"/>
                  <a:pt x="1" y="346"/>
                  <a:pt x="6" y="348"/>
                </a:cubicBezTo>
                <a:cubicBezTo>
                  <a:pt x="11" y="351"/>
                  <a:pt x="20" y="351"/>
                  <a:pt x="24" y="348"/>
                </a:cubicBezTo>
                <a:cubicBezTo>
                  <a:pt x="26" y="345"/>
                  <a:pt x="25" y="329"/>
                  <a:pt x="25" y="329"/>
                </a:cubicBezTo>
                <a:cubicBezTo>
                  <a:pt x="25" y="329"/>
                  <a:pt x="33" y="326"/>
                  <a:pt x="34" y="323"/>
                </a:cubicBezTo>
                <a:cubicBezTo>
                  <a:pt x="35" y="321"/>
                  <a:pt x="37" y="318"/>
                  <a:pt x="32" y="307"/>
                </a:cubicBezTo>
                <a:cubicBezTo>
                  <a:pt x="28" y="291"/>
                  <a:pt x="37" y="255"/>
                  <a:pt x="37" y="255"/>
                </a:cubicBezTo>
                <a:cubicBezTo>
                  <a:pt x="37" y="255"/>
                  <a:pt x="47" y="217"/>
                  <a:pt x="48" y="217"/>
                </a:cubicBezTo>
                <a:cubicBezTo>
                  <a:pt x="50" y="216"/>
                  <a:pt x="56" y="192"/>
                  <a:pt x="56" y="192"/>
                </a:cubicBezTo>
                <a:cubicBezTo>
                  <a:pt x="56" y="192"/>
                  <a:pt x="57" y="194"/>
                  <a:pt x="63" y="223"/>
                </a:cubicBezTo>
                <a:cubicBezTo>
                  <a:pt x="69" y="252"/>
                  <a:pt x="67" y="261"/>
                  <a:pt x="67" y="261"/>
                </a:cubicBezTo>
                <a:cubicBezTo>
                  <a:pt x="68" y="302"/>
                  <a:pt x="68" y="302"/>
                  <a:pt x="68" y="302"/>
                </a:cubicBezTo>
                <a:cubicBezTo>
                  <a:pt x="68" y="302"/>
                  <a:pt x="69" y="310"/>
                  <a:pt x="71" y="311"/>
                </a:cubicBezTo>
                <a:cubicBezTo>
                  <a:pt x="72" y="312"/>
                  <a:pt x="67" y="319"/>
                  <a:pt x="70" y="322"/>
                </a:cubicBezTo>
                <a:cubicBezTo>
                  <a:pt x="71" y="326"/>
                  <a:pt x="70" y="333"/>
                  <a:pt x="70" y="333"/>
                </a:cubicBezTo>
                <a:cubicBezTo>
                  <a:pt x="70" y="333"/>
                  <a:pt x="78" y="338"/>
                  <a:pt x="80" y="336"/>
                </a:cubicBezTo>
                <a:cubicBezTo>
                  <a:pt x="82" y="335"/>
                  <a:pt x="87" y="342"/>
                  <a:pt x="87" y="342"/>
                </a:cubicBezTo>
                <a:cubicBezTo>
                  <a:pt x="87" y="342"/>
                  <a:pt x="106" y="347"/>
                  <a:pt x="108" y="344"/>
                </a:cubicBezTo>
                <a:cubicBezTo>
                  <a:pt x="111" y="341"/>
                  <a:pt x="104" y="336"/>
                  <a:pt x="104" y="336"/>
                </a:cubicBezTo>
                <a:cubicBezTo>
                  <a:pt x="94" y="324"/>
                  <a:pt x="94" y="324"/>
                  <a:pt x="94" y="324"/>
                </a:cubicBezTo>
                <a:cubicBezTo>
                  <a:pt x="94" y="324"/>
                  <a:pt x="101" y="317"/>
                  <a:pt x="89" y="311"/>
                </a:cubicBezTo>
                <a:cubicBezTo>
                  <a:pt x="91" y="292"/>
                  <a:pt x="91" y="292"/>
                  <a:pt x="91" y="292"/>
                </a:cubicBezTo>
                <a:cubicBezTo>
                  <a:pt x="91" y="292"/>
                  <a:pt x="92" y="278"/>
                  <a:pt x="90" y="268"/>
                </a:cubicBezTo>
                <a:cubicBezTo>
                  <a:pt x="88" y="258"/>
                  <a:pt x="95" y="208"/>
                  <a:pt x="95" y="208"/>
                </a:cubicBezTo>
                <a:cubicBezTo>
                  <a:pt x="95" y="208"/>
                  <a:pt x="98" y="185"/>
                  <a:pt x="95" y="181"/>
                </a:cubicBezTo>
                <a:cubicBezTo>
                  <a:pt x="98" y="179"/>
                  <a:pt x="89" y="125"/>
                  <a:pt x="89" y="125"/>
                </a:cubicBezTo>
                <a:cubicBezTo>
                  <a:pt x="85" y="117"/>
                  <a:pt x="85" y="117"/>
                  <a:pt x="85" y="117"/>
                </a:cubicBezTo>
                <a:cubicBezTo>
                  <a:pt x="85" y="117"/>
                  <a:pt x="96" y="116"/>
                  <a:pt x="97" y="110"/>
                </a:cubicBezTo>
                <a:cubicBezTo>
                  <a:pt x="98" y="104"/>
                  <a:pt x="100" y="103"/>
                  <a:pt x="100" y="98"/>
                </a:cubicBezTo>
                <a:cubicBezTo>
                  <a:pt x="99" y="94"/>
                  <a:pt x="97" y="82"/>
                  <a:pt x="96" y="79"/>
                </a:cubicBezTo>
                <a:cubicBezTo>
                  <a:pt x="95" y="75"/>
                  <a:pt x="92" y="60"/>
                  <a:pt x="92" y="60"/>
                </a:cubicBezTo>
                <a:cubicBezTo>
                  <a:pt x="92" y="60"/>
                  <a:pt x="89" y="55"/>
                  <a:pt x="83" y="55"/>
                </a:cubicBezTo>
                <a:cubicBezTo>
                  <a:pt x="78" y="55"/>
                  <a:pt x="63" y="48"/>
                  <a:pt x="62" y="42"/>
                </a:cubicBezTo>
                <a:cubicBezTo>
                  <a:pt x="62" y="42"/>
                  <a:pt x="65" y="39"/>
                  <a:pt x="67" y="34"/>
                </a:cubicBezTo>
                <a:cubicBezTo>
                  <a:pt x="67" y="32"/>
                  <a:pt x="69" y="29"/>
                  <a:pt x="69" y="27"/>
                </a:cubicBezTo>
                <a:cubicBezTo>
                  <a:pt x="74" y="16"/>
                  <a:pt x="74" y="16"/>
                  <a:pt x="74" y="16"/>
                </a:cubicBezTo>
                <a:cubicBezTo>
                  <a:pt x="74" y="11"/>
                  <a:pt x="74" y="11"/>
                  <a:pt x="74" y="11"/>
                </a:cubicBezTo>
                <a:cubicBezTo>
                  <a:pt x="72" y="5"/>
                  <a:pt x="72" y="5"/>
                  <a:pt x="72" y="5"/>
                </a:cubicBezTo>
                <a:cubicBezTo>
                  <a:pt x="67" y="0"/>
                  <a:pt x="53" y="2"/>
                  <a:pt x="53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45" y="2"/>
                  <a:pt x="41" y="12"/>
                  <a:pt x="41" y="18"/>
                </a:cubicBezTo>
                <a:cubicBezTo>
                  <a:pt x="34" y="18"/>
                  <a:pt x="41" y="30"/>
                  <a:pt x="41" y="30"/>
                </a:cubicBezTo>
                <a:cubicBezTo>
                  <a:pt x="41" y="30"/>
                  <a:pt x="40" y="33"/>
                  <a:pt x="39" y="37"/>
                </a:cubicBezTo>
                <a:cubicBezTo>
                  <a:pt x="40" y="38"/>
                  <a:pt x="43" y="45"/>
                  <a:pt x="50" y="47"/>
                </a:cubicBezTo>
                <a:cubicBezTo>
                  <a:pt x="58" y="50"/>
                  <a:pt x="61" y="44"/>
                  <a:pt x="61" y="44"/>
                </a:cubicBezTo>
                <a:cubicBezTo>
                  <a:pt x="61" y="68"/>
                  <a:pt x="61" y="68"/>
                  <a:pt x="61" y="68"/>
                </a:cubicBezTo>
                <a:cubicBezTo>
                  <a:pt x="61" y="68"/>
                  <a:pt x="56" y="56"/>
                  <a:pt x="57" y="53"/>
                </a:cubicBezTo>
                <a:cubicBezTo>
                  <a:pt x="59" y="50"/>
                  <a:pt x="54" y="50"/>
                  <a:pt x="52" y="50"/>
                </a:cubicBezTo>
                <a:cubicBezTo>
                  <a:pt x="50" y="50"/>
                  <a:pt x="48" y="53"/>
                  <a:pt x="48" y="53"/>
                </a:cubicBezTo>
                <a:cubicBezTo>
                  <a:pt x="53" y="57"/>
                  <a:pt x="53" y="57"/>
                  <a:pt x="53" y="57"/>
                </a:cubicBezTo>
                <a:cubicBezTo>
                  <a:pt x="53" y="57"/>
                  <a:pt x="53" y="74"/>
                  <a:pt x="53" y="71"/>
                </a:cubicBezTo>
                <a:cubicBezTo>
                  <a:pt x="53" y="68"/>
                  <a:pt x="40" y="48"/>
                  <a:pt x="37" y="42"/>
                </a:cubicBezTo>
                <a:cubicBezTo>
                  <a:pt x="37" y="43"/>
                  <a:pt x="36" y="43"/>
                  <a:pt x="36" y="43"/>
                </a:cubicBezTo>
                <a:cubicBezTo>
                  <a:pt x="34" y="46"/>
                  <a:pt x="17" y="49"/>
                  <a:pt x="17" y="49"/>
                </a:cubicBezTo>
                <a:cubicBezTo>
                  <a:pt x="17" y="49"/>
                  <a:pt x="0" y="48"/>
                  <a:pt x="5" y="67"/>
                </a:cubicBezTo>
                <a:cubicBezTo>
                  <a:pt x="7" y="82"/>
                  <a:pt x="9" y="95"/>
                  <a:pt x="9" y="95"/>
                </a:cubicBezTo>
                <a:cubicBezTo>
                  <a:pt x="9" y="95"/>
                  <a:pt x="13" y="112"/>
                  <a:pt x="16" y="112"/>
                </a:cubicBezTo>
                <a:cubicBezTo>
                  <a:pt x="20" y="113"/>
                  <a:pt x="3" y="172"/>
                  <a:pt x="3" y="177"/>
                </a:cubicBezTo>
                <a:close/>
                <a:moveTo>
                  <a:pt x="40" y="95"/>
                </a:moveTo>
                <a:cubicBezTo>
                  <a:pt x="40" y="95"/>
                  <a:pt x="45" y="87"/>
                  <a:pt x="44" y="85"/>
                </a:cubicBezTo>
                <a:cubicBezTo>
                  <a:pt x="47" y="86"/>
                  <a:pt x="49" y="86"/>
                  <a:pt x="49" y="86"/>
                </a:cubicBezTo>
                <a:cubicBezTo>
                  <a:pt x="49" y="99"/>
                  <a:pt x="49" y="99"/>
                  <a:pt x="49" y="99"/>
                </a:cubicBezTo>
                <a:lnTo>
                  <a:pt x="40" y="9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endParaRPr lang="th-TH" sz="2519">
              <a:latin typeface="+mj-lt"/>
            </a:endParaRPr>
          </a:p>
        </p:txBody>
      </p:sp>
      <p:sp>
        <p:nvSpPr>
          <p:cNvPr id="296" name="Freeform 291"/>
          <p:cNvSpPr>
            <a:spLocks/>
          </p:cNvSpPr>
          <p:nvPr/>
        </p:nvSpPr>
        <p:spPr bwMode="auto">
          <a:xfrm>
            <a:off x="5454557" y="2639334"/>
            <a:ext cx="736692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УФК</a:t>
            </a:r>
            <a:endParaRPr lang="th-TH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97" name="Freeform 4"/>
          <p:cNvSpPr>
            <a:spLocks noChangeArrowheads="1"/>
          </p:cNvSpPr>
          <p:nvPr/>
        </p:nvSpPr>
        <p:spPr bwMode="auto">
          <a:xfrm rot="17969203">
            <a:off x="5128955" y="5058137"/>
            <a:ext cx="472899" cy="360747"/>
          </a:xfrm>
          <a:custGeom>
            <a:avLst/>
            <a:gdLst>
              <a:gd name="T0" fmla="*/ 372 w 498"/>
              <a:gd name="T1" fmla="*/ 337 h 391"/>
              <a:gd name="T2" fmla="*/ 372 w 498"/>
              <a:gd name="T3" fmla="*/ 337 h 391"/>
              <a:gd name="T4" fmla="*/ 53 w 498"/>
              <a:gd name="T5" fmla="*/ 337 h 391"/>
              <a:gd name="T6" fmla="*/ 53 w 498"/>
              <a:gd name="T7" fmla="*/ 116 h 391"/>
              <a:gd name="T8" fmla="*/ 116 w 498"/>
              <a:gd name="T9" fmla="*/ 116 h 391"/>
              <a:gd name="T10" fmla="*/ 169 w 498"/>
              <a:gd name="T11" fmla="*/ 71 h 391"/>
              <a:gd name="T12" fmla="*/ 27 w 498"/>
              <a:gd name="T13" fmla="*/ 71 h 391"/>
              <a:gd name="T14" fmla="*/ 0 w 498"/>
              <a:gd name="T15" fmla="*/ 89 h 391"/>
              <a:gd name="T16" fmla="*/ 0 w 498"/>
              <a:gd name="T17" fmla="*/ 363 h 391"/>
              <a:gd name="T18" fmla="*/ 27 w 498"/>
              <a:gd name="T19" fmla="*/ 390 h 391"/>
              <a:gd name="T20" fmla="*/ 399 w 498"/>
              <a:gd name="T21" fmla="*/ 390 h 391"/>
              <a:gd name="T22" fmla="*/ 426 w 498"/>
              <a:gd name="T23" fmla="*/ 363 h 391"/>
              <a:gd name="T24" fmla="*/ 426 w 498"/>
              <a:gd name="T25" fmla="*/ 275 h 391"/>
              <a:gd name="T26" fmla="*/ 372 w 498"/>
              <a:gd name="T27" fmla="*/ 310 h 391"/>
              <a:gd name="T28" fmla="*/ 372 w 498"/>
              <a:gd name="T29" fmla="*/ 337 h 391"/>
              <a:gd name="T30" fmla="*/ 328 w 498"/>
              <a:gd name="T31" fmla="*/ 169 h 391"/>
              <a:gd name="T32" fmla="*/ 328 w 498"/>
              <a:gd name="T33" fmla="*/ 169 h 391"/>
              <a:gd name="T34" fmla="*/ 328 w 498"/>
              <a:gd name="T35" fmla="*/ 257 h 391"/>
              <a:gd name="T36" fmla="*/ 497 w 498"/>
              <a:gd name="T37" fmla="*/ 125 h 391"/>
              <a:gd name="T38" fmla="*/ 328 w 498"/>
              <a:gd name="T39" fmla="*/ 0 h 391"/>
              <a:gd name="T40" fmla="*/ 328 w 498"/>
              <a:gd name="T41" fmla="*/ 80 h 391"/>
              <a:gd name="T42" fmla="*/ 133 w 498"/>
              <a:gd name="T43" fmla="*/ 275 h 391"/>
              <a:gd name="T44" fmla="*/ 328 w 498"/>
              <a:gd name="T45" fmla="*/ 169 h 391"/>
              <a:gd name="connsiteX0" fmla="*/ 7470 w 9980"/>
              <a:gd name="connsiteY0" fmla="*/ 8619 h 9974"/>
              <a:gd name="connsiteX1" fmla="*/ 7470 w 9980"/>
              <a:gd name="connsiteY1" fmla="*/ 8619 h 9974"/>
              <a:gd name="connsiteX2" fmla="*/ 1064 w 9980"/>
              <a:gd name="connsiteY2" fmla="*/ 8619 h 9974"/>
              <a:gd name="connsiteX3" fmla="*/ 1064 w 9980"/>
              <a:gd name="connsiteY3" fmla="*/ 2967 h 9974"/>
              <a:gd name="connsiteX4" fmla="*/ 2329 w 9980"/>
              <a:gd name="connsiteY4" fmla="*/ 2967 h 9974"/>
              <a:gd name="connsiteX5" fmla="*/ 3394 w 9980"/>
              <a:gd name="connsiteY5" fmla="*/ 1816 h 9974"/>
              <a:gd name="connsiteX6" fmla="*/ 542 w 9980"/>
              <a:gd name="connsiteY6" fmla="*/ 1816 h 9974"/>
              <a:gd name="connsiteX7" fmla="*/ 0 w 9980"/>
              <a:gd name="connsiteY7" fmla="*/ 2276 h 9974"/>
              <a:gd name="connsiteX8" fmla="*/ 0 w 9980"/>
              <a:gd name="connsiteY8" fmla="*/ 9284 h 9974"/>
              <a:gd name="connsiteX9" fmla="*/ 542 w 9980"/>
              <a:gd name="connsiteY9" fmla="*/ 9974 h 9974"/>
              <a:gd name="connsiteX10" fmla="*/ 8012 w 9980"/>
              <a:gd name="connsiteY10" fmla="*/ 9974 h 9974"/>
              <a:gd name="connsiteX11" fmla="*/ 8554 w 9980"/>
              <a:gd name="connsiteY11" fmla="*/ 9284 h 9974"/>
              <a:gd name="connsiteX12" fmla="*/ 7470 w 9980"/>
              <a:gd name="connsiteY12" fmla="*/ 7928 h 9974"/>
              <a:gd name="connsiteX13" fmla="*/ 7470 w 9980"/>
              <a:gd name="connsiteY13" fmla="*/ 8619 h 9974"/>
              <a:gd name="connsiteX14" fmla="*/ 6586 w 9980"/>
              <a:gd name="connsiteY14" fmla="*/ 4322 h 9974"/>
              <a:gd name="connsiteX15" fmla="*/ 6586 w 9980"/>
              <a:gd name="connsiteY15" fmla="*/ 4322 h 9974"/>
              <a:gd name="connsiteX16" fmla="*/ 6586 w 9980"/>
              <a:gd name="connsiteY16" fmla="*/ 6573 h 9974"/>
              <a:gd name="connsiteX17" fmla="*/ 9980 w 9980"/>
              <a:gd name="connsiteY17" fmla="*/ 3197 h 9974"/>
              <a:gd name="connsiteX18" fmla="*/ 6586 w 9980"/>
              <a:gd name="connsiteY18" fmla="*/ 0 h 9974"/>
              <a:gd name="connsiteX19" fmla="*/ 6586 w 9980"/>
              <a:gd name="connsiteY19" fmla="*/ 2046 h 9974"/>
              <a:gd name="connsiteX20" fmla="*/ 2671 w 9980"/>
              <a:gd name="connsiteY20" fmla="*/ 7033 h 9974"/>
              <a:gd name="connsiteX21" fmla="*/ 6586 w 9980"/>
              <a:gd name="connsiteY21" fmla="*/ 4322 h 9974"/>
              <a:gd name="connsiteX0" fmla="*/ 7485 w 10000"/>
              <a:gd name="connsiteY0" fmla="*/ 8641 h 10152"/>
              <a:gd name="connsiteX1" fmla="*/ 7485 w 10000"/>
              <a:gd name="connsiteY1" fmla="*/ 8641 h 10152"/>
              <a:gd name="connsiteX2" fmla="*/ 1066 w 10000"/>
              <a:gd name="connsiteY2" fmla="*/ 8641 h 10152"/>
              <a:gd name="connsiteX3" fmla="*/ 1066 w 10000"/>
              <a:gd name="connsiteY3" fmla="*/ 2975 h 10152"/>
              <a:gd name="connsiteX4" fmla="*/ 2334 w 10000"/>
              <a:gd name="connsiteY4" fmla="*/ 2975 h 10152"/>
              <a:gd name="connsiteX5" fmla="*/ 3401 w 10000"/>
              <a:gd name="connsiteY5" fmla="*/ 1821 h 10152"/>
              <a:gd name="connsiteX6" fmla="*/ 543 w 10000"/>
              <a:gd name="connsiteY6" fmla="*/ 1821 h 10152"/>
              <a:gd name="connsiteX7" fmla="*/ 0 w 10000"/>
              <a:gd name="connsiteY7" fmla="*/ 2282 h 10152"/>
              <a:gd name="connsiteX8" fmla="*/ 0 w 10000"/>
              <a:gd name="connsiteY8" fmla="*/ 9308 h 10152"/>
              <a:gd name="connsiteX9" fmla="*/ 543 w 10000"/>
              <a:gd name="connsiteY9" fmla="*/ 10000 h 10152"/>
              <a:gd name="connsiteX10" fmla="*/ 8028 w 10000"/>
              <a:gd name="connsiteY10" fmla="*/ 10000 h 10152"/>
              <a:gd name="connsiteX11" fmla="*/ 7485 w 10000"/>
              <a:gd name="connsiteY11" fmla="*/ 7949 h 10152"/>
              <a:gd name="connsiteX12" fmla="*/ 7485 w 10000"/>
              <a:gd name="connsiteY12" fmla="*/ 8641 h 10152"/>
              <a:gd name="connsiteX13" fmla="*/ 6599 w 10000"/>
              <a:gd name="connsiteY13" fmla="*/ 4333 h 10152"/>
              <a:gd name="connsiteX14" fmla="*/ 6599 w 10000"/>
              <a:gd name="connsiteY14" fmla="*/ 4333 h 10152"/>
              <a:gd name="connsiteX15" fmla="*/ 6599 w 10000"/>
              <a:gd name="connsiteY15" fmla="*/ 6590 h 10152"/>
              <a:gd name="connsiteX16" fmla="*/ 10000 w 10000"/>
              <a:gd name="connsiteY16" fmla="*/ 3205 h 10152"/>
              <a:gd name="connsiteX17" fmla="*/ 6599 w 10000"/>
              <a:gd name="connsiteY17" fmla="*/ 0 h 10152"/>
              <a:gd name="connsiteX18" fmla="*/ 6599 w 10000"/>
              <a:gd name="connsiteY18" fmla="*/ 2051 h 10152"/>
              <a:gd name="connsiteX19" fmla="*/ 2676 w 10000"/>
              <a:gd name="connsiteY19" fmla="*/ 7051 h 10152"/>
              <a:gd name="connsiteX20" fmla="*/ 6599 w 10000"/>
              <a:gd name="connsiteY20" fmla="*/ 4333 h 10152"/>
              <a:gd name="connsiteX0" fmla="*/ 7485 w 10000"/>
              <a:gd name="connsiteY0" fmla="*/ 8641 h 10100"/>
              <a:gd name="connsiteX1" fmla="*/ 7485 w 10000"/>
              <a:gd name="connsiteY1" fmla="*/ 8641 h 10100"/>
              <a:gd name="connsiteX2" fmla="*/ 1066 w 10000"/>
              <a:gd name="connsiteY2" fmla="*/ 8641 h 10100"/>
              <a:gd name="connsiteX3" fmla="*/ 1066 w 10000"/>
              <a:gd name="connsiteY3" fmla="*/ 2975 h 10100"/>
              <a:gd name="connsiteX4" fmla="*/ 2334 w 10000"/>
              <a:gd name="connsiteY4" fmla="*/ 2975 h 10100"/>
              <a:gd name="connsiteX5" fmla="*/ 3401 w 10000"/>
              <a:gd name="connsiteY5" fmla="*/ 1821 h 10100"/>
              <a:gd name="connsiteX6" fmla="*/ 543 w 10000"/>
              <a:gd name="connsiteY6" fmla="*/ 1821 h 10100"/>
              <a:gd name="connsiteX7" fmla="*/ 0 w 10000"/>
              <a:gd name="connsiteY7" fmla="*/ 2282 h 10100"/>
              <a:gd name="connsiteX8" fmla="*/ 0 w 10000"/>
              <a:gd name="connsiteY8" fmla="*/ 9308 h 10100"/>
              <a:gd name="connsiteX9" fmla="*/ 543 w 10000"/>
              <a:gd name="connsiteY9" fmla="*/ 10000 h 10100"/>
              <a:gd name="connsiteX10" fmla="*/ 8028 w 10000"/>
              <a:gd name="connsiteY10" fmla="*/ 10000 h 10100"/>
              <a:gd name="connsiteX11" fmla="*/ 7485 w 10000"/>
              <a:gd name="connsiteY11" fmla="*/ 8641 h 10100"/>
              <a:gd name="connsiteX12" fmla="*/ 6599 w 10000"/>
              <a:gd name="connsiteY12" fmla="*/ 4333 h 10100"/>
              <a:gd name="connsiteX13" fmla="*/ 6599 w 10000"/>
              <a:gd name="connsiteY13" fmla="*/ 4333 h 10100"/>
              <a:gd name="connsiteX14" fmla="*/ 6599 w 10000"/>
              <a:gd name="connsiteY14" fmla="*/ 6590 h 10100"/>
              <a:gd name="connsiteX15" fmla="*/ 10000 w 10000"/>
              <a:gd name="connsiteY15" fmla="*/ 3205 h 10100"/>
              <a:gd name="connsiteX16" fmla="*/ 6599 w 10000"/>
              <a:gd name="connsiteY16" fmla="*/ 0 h 10100"/>
              <a:gd name="connsiteX17" fmla="*/ 6599 w 10000"/>
              <a:gd name="connsiteY17" fmla="*/ 2051 h 10100"/>
              <a:gd name="connsiteX18" fmla="*/ 2676 w 10000"/>
              <a:gd name="connsiteY18" fmla="*/ 7051 h 10100"/>
              <a:gd name="connsiteX19" fmla="*/ 6599 w 10000"/>
              <a:gd name="connsiteY19" fmla="*/ 4333 h 10100"/>
              <a:gd name="connsiteX0" fmla="*/ 7682 w 10197"/>
              <a:gd name="connsiteY0" fmla="*/ 8641 h 10022"/>
              <a:gd name="connsiteX1" fmla="*/ 7682 w 10197"/>
              <a:gd name="connsiteY1" fmla="*/ 8641 h 10022"/>
              <a:gd name="connsiteX2" fmla="*/ 1263 w 10197"/>
              <a:gd name="connsiteY2" fmla="*/ 8641 h 10022"/>
              <a:gd name="connsiteX3" fmla="*/ 1263 w 10197"/>
              <a:gd name="connsiteY3" fmla="*/ 2975 h 10022"/>
              <a:gd name="connsiteX4" fmla="*/ 2531 w 10197"/>
              <a:gd name="connsiteY4" fmla="*/ 2975 h 10022"/>
              <a:gd name="connsiteX5" fmla="*/ 3598 w 10197"/>
              <a:gd name="connsiteY5" fmla="*/ 1821 h 10022"/>
              <a:gd name="connsiteX6" fmla="*/ 740 w 10197"/>
              <a:gd name="connsiteY6" fmla="*/ 1821 h 10022"/>
              <a:gd name="connsiteX7" fmla="*/ 197 w 10197"/>
              <a:gd name="connsiteY7" fmla="*/ 2282 h 10022"/>
              <a:gd name="connsiteX8" fmla="*/ 197 w 10197"/>
              <a:gd name="connsiteY8" fmla="*/ 9308 h 10022"/>
              <a:gd name="connsiteX9" fmla="*/ 740 w 10197"/>
              <a:gd name="connsiteY9" fmla="*/ 10000 h 10022"/>
              <a:gd name="connsiteX10" fmla="*/ 7682 w 10197"/>
              <a:gd name="connsiteY10" fmla="*/ 8641 h 10022"/>
              <a:gd name="connsiteX11" fmla="*/ 6796 w 10197"/>
              <a:gd name="connsiteY11" fmla="*/ 4333 h 10022"/>
              <a:gd name="connsiteX12" fmla="*/ 6796 w 10197"/>
              <a:gd name="connsiteY12" fmla="*/ 4333 h 10022"/>
              <a:gd name="connsiteX13" fmla="*/ 6796 w 10197"/>
              <a:gd name="connsiteY13" fmla="*/ 6590 h 10022"/>
              <a:gd name="connsiteX14" fmla="*/ 10197 w 10197"/>
              <a:gd name="connsiteY14" fmla="*/ 3205 h 10022"/>
              <a:gd name="connsiteX15" fmla="*/ 6796 w 10197"/>
              <a:gd name="connsiteY15" fmla="*/ 0 h 10022"/>
              <a:gd name="connsiteX16" fmla="*/ 6796 w 10197"/>
              <a:gd name="connsiteY16" fmla="*/ 2051 h 10022"/>
              <a:gd name="connsiteX17" fmla="*/ 2873 w 10197"/>
              <a:gd name="connsiteY17" fmla="*/ 7051 h 10022"/>
              <a:gd name="connsiteX18" fmla="*/ 6796 w 10197"/>
              <a:gd name="connsiteY18" fmla="*/ 4333 h 10022"/>
              <a:gd name="connsiteX0" fmla="*/ 740 w 10197"/>
              <a:gd name="connsiteY0" fmla="*/ 10000 h 10022"/>
              <a:gd name="connsiteX1" fmla="*/ 7682 w 10197"/>
              <a:gd name="connsiteY1" fmla="*/ 8641 h 10022"/>
              <a:gd name="connsiteX2" fmla="*/ 1263 w 10197"/>
              <a:gd name="connsiteY2" fmla="*/ 8641 h 10022"/>
              <a:gd name="connsiteX3" fmla="*/ 1263 w 10197"/>
              <a:gd name="connsiteY3" fmla="*/ 2975 h 10022"/>
              <a:gd name="connsiteX4" fmla="*/ 2531 w 10197"/>
              <a:gd name="connsiteY4" fmla="*/ 2975 h 10022"/>
              <a:gd name="connsiteX5" fmla="*/ 3598 w 10197"/>
              <a:gd name="connsiteY5" fmla="*/ 1821 h 10022"/>
              <a:gd name="connsiteX6" fmla="*/ 740 w 10197"/>
              <a:gd name="connsiteY6" fmla="*/ 1821 h 10022"/>
              <a:gd name="connsiteX7" fmla="*/ 197 w 10197"/>
              <a:gd name="connsiteY7" fmla="*/ 2282 h 10022"/>
              <a:gd name="connsiteX8" fmla="*/ 197 w 10197"/>
              <a:gd name="connsiteY8" fmla="*/ 9308 h 10022"/>
              <a:gd name="connsiteX9" fmla="*/ 740 w 10197"/>
              <a:gd name="connsiteY9" fmla="*/ 10000 h 10022"/>
              <a:gd name="connsiteX10" fmla="*/ 6796 w 10197"/>
              <a:gd name="connsiteY10" fmla="*/ 4333 h 10022"/>
              <a:gd name="connsiteX11" fmla="*/ 6796 w 10197"/>
              <a:gd name="connsiteY11" fmla="*/ 4333 h 10022"/>
              <a:gd name="connsiteX12" fmla="*/ 6796 w 10197"/>
              <a:gd name="connsiteY12" fmla="*/ 6590 h 10022"/>
              <a:gd name="connsiteX13" fmla="*/ 10197 w 10197"/>
              <a:gd name="connsiteY13" fmla="*/ 3205 h 10022"/>
              <a:gd name="connsiteX14" fmla="*/ 6796 w 10197"/>
              <a:gd name="connsiteY14" fmla="*/ 0 h 10022"/>
              <a:gd name="connsiteX15" fmla="*/ 6796 w 10197"/>
              <a:gd name="connsiteY15" fmla="*/ 2051 h 10022"/>
              <a:gd name="connsiteX16" fmla="*/ 2873 w 10197"/>
              <a:gd name="connsiteY16" fmla="*/ 7051 h 10022"/>
              <a:gd name="connsiteX17" fmla="*/ 6796 w 10197"/>
              <a:gd name="connsiteY17" fmla="*/ 4333 h 10022"/>
              <a:gd name="connsiteX0" fmla="*/ 554 w 10554"/>
              <a:gd name="connsiteY0" fmla="*/ 9308 h 9666"/>
              <a:gd name="connsiteX1" fmla="*/ 8039 w 10554"/>
              <a:gd name="connsiteY1" fmla="*/ 8641 h 9666"/>
              <a:gd name="connsiteX2" fmla="*/ 1620 w 10554"/>
              <a:gd name="connsiteY2" fmla="*/ 8641 h 9666"/>
              <a:gd name="connsiteX3" fmla="*/ 1620 w 10554"/>
              <a:gd name="connsiteY3" fmla="*/ 2975 h 9666"/>
              <a:gd name="connsiteX4" fmla="*/ 2888 w 10554"/>
              <a:gd name="connsiteY4" fmla="*/ 2975 h 9666"/>
              <a:gd name="connsiteX5" fmla="*/ 3955 w 10554"/>
              <a:gd name="connsiteY5" fmla="*/ 1821 h 9666"/>
              <a:gd name="connsiteX6" fmla="*/ 1097 w 10554"/>
              <a:gd name="connsiteY6" fmla="*/ 1821 h 9666"/>
              <a:gd name="connsiteX7" fmla="*/ 554 w 10554"/>
              <a:gd name="connsiteY7" fmla="*/ 2282 h 9666"/>
              <a:gd name="connsiteX8" fmla="*/ 554 w 10554"/>
              <a:gd name="connsiteY8" fmla="*/ 9308 h 9666"/>
              <a:gd name="connsiteX9" fmla="*/ 7153 w 10554"/>
              <a:gd name="connsiteY9" fmla="*/ 4333 h 9666"/>
              <a:gd name="connsiteX10" fmla="*/ 7153 w 10554"/>
              <a:gd name="connsiteY10" fmla="*/ 4333 h 9666"/>
              <a:gd name="connsiteX11" fmla="*/ 7153 w 10554"/>
              <a:gd name="connsiteY11" fmla="*/ 6590 h 9666"/>
              <a:gd name="connsiteX12" fmla="*/ 10554 w 10554"/>
              <a:gd name="connsiteY12" fmla="*/ 3205 h 9666"/>
              <a:gd name="connsiteX13" fmla="*/ 7153 w 10554"/>
              <a:gd name="connsiteY13" fmla="*/ 0 h 9666"/>
              <a:gd name="connsiteX14" fmla="*/ 7153 w 10554"/>
              <a:gd name="connsiteY14" fmla="*/ 2051 h 9666"/>
              <a:gd name="connsiteX15" fmla="*/ 3230 w 10554"/>
              <a:gd name="connsiteY15" fmla="*/ 7051 h 9666"/>
              <a:gd name="connsiteX16" fmla="*/ 7153 w 10554"/>
              <a:gd name="connsiteY16" fmla="*/ 4333 h 9666"/>
              <a:gd name="connsiteX0" fmla="*/ 525 w 10000"/>
              <a:gd name="connsiteY0" fmla="*/ 9630 h 10000"/>
              <a:gd name="connsiteX1" fmla="*/ 7617 w 10000"/>
              <a:gd name="connsiteY1" fmla="*/ 8940 h 10000"/>
              <a:gd name="connsiteX2" fmla="*/ 1535 w 10000"/>
              <a:gd name="connsiteY2" fmla="*/ 8940 h 10000"/>
              <a:gd name="connsiteX3" fmla="*/ 1535 w 10000"/>
              <a:gd name="connsiteY3" fmla="*/ 3078 h 10000"/>
              <a:gd name="connsiteX4" fmla="*/ 2736 w 10000"/>
              <a:gd name="connsiteY4" fmla="*/ 3078 h 10000"/>
              <a:gd name="connsiteX5" fmla="*/ 1039 w 10000"/>
              <a:gd name="connsiteY5" fmla="*/ 1884 h 10000"/>
              <a:gd name="connsiteX6" fmla="*/ 525 w 10000"/>
              <a:gd name="connsiteY6" fmla="*/ 2361 h 10000"/>
              <a:gd name="connsiteX7" fmla="*/ 525 w 10000"/>
              <a:gd name="connsiteY7" fmla="*/ 9630 h 10000"/>
              <a:gd name="connsiteX8" fmla="*/ 6778 w 10000"/>
              <a:gd name="connsiteY8" fmla="*/ 4483 h 10000"/>
              <a:gd name="connsiteX9" fmla="*/ 6778 w 10000"/>
              <a:gd name="connsiteY9" fmla="*/ 4483 h 10000"/>
              <a:gd name="connsiteX10" fmla="*/ 6778 w 10000"/>
              <a:gd name="connsiteY10" fmla="*/ 6818 h 10000"/>
              <a:gd name="connsiteX11" fmla="*/ 10000 w 10000"/>
              <a:gd name="connsiteY11" fmla="*/ 3316 h 10000"/>
              <a:gd name="connsiteX12" fmla="*/ 6778 w 10000"/>
              <a:gd name="connsiteY12" fmla="*/ 0 h 10000"/>
              <a:gd name="connsiteX13" fmla="*/ 6778 w 10000"/>
              <a:gd name="connsiteY13" fmla="*/ 2122 h 10000"/>
              <a:gd name="connsiteX14" fmla="*/ 3060 w 10000"/>
              <a:gd name="connsiteY14" fmla="*/ 7295 h 10000"/>
              <a:gd name="connsiteX15" fmla="*/ 6778 w 10000"/>
              <a:gd name="connsiteY15" fmla="*/ 4483 h 10000"/>
              <a:gd name="connsiteX0" fmla="*/ 525 w 10000"/>
              <a:gd name="connsiteY0" fmla="*/ 9630 h 10000"/>
              <a:gd name="connsiteX1" fmla="*/ 7617 w 10000"/>
              <a:gd name="connsiteY1" fmla="*/ 8940 h 10000"/>
              <a:gd name="connsiteX2" fmla="*/ 1535 w 10000"/>
              <a:gd name="connsiteY2" fmla="*/ 8940 h 10000"/>
              <a:gd name="connsiteX3" fmla="*/ 1535 w 10000"/>
              <a:gd name="connsiteY3" fmla="*/ 3078 h 10000"/>
              <a:gd name="connsiteX4" fmla="*/ 1039 w 10000"/>
              <a:gd name="connsiteY4" fmla="*/ 1884 h 10000"/>
              <a:gd name="connsiteX5" fmla="*/ 525 w 10000"/>
              <a:gd name="connsiteY5" fmla="*/ 2361 h 10000"/>
              <a:gd name="connsiteX6" fmla="*/ 525 w 10000"/>
              <a:gd name="connsiteY6" fmla="*/ 9630 h 10000"/>
              <a:gd name="connsiteX7" fmla="*/ 6778 w 10000"/>
              <a:gd name="connsiteY7" fmla="*/ 4483 h 10000"/>
              <a:gd name="connsiteX8" fmla="*/ 6778 w 10000"/>
              <a:gd name="connsiteY8" fmla="*/ 4483 h 10000"/>
              <a:gd name="connsiteX9" fmla="*/ 6778 w 10000"/>
              <a:gd name="connsiteY9" fmla="*/ 6818 h 10000"/>
              <a:gd name="connsiteX10" fmla="*/ 10000 w 10000"/>
              <a:gd name="connsiteY10" fmla="*/ 3316 h 10000"/>
              <a:gd name="connsiteX11" fmla="*/ 6778 w 10000"/>
              <a:gd name="connsiteY11" fmla="*/ 0 h 10000"/>
              <a:gd name="connsiteX12" fmla="*/ 6778 w 10000"/>
              <a:gd name="connsiteY12" fmla="*/ 2122 h 10000"/>
              <a:gd name="connsiteX13" fmla="*/ 3060 w 10000"/>
              <a:gd name="connsiteY13" fmla="*/ 7295 h 10000"/>
              <a:gd name="connsiteX14" fmla="*/ 6778 w 10000"/>
              <a:gd name="connsiteY14" fmla="*/ 4483 h 10000"/>
              <a:gd name="connsiteX0" fmla="*/ 525 w 10000"/>
              <a:gd name="connsiteY0" fmla="*/ 9630 h 10000"/>
              <a:gd name="connsiteX1" fmla="*/ 7617 w 10000"/>
              <a:gd name="connsiteY1" fmla="*/ 8940 h 10000"/>
              <a:gd name="connsiteX2" fmla="*/ 1535 w 10000"/>
              <a:gd name="connsiteY2" fmla="*/ 8940 h 10000"/>
              <a:gd name="connsiteX3" fmla="*/ 1039 w 10000"/>
              <a:gd name="connsiteY3" fmla="*/ 1884 h 10000"/>
              <a:gd name="connsiteX4" fmla="*/ 525 w 10000"/>
              <a:gd name="connsiteY4" fmla="*/ 2361 h 10000"/>
              <a:gd name="connsiteX5" fmla="*/ 525 w 10000"/>
              <a:gd name="connsiteY5" fmla="*/ 9630 h 10000"/>
              <a:gd name="connsiteX6" fmla="*/ 6778 w 10000"/>
              <a:gd name="connsiteY6" fmla="*/ 4483 h 10000"/>
              <a:gd name="connsiteX7" fmla="*/ 6778 w 10000"/>
              <a:gd name="connsiteY7" fmla="*/ 4483 h 10000"/>
              <a:gd name="connsiteX8" fmla="*/ 6778 w 10000"/>
              <a:gd name="connsiteY8" fmla="*/ 6818 h 10000"/>
              <a:gd name="connsiteX9" fmla="*/ 10000 w 10000"/>
              <a:gd name="connsiteY9" fmla="*/ 3316 h 10000"/>
              <a:gd name="connsiteX10" fmla="*/ 6778 w 10000"/>
              <a:gd name="connsiteY10" fmla="*/ 0 h 10000"/>
              <a:gd name="connsiteX11" fmla="*/ 6778 w 10000"/>
              <a:gd name="connsiteY11" fmla="*/ 2122 h 10000"/>
              <a:gd name="connsiteX12" fmla="*/ 3060 w 10000"/>
              <a:gd name="connsiteY12" fmla="*/ 7295 h 10000"/>
              <a:gd name="connsiteX13" fmla="*/ 6778 w 10000"/>
              <a:gd name="connsiteY13" fmla="*/ 4483 h 10000"/>
              <a:gd name="connsiteX0" fmla="*/ 564 w 10039"/>
              <a:gd name="connsiteY0" fmla="*/ 9630 h 10000"/>
              <a:gd name="connsiteX1" fmla="*/ 7656 w 10039"/>
              <a:gd name="connsiteY1" fmla="*/ 8940 h 10000"/>
              <a:gd name="connsiteX2" fmla="*/ 1574 w 10039"/>
              <a:gd name="connsiteY2" fmla="*/ 8940 h 10000"/>
              <a:gd name="connsiteX3" fmla="*/ 564 w 10039"/>
              <a:gd name="connsiteY3" fmla="*/ 2361 h 10000"/>
              <a:gd name="connsiteX4" fmla="*/ 564 w 10039"/>
              <a:gd name="connsiteY4" fmla="*/ 9630 h 10000"/>
              <a:gd name="connsiteX5" fmla="*/ 6817 w 10039"/>
              <a:gd name="connsiteY5" fmla="*/ 4483 h 10000"/>
              <a:gd name="connsiteX6" fmla="*/ 6817 w 10039"/>
              <a:gd name="connsiteY6" fmla="*/ 4483 h 10000"/>
              <a:gd name="connsiteX7" fmla="*/ 6817 w 10039"/>
              <a:gd name="connsiteY7" fmla="*/ 6818 h 10000"/>
              <a:gd name="connsiteX8" fmla="*/ 10039 w 10039"/>
              <a:gd name="connsiteY8" fmla="*/ 3316 h 10000"/>
              <a:gd name="connsiteX9" fmla="*/ 6817 w 10039"/>
              <a:gd name="connsiteY9" fmla="*/ 0 h 10000"/>
              <a:gd name="connsiteX10" fmla="*/ 6817 w 10039"/>
              <a:gd name="connsiteY10" fmla="*/ 2122 h 10000"/>
              <a:gd name="connsiteX11" fmla="*/ 3099 w 10039"/>
              <a:gd name="connsiteY11" fmla="*/ 7295 h 10000"/>
              <a:gd name="connsiteX12" fmla="*/ 6817 w 10039"/>
              <a:gd name="connsiteY12" fmla="*/ 4483 h 10000"/>
              <a:gd name="connsiteX0" fmla="*/ 454 w 9929"/>
              <a:gd name="connsiteY0" fmla="*/ 9630 h 10000"/>
              <a:gd name="connsiteX1" fmla="*/ 7546 w 9929"/>
              <a:gd name="connsiteY1" fmla="*/ 8940 h 10000"/>
              <a:gd name="connsiteX2" fmla="*/ 1464 w 9929"/>
              <a:gd name="connsiteY2" fmla="*/ 8940 h 10000"/>
              <a:gd name="connsiteX3" fmla="*/ 454 w 9929"/>
              <a:gd name="connsiteY3" fmla="*/ 9630 h 10000"/>
              <a:gd name="connsiteX4" fmla="*/ 6707 w 9929"/>
              <a:gd name="connsiteY4" fmla="*/ 4483 h 10000"/>
              <a:gd name="connsiteX5" fmla="*/ 6707 w 9929"/>
              <a:gd name="connsiteY5" fmla="*/ 4483 h 10000"/>
              <a:gd name="connsiteX6" fmla="*/ 6707 w 9929"/>
              <a:gd name="connsiteY6" fmla="*/ 6818 h 10000"/>
              <a:gd name="connsiteX7" fmla="*/ 9929 w 9929"/>
              <a:gd name="connsiteY7" fmla="*/ 3316 h 10000"/>
              <a:gd name="connsiteX8" fmla="*/ 6707 w 9929"/>
              <a:gd name="connsiteY8" fmla="*/ 0 h 10000"/>
              <a:gd name="connsiteX9" fmla="*/ 6707 w 9929"/>
              <a:gd name="connsiteY9" fmla="*/ 2122 h 10000"/>
              <a:gd name="connsiteX10" fmla="*/ 2989 w 9929"/>
              <a:gd name="connsiteY10" fmla="*/ 7295 h 10000"/>
              <a:gd name="connsiteX11" fmla="*/ 6707 w 9929"/>
              <a:gd name="connsiteY11" fmla="*/ 4483 h 10000"/>
              <a:gd name="connsiteX0" fmla="*/ 0 w 8526"/>
              <a:gd name="connsiteY0" fmla="*/ 8940 h 8940"/>
              <a:gd name="connsiteX1" fmla="*/ 6126 w 8526"/>
              <a:gd name="connsiteY1" fmla="*/ 8940 h 8940"/>
              <a:gd name="connsiteX2" fmla="*/ 0 w 8526"/>
              <a:gd name="connsiteY2" fmla="*/ 8940 h 8940"/>
              <a:gd name="connsiteX3" fmla="*/ 5281 w 8526"/>
              <a:gd name="connsiteY3" fmla="*/ 4483 h 8940"/>
              <a:gd name="connsiteX4" fmla="*/ 5281 w 8526"/>
              <a:gd name="connsiteY4" fmla="*/ 4483 h 8940"/>
              <a:gd name="connsiteX5" fmla="*/ 5281 w 8526"/>
              <a:gd name="connsiteY5" fmla="*/ 6818 h 8940"/>
              <a:gd name="connsiteX6" fmla="*/ 8526 w 8526"/>
              <a:gd name="connsiteY6" fmla="*/ 3316 h 8940"/>
              <a:gd name="connsiteX7" fmla="*/ 5281 w 8526"/>
              <a:gd name="connsiteY7" fmla="*/ 0 h 8940"/>
              <a:gd name="connsiteX8" fmla="*/ 5281 w 8526"/>
              <a:gd name="connsiteY8" fmla="*/ 2122 h 8940"/>
              <a:gd name="connsiteX9" fmla="*/ 1536 w 8526"/>
              <a:gd name="connsiteY9" fmla="*/ 7295 h 8940"/>
              <a:gd name="connsiteX10" fmla="*/ 5281 w 8526"/>
              <a:gd name="connsiteY10" fmla="*/ 4483 h 8940"/>
              <a:gd name="connsiteX0" fmla="*/ 4392 w 8198"/>
              <a:gd name="connsiteY0" fmla="*/ 5015 h 8160"/>
              <a:gd name="connsiteX1" fmla="*/ 4392 w 8198"/>
              <a:gd name="connsiteY1" fmla="*/ 5015 h 8160"/>
              <a:gd name="connsiteX2" fmla="*/ 4392 w 8198"/>
              <a:gd name="connsiteY2" fmla="*/ 7626 h 8160"/>
              <a:gd name="connsiteX3" fmla="*/ 8198 w 8198"/>
              <a:gd name="connsiteY3" fmla="*/ 3709 h 8160"/>
              <a:gd name="connsiteX4" fmla="*/ 4392 w 8198"/>
              <a:gd name="connsiteY4" fmla="*/ 0 h 8160"/>
              <a:gd name="connsiteX5" fmla="*/ 4392 w 8198"/>
              <a:gd name="connsiteY5" fmla="*/ 2374 h 8160"/>
              <a:gd name="connsiteX6" fmla="*/ 0 w 8198"/>
              <a:gd name="connsiteY6" fmla="*/ 8160 h 8160"/>
              <a:gd name="connsiteX7" fmla="*/ 4392 w 8198"/>
              <a:gd name="connsiteY7" fmla="*/ 5015 h 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8" h="8160">
                <a:moveTo>
                  <a:pt x="4392" y="5015"/>
                </a:moveTo>
                <a:lnTo>
                  <a:pt x="4392" y="5015"/>
                </a:lnTo>
                <a:lnTo>
                  <a:pt x="4392" y="7626"/>
                </a:lnTo>
                <a:lnTo>
                  <a:pt x="8198" y="3709"/>
                </a:lnTo>
                <a:lnTo>
                  <a:pt x="4392" y="0"/>
                </a:lnTo>
                <a:lnTo>
                  <a:pt x="4392" y="2374"/>
                </a:lnTo>
                <a:cubicBezTo>
                  <a:pt x="0" y="2374"/>
                  <a:pt x="0" y="8160"/>
                  <a:pt x="0" y="8160"/>
                </a:cubicBezTo>
                <a:cubicBezTo>
                  <a:pt x="1194" y="5549"/>
                  <a:pt x="2005" y="5015"/>
                  <a:pt x="4392" y="50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extLst/>
        </p:spPr>
        <p:txBody>
          <a:bodyPr wrap="none" lIns="12859" tIns="6429" rIns="12859" bIns="6429" anchor="ctr"/>
          <a:lstStyle/>
          <a:p>
            <a:pPr>
              <a:defRPr/>
            </a:pPr>
            <a:endParaRPr lang="en-US" sz="943" dirty="0">
              <a:latin typeface="+mj-lt"/>
            </a:endParaRPr>
          </a:p>
        </p:txBody>
      </p:sp>
      <p:sp>
        <p:nvSpPr>
          <p:cNvPr id="298" name="Freeform 291"/>
          <p:cNvSpPr>
            <a:spLocks/>
          </p:cNvSpPr>
          <p:nvPr/>
        </p:nvSpPr>
        <p:spPr bwMode="auto">
          <a:xfrm>
            <a:off x="5514974" y="3111135"/>
            <a:ext cx="736692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3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ТО №1</a:t>
            </a:r>
            <a:endParaRPr lang="th-TH" sz="1203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99" name="Freeform 291"/>
          <p:cNvSpPr>
            <a:spLocks/>
          </p:cNvSpPr>
          <p:nvPr/>
        </p:nvSpPr>
        <p:spPr bwMode="auto">
          <a:xfrm>
            <a:off x="5514974" y="4193647"/>
            <a:ext cx="736692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3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ТО №2</a:t>
            </a:r>
            <a:endParaRPr lang="th-TH" sz="1203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0" name="Freeform 291"/>
          <p:cNvSpPr>
            <a:spLocks/>
          </p:cNvSpPr>
          <p:nvPr/>
        </p:nvSpPr>
        <p:spPr bwMode="auto">
          <a:xfrm>
            <a:off x="5507354" y="5254098"/>
            <a:ext cx="736692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3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ТО №3</a:t>
            </a:r>
            <a:endParaRPr lang="th-TH" sz="1203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1" name="Freeform 291"/>
          <p:cNvSpPr>
            <a:spLocks/>
          </p:cNvSpPr>
          <p:nvPr/>
        </p:nvSpPr>
        <p:spPr bwMode="auto">
          <a:xfrm>
            <a:off x="7806689" y="3679903"/>
            <a:ext cx="736692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3" b="1" dirty="0">
                <a:solidFill>
                  <a:schemeClr val="bg1"/>
                </a:solidFill>
                <a:latin typeface="+mj-lt"/>
              </a:rPr>
              <a:t>1</a:t>
            </a:r>
            <a:endParaRPr lang="th-TH" sz="120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2" name="Freeform 291"/>
          <p:cNvSpPr>
            <a:spLocks/>
          </p:cNvSpPr>
          <p:nvPr/>
        </p:nvSpPr>
        <p:spPr bwMode="auto">
          <a:xfrm>
            <a:off x="7806689" y="4708442"/>
            <a:ext cx="736692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3" b="1" dirty="0">
                <a:solidFill>
                  <a:schemeClr val="bg1"/>
                </a:solidFill>
                <a:latin typeface="+mj-lt"/>
              </a:rPr>
              <a:t>2</a:t>
            </a:r>
            <a:endParaRPr lang="th-TH" sz="120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3" name="Freeform 291"/>
          <p:cNvSpPr>
            <a:spLocks/>
          </p:cNvSpPr>
          <p:nvPr/>
        </p:nvSpPr>
        <p:spPr bwMode="auto">
          <a:xfrm>
            <a:off x="7799069" y="5790482"/>
            <a:ext cx="736692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3" b="1" dirty="0">
                <a:solidFill>
                  <a:schemeClr val="bg1"/>
                </a:solidFill>
                <a:latin typeface="+mj-lt"/>
              </a:rPr>
              <a:t>3</a:t>
            </a:r>
            <a:endParaRPr lang="th-TH" sz="120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4" name="Freeform 291"/>
          <p:cNvSpPr>
            <a:spLocks/>
          </p:cNvSpPr>
          <p:nvPr/>
        </p:nvSpPr>
        <p:spPr bwMode="auto">
          <a:xfrm>
            <a:off x="7620000" y="2639334"/>
            <a:ext cx="1295400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Организации</a:t>
            </a:r>
            <a:endParaRPr lang="th-TH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05" name="Freeform 291"/>
          <p:cNvSpPr>
            <a:spLocks/>
          </p:cNvSpPr>
          <p:nvPr/>
        </p:nvSpPr>
        <p:spPr bwMode="auto">
          <a:xfrm>
            <a:off x="5962673" y="6229822"/>
            <a:ext cx="2350358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</a:pPr>
            <a:r>
              <a:rPr lang="ru-RU" sz="1400" b="1" dirty="0">
                <a:solidFill>
                  <a:srgbClr val="C00000"/>
                </a:solidFill>
                <a:latin typeface="+mj-lt"/>
              </a:rPr>
              <a:t>Близкая</a:t>
            </a:r>
            <a:br>
              <a:rPr lang="ru-RU" sz="1400" b="1" dirty="0">
                <a:solidFill>
                  <a:srgbClr val="C00000"/>
                </a:solidFill>
                <a:latin typeface="+mj-lt"/>
              </a:rPr>
            </a:br>
            <a:r>
              <a:rPr lang="ru-RU" sz="1400" b="1" dirty="0" smtClean="0">
                <a:solidFill>
                  <a:srgbClr val="C00000"/>
                </a:solidFill>
                <a:latin typeface="+mj-lt"/>
              </a:rPr>
              <a:t>родственная связь</a:t>
            </a:r>
            <a:endParaRPr lang="th-TH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06" name="Freeform 291"/>
          <p:cNvSpPr>
            <a:spLocks/>
          </p:cNvSpPr>
          <p:nvPr/>
        </p:nvSpPr>
        <p:spPr bwMode="auto">
          <a:xfrm rot="16200000">
            <a:off x="4165696" y="5144348"/>
            <a:ext cx="2006105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Передача полномочий</a:t>
            </a:r>
            <a:endParaRPr lang="th-TH" sz="1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7" name="Двойная стрелка влево/вправо 306"/>
          <p:cNvSpPr/>
          <p:nvPr/>
        </p:nvSpPr>
        <p:spPr>
          <a:xfrm>
            <a:off x="6163334" y="3650701"/>
            <a:ext cx="1870227" cy="127291"/>
          </a:xfrm>
          <a:prstGeom prst="left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3">
              <a:latin typeface="+mj-lt"/>
            </a:endParaRPr>
          </a:p>
        </p:txBody>
      </p:sp>
      <p:sp>
        <p:nvSpPr>
          <p:cNvPr id="308" name="Двойная стрелка влево/вправо 307"/>
          <p:cNvSpPr/>
          <p:nvPr/>
        </p:nvSpPr>
        <p:spPr>
          <a:xfrm>
            <a:off x="6172198" y="4669070"/>
            <a:ext cx="1870227" cy="127291"/>
          </a:xfrm>
          <a:prstGeom prst="left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3" dirty="0">
              <a:latin typeface="+mj-lt"/>
            </a:endParaRPr>
          </a:p>
        </p:txBody>
      </p:sp>
      <p:sp>
        <p:nvSpPr>
          <p:cNvPr id="309" name="Двойная стрелка влево/вправо 308"/>
          <p:cNvSpPr/>
          <p:nvPr/>
        </p:nvSpPr>
        <p:spPr>
          <a:xfrm>
            <a:off x="6159498" y="5748570"/>
            <a:ext cx="1870227" cy="127291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3" dirty="0">
              <a:latin typeface="+mj-lt"/>
            </a:endParaRPr>
          </a:p>
        </p:txBody>
      </p:sp>
      <p:sp>
        <p:nvSpPr>
          <p:cNvPr id="310" name="Двойная стрелка влево/вправо 309"/>
          <p:cNvSpPr/>
          <p:nvPr/>
        </p:nvSpPr>
        <p:spPr>
          <a:xfrm rot="1602084">
            <a:off x="6084995" y="5205121"/>
            <a:ext cx="2016000" cy="127291"/>
          </a:xfrm>
          <a:prstGeom prst="left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3" dirty="0">
              <a:latin typeface="+mj-lt"/>
            </a:endParaRPr>
          </a:p>
        </p:txBody>
      </p:sp>
      <p:cxnSp>
        <p:nvCxnSpPr>
          <p:cNvPr id="311" name="Прямая соединительная линия 310"/>
          <p:cNvCxnSpPr/>
          <p:nvPr/>
        </p:nvCxnSpPr>
        <p:spPr>
          <a:xfrm>
            <a:off x="4602227" y="2461112"/>
            <a:ext cx="1" cy="435600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Freeform 291"/>
          <p:cNvSpPr>
            <a:spLocks/>
          </p:cNvSpPr>
          <p:nvPr/>
        </p:nvSpPr>
        <p:spPr bwMode="auto">
          <a:xfrm>
            <a:off x="0" y="2084424"/>
            <a:ext cx="4452320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Регламентация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порядка</a:t>
            </a:r>
            <a:br>
              <a:rPr lang="ru-RU" sz="16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принятия решения</a:t>
            </a:r>
            <a:endParaRPr lang="th-TH" sz="16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14" name="Прямая соединительная линия 313"/>
          <p:cNvCxnSpPr/>
          <p:nvPr/>
        </p:nvCxnSpPr>
        <p:spPr>
          <a:xfrm flipV="1">
            <a:off x="104845" y="4000238"/>
            <a:ext cx="43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Freeform 10"/>
          <p:cNvSpPr>
            <a:spLocks noEditPoints="1"/>
          </p:cNvSpPr>
          <p:nvPr/>
        </p:nvSpPr>
        <p:spPr bwMode="auto">
          <a:xfrm flipH="1">
            <a:off x="2242437" y="2685823"/>
            <a:ext cx="301873" cy="706371"/>
          </a:xfrm>
          <a:custGeom>
            <a:avLst/>
            <a:gdLst>
              <a:gd name="T0" fmla="*/ 6 w 153"/>
              <a:gd name="T1" fmla="*/ 120 h 358"/>
              <a:gd name="T2" fmla="*/ 11 w 153"/>
              <a:gd name="T3" fmla="*/ 132 h 358"/>
              <a:gd name="T4" fmla="*/ 23 w 153"/>
              <a:gd name="T5" fmla="*/ 137 h 358"/>
              <a:gd name="T6" fmla="*/ 44 w 153"/>
              <a:gd name="T7" fmla="*/ 144 h 358"/>
              <a:gd name="T8" fmla="*/ 58 w 153"/>
              <a:gd name="T9" fmla="*/ 150 h 358"/>
              <a:gd name="T10" fmla="*/ 58 w 153"/>
              <a:gd name="T11" fmla="*/ 165 h 358"/>
              <a:gd name="T12" fmla="*/ 52 w 153"/>
              <a:gd name="T13" fmla="*/ 199 h 358"/>
              <a:gd name="T14" fmla="*/ 51 w 153"/>
              <a:gd name="T15" fmla="*/ 209 h 358"/>
              <a:gd name="T16" fmla="*/ 47 w 153"/>
              <a:gd name="T17" fmla="*/ 231 h 358"/>
              <a:gd name="T18" fmla="*/ 45 w 153"/>
              <a:gd name="T19" fmla="*/ 256 h 358"/>
              <a:gd name="T20" fmla="*/ 48 w 153"/>
              <a:gd name="T21" fmla="*/ 297 h 358"/>
              <a:gd name="T22" fmla="*/ 43 w 153"/>
              <a:gd name="T23" fmla="*/ 323 h 358"/>
              <a:gd name="T24" fmla="*/ 23 w 153"/>
              <a:gd name="T25" fmla="*/ 337 h 358"/>
              <a:gd name="T26" fmla="*/ 26 w 153"/>
              <a:gd name="T27" fmla="*/ 344 h 358"/>
              <a:gd name="T28" fmla="*/ 58 w 153"/>
              <a:gd name="T29" fmla="*/ 333 h 358"/>
              <a:gd name="T30" fmla="*/ 72 w 153"/>
              <a:gd name="T31" fmla="*/ 325 h 358"/>
              <a:gd name="T32" fmla="*/ 76 w 153"/>
              <a:gd name="T33" fmla="*/ 255 h 358"/>
              <a:gd name="T34" fmla="*/ 93 w 153"/>
              <a:gd name="T35" fmla="*/ 223 h 358"/>
              <a:gd name="T36" fmla="*/ 96 w 153"/>
              <a:gd name="T37" fmla="*/ 242 h 358"/>
              <a:gd name="T38" fmla="*/ 100 w 153"/>
              <a:gd name="T39" fmla="*/ 263 h 358"/>
              <a:gd name="T40" fmla="*/ 95 w 153"/>
              <a:gd name="T41" fmla="*/ 307 h 358"/>
              <a:gd name="T42" fmla="*/ 97 w 153"/>
              <a:gd name="T43" fmla="*/ 337 h 358"/>
              <a:gd name="T44" fmla="*/ 100 w 153"/>
              <a:gd name="T45" fmla="*/ 357 h 358"/>
              <a:gd name="T46" fmla="*/ 115 w 153"/>
              <a:gd name="T47" fmla="*/ 337 h 358"/>
              <a:gd name="T48" fmla="*/ 121 w 153"/>
              <a:gd name="T49" fmla="*/ 292 h 358"/>
              <a:gd name="T50" fmla="*/ 130 w 153"/>
              <a:gd name="T51" fmla="*/ 208 h 358"/>
              <a:gd name="T52" fmla="*/ 135 w 153"/>
              <a:gd name="T53" fmla="*/ 153 h 358"/>
              <a:gd name="T54" fmla="*/ 152 w 153"/>
              <a:gd name="T55" fmla="*/ 124 h 358"/>
              <a:gd name="T56" fmla="*/ 148 w 153"/>
              <a:gd name="T57" fmla="*/ 76 h 358"/>
              <a:gd name="T58" fmla="*/ 116 w 153"/>
              <a:gd name="T59" fmla="*/ 50 h 358"/>
              <a:gd name="T60" fmla="*/ 109 w 153"/>
              <a:gd name="T61" fmla="*/ 34 h 358"/>
              <a:gd name="T62" fmla="*/ 113 w 153"/>
              <a:gd name="T63" fmla="*/ 22 h 358"/>
              <a:gd name="T64" fmla="*/ 99 w 153"/>
              <a:gd name="T65" fmla="*/ 1 h 358"/>
              <a:gd name="T66" fmla="*/ 82 w 153"/>
              <a:gd name="T67" fmla="*/ 4 h 358"/>
              <a:gd name="T68" fmla="*/ 76 w 153"/>
              <a:gd name="T69" fmla="*/ 24 h 358"/>
              <a:gd name="T70" fmla="*/ 76 w 153"/>
              <a:gd name="T71" fmla="*/ 33 h 358"/>
              <a:gd name="T72" fmla="*/ 82 w 153"/>
              <a:gd name="T73" fmla="*/ 47 h 358"/>
              <a:gd name="T74" fmla="*/ 51 w 153"/>
              <a:gd name="T75" fmla="*/ 63 h 358"/>
              <a:gd name="T76" fmla="*/ 45 w 153"/>
              <a:gd name="T77" fmla="*/ 95 h 358"/>
              <a:gd name="T78" fmla="*/ 41 w 153"/>
              <a:gd name="T79" fmla="*/ 115 h 358"/>
              <a:gd name="T80" fmla="*/ 2 w 153"/>
              <a:gd name="T81" fmla="*/ 113 h 358"/>
              <a:gd name="T82" fmla="*/ 83 w 153"/>
              <a:gd name="T83" fmla="*/ 48 h 358"/>
              <a:gd name="T84" fmla="*/ 101 w 153"/>
              <a:gd name="T85" fmla="*/ 78 h 358"/>
              <a:gd name="T86" fmla="*/ 97 w 153"/>
              <a:gd name="T87" fmla="*/ 60 h 358"/>
              <a:gd name="T88" fmla="*/ 88 w 153"/>
              <a:gd name="T89" fmla="*/ 7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3" h="358">
                <a:moveTo>
                  <a:pt x="7" y="117"/>
                </a:moveTo>
                <a:cubicBezTo>
                  <a:pt x="7" y="117"/>
                  <a:pt x="7" y="118"/>
                  <a:pt x="6" y="118"/>
                </a:cubicBezTo>
                <a:cubicBezTo>
                  <a:pt x="6" y="119"/>
                  <a:pt x="6" y="120"/>
                  <a:pt x="6" y="120"/>
                </a:cubicBezTo>
                <a:cubicBezTo>
                  <a:pt x="5" y="122"/>
                  <a:pt x="5" y="122"/>
                  <a:pt x="5" y="122"/>
                </a:cubicBezTo>
                <a:cubicBezTo>
                  <a:pt x="5" y="122"/>
                  <a:pt x="6" y="124"/>
                  <a:pt x="10" y="126"/>
                </a:cubicBezTo>
                <a:cubicBezTo>
                  <a:pt x="10" y="126"/>
                  <a:pt x="10" y="132"/>
                  <a:pt x="11" y="132"/>
                </a:cubicBezTo>
                <a:cubicBezTo>
                  <a:pt x="12" y="133"/>
                  <a:pt x="13" y="133"/>
                  <a:pt x="14" y="134"/>
                </a:cubicBezTo>
                <a:cubicBezTo>
                  <a:pt x="16" y="134"/>
                  <a:pt x="15" y="135"/>
                  <a:pt x="16" y="135"/>
                </a:cubicBezTo>
                <a:cubicBezTo>
                  <a:pt x="16" y="136"/>
                  <a:pt x="23" y="137"/>
                  <a:pt x="23" y="137"/>
                </a:cubicBezTo>
                <a:cubicBezTo>
                  <a:pt x="23" y="137"/>
                  <a:pt x="29" y="153"/>
                  <a:pt x="33" y="153"/>
                </a:cubicBezTo>
                <a:cubicBezTo>
                  <a:pt x="33" y="153"/>
                  <a:pt x="42" y="146"/>
                  <a:pt x="42" y="145"/>
                </a:cubicBezTo>
                <a:cubicBezTo>
                  <a:pt x="43" y="145"/>
                  <a:pt x="44" y="144"/>
                  <a:pt x="44" y="144"/>
                </a:cubicBezTo>
                <a:cubicBezTo>
                  <a:pt x="45" y="144"/>
                  <a:pt x="46" y="143"/>
                  <a:pt x="46" y="143"/>
                </a:cubicBezTo>
                <a:cubicBezTo>
                  <a:pt x="58" y="147"/>
                  <a:pt x="58" y="147"/>
                  <a:pt x="58" y="147"/>
                </a:cubicBezTo>
                <a:cubicBezTo>
                  <a:pt x="58" y="147"/>
                  <a:pt x="59" y="149"/>
                  <a:pt x="58" y="150"/>
                </a:cubicBezTo>
                <a:cubicBezTo>
                  <a:pt x="58" y="151"/>
                  <a:pt x="57" y="154"/>
                  <a:pt x="58" y="156"/>
                </a:cubicBezTo>
                <a:cubicBezTo>
                  <a:pt x="58" y="159"/>
                  <a:pt x="57" y="160"/>
                  <a:pt x="56" y="161"/>
                </a:cubicBezTo>
                <a:cubicBezTo>
                  <a:pt x="56" y="161"/>
                  <a:pt x="58" y="164"/>
                  <a:pt x="58" y="165"/>
                </a:cubicBezTo>
                <a:cubicBezTo>
                  <a:pt x="57" y="166"/>
                  <a:pt x="56" y="174"/>
                  <a:pt x="56" y="174"/>
                </a:cubicBezTo>
                <a:cubicBezTo>
                  <a:pt x="56" y="174"/>
                  <a:pt x="53" y="196"/>
                  <a:pt x="53" y="197"/>
                </a:cubicBezTo>
                <a:cubicBezTo>
                  <a:pt x="52" y="198"/>
                  <a:pt x="52" y="199"/>
                  <a:pt x="52" y="199"/>
                </a:cubicBezTo>
                <a:cubicBezTo>
                  <a:pt x="52" y="199"/>
                  <a:pt x="52" y="203"/>
                  <a:pt x="52" y="203"/>
                </a:cubicBezTo>
                <a:cubicBezTo>
                  <a:pt x="53" y="203"/>
                  <a:pt x="52" y="204"/>
                  <a:pt x="52" y="205"/>
                </a:cubicBezTo>
                <a:cubicBezTo>
                  <a:pt x="52" y="205"/>
                  <a:pt x="52" y="208"/>
                  <a:pt x="51" y="209"/>
                </a:cubicBezTo>
                <a:cubicBezTo>
                  <a:pt x="50" y="210"/>
                  <a:pt x="51" y="211"/>
                  <a:pt x="50" y="212"/>
                </a:cubicBezTo>
                <a:cubicBezTo>
                  <a:pt x="49" y="214"/>
                  <a:pt x="48" y="221"/>
                  <a:pt x="48" y="221"/>
                </a:cubicBezTo>
                <a:cubicBezTo>
                  <a:pt x="48" y="221"/>
                  <a:pt x="47" y="230"/>
                  <a:pt x="47" y="231"/>
                </a:cubicBezTo>
                <a:cubicBezTo>
                  <a:pt x="47" y="232"/>
                  <a:pt x="46" y="238"/>
                  <a:pt x="46" y="238"/>
                </a:cubicBezTo>
                <a:cubicBezTo>
                  <a:pt x="46" y="238"/>
                  <a:pt x="45" y="243"/>
                  <a:pt x="44" y="245"/>
                </a:cubicBezTo>
                <a:cubicBezTo>
                  <a:pt x="44" y="248"/>
                  <a:pt x="44" y="254"/>
                  <a:pt x="45" y="256"/>
                </a:cubicBezTo>
                <a:cubicBezTo>
                  <a:pt x="46" y="257"/>
                  <a:pt x="49" y="280"/>
                  <a:pt x="49" y="283"/>
                </a:cubicBezTo>
                <a:cubicBezTo>
                  <a:pt x="48" y="285"/>
                  <a:pt x="49" y="286"/>
                  <a:pt x="49" y="287"/>
                </a:cubicBezTo>
                <a:cubicBezTo>
                  <a:pt x="49" y="287"/>
                  <a:pt x="48" y="296"/>
                  <a:pt x="48" y="297"/>
                </a:cubicBezTo>
                <a:cubicBezTo>
                  <a:pt x="48" y="298"/>
                  <a:pt x="48" y="304"/>
                  <a:pt x="47" y="305"/>
                </a:cubicBezTo>
                <a:cubicBezTo>
                  <a:pt x="47" y="305"/>
                  <a:pt x="46" y="312"/>
                  <a:pt x="47" y="314"/>
                </a:cubicBezTo>
                <a:cubicBezTo>
                  <a:pt x="47" y="317"/>
                  <a:pt x="43" y="322"/>
                  <a:pt x="43" y="323"/>
                </a:cubicBezTo>
                <a:cubicBezTo>
                  <a:pt x="43" y="324"/>
                  <a:pt x="41" y="325"/>
                  <a:pt x="41" y="326"/>
                </a:cubicBezTo>
                <a:cubicBezTo>
                  <a:pt x="41" y="327"/>
                  <a:pt x="33" y="332"/>
                  <a:pt x="32" y="332"/>
                </a:cubicBezTo>
                <a:cubicBezTo>
                  <a:pt x="31" y="332"/>
                  <a:pt x="23" y="336"/>
                  <a:pt x="23" y="337"/>
                </a:cubicBezTo>
                <a:cubicBezTo>
                  <a:pt x="23" y="338"/>
                  <a:pt x="23" y="338"/>
                  <a:pt x="23" y="338"/>
                </a:cubicBezTo>
                <a:cubicBezTo>
                  <a:pt x="23" y="338"/>
                  <a:pt x="21" y="338"/>
                  <a:pt x="21" y="339"/>
                </a:cubicBezTo>
                <a:cubicBezTo>
                  <a:pt x="21" y="339"/>
                  <a:pt x="23" y="343"/>
                  <a:pt x="26" y="344"/>
                </a:cubicBezTo>
                <a:cubicBezTo>
                  <a:pt x="26" y="344"/>
                  <a:pt x="41" y="343"/>
                  <a:pt x="44" y="342"/>
                </a:cubicBezTo>
                <a:cubicBezTo>
                  <a:pt x="47" y="340"/>
                  <a:pt x="50" y="338"/>
                  <a:pt x="50" y="338"/>
                </a:cubicBezTo>
                <a:cubicBezTo>
                  <a:pt x="50" y="338"/>
                  <a:pt x="57" y="333"/>
                  <a:pt x="58" y="333"/>
                </a:cubicBezTo>
                <a:cubicBezTo>
                  <a:pt x="59" y="335"/>
                  <a:pt x="59" y="335"/>
                  <a:pt x="59" y="335"/>
                </a:cubicBezTo>
                <a:cubicBezTo>
                  <a:pt x="59" y="335"/>
                  <a:pt x="72" y="333"/>
                  <a:pt x="73" y="331"/>
                </a:cubicBezTo>
                <a:cubicBezTo>
                  <a:pt x="74" y="330"/>
                  <a:pt x="72" y="326"/>
                  <a:pt x="72" y="325"/>
                </a:cubicBezTo>
                <a:cubicBezTo>
                  <a:pt x="71" y="324"/>
                  <a:pt x="72" y="324"/>
                  <a:pt x="72" y="324"/>
                </a:cubicBezTo>
                <a:cubicBezTo>
                  <a:pt x="72" y="319"/>
                  <a:pt x="72" y="319"/>
                  <a:pt x="72" y="319"/>
                </a:cubicBezTo>
                <a:cubicBezTo>
                  <a:pt x="72" y="319"/>
                  <a:pt x="76" y="257"/>
                  <a:pt x="76" y="255"/>
                </a:cubicBezTo>
                <a:cubicBezTo>
                  <a:pt x="76" y="255"/>
                  <a:pt x="76" y="254"/>
                  <a:pt x="76" y="252"/>
                </a:cubicBezTo>
                <a:cubicBezTo>
                  <a:pt x="77" y="251"/>
                  <a:pt x="90" y="215"/>
                  <a:pt x="90" y="215"/>
                </a:cubicBezTo>
                <a:cubicBezTo>
                  <a:pt x="90" y="214"/>
                  <a:pt x="92" y="218"/>
                  <a:pt x="93" y="223"/>
                </a:cubicBezTo>
                <a:cubicBezTo>
                  <a:pt x="93" y="223"/>
                  <a:pt x="94" y="229"/>
                  <a:pt x="94" y="230"/>
                </a:cubicBezTo>
                <a:cubicBezTo>
                  <a:pt x="93" y="231"/>
                  <a:pt x="94" y="235"/>
                  <a:pt x="95" y="237"/>
                </a:cubicBezTo>
                <a:cubicBezTo>
                  <a:pt x="96" y="239"/>
                  <a:pt x="96" y="241"/>
                  <a:pt x="96" y="242"/>
                </a:cubicBezTo>
                <a:cubicBezTo>
                  <a:pt x="96" y="242"/>
                  <a:pt x="98" y="249"/>
                  <a:pt x="97" y="249"/>
                </a:cubicBezTo>
                <a:cubicBezTo>
                  <a:pt x="97" y="250"/>
                  <a:pt x="97" y="257"/>
                  <a:pt x="97" y="258"/>
                </a:cubicBezTo>
                <a:cubicBezTo>
                  <a:pt x="97" y="260"/>
                  <a:pt x="100" y="262"/>
                  <a:pt x="100" y="263"/>
                </a:cubicBezTo>
                <a:cubicBezTo>
                  <a:pt x="100" y="264"/>
                  <a:pt x="97" y="282"/>
                  <a:pt x="98" y="286"/>
                </a:cubicBezTo>
                <a:cubicBezTo>
                  <a:pt x="98" y="286"/>
                  <a:pt x="96" y="291"/>
                  <a:pt x="96" y="294"/>
                </a:cubicBezTo>
                <a:cubicBezTo>
                  <a:pt x="95" y="297"/>
                  <a:pt x="95" y="307"/>
                  <a:pt x="95" y="307"/>
                </a:cubicBezTo>
                <a:cubicBezTo>
                  <a:pt x="93" y="323"/>
                  <a:pt x="93" y="323"/>
                  <a:pt x="93" y="323"/>
                </a:cubicBezTo>
                <a:cubicBezTo>
                  <a:pt x="93" y="323"/>
                  <a:pt x="92" y="328"/>
                  <a:pt x="93" y="330"/>
                </a:cubicBezTo>
                <a:cubicBezTo>
                  <a:pt x="94" y="332"/>
                  <a:pt x="97" y="337"/>
                  <a:pt x="97" y="337"/>
                </a:cubicBezTo>
                <a:cubicBezTo>
                  <a:pt x="97" y="337"/>
                  <a:pt x="96" y="344"/>
                  <a:pt x="96" y="344"/>
                </a:cubicBezTo>
                <a:cubicBezTo>
                  <a:pt x="96" y="345"/>
                  <a:pt x="95" y="346"/>
                  <a:pt x="95" y="346"/>
                </a:cubicBezTo>
                <a:cubicBezTo>
                  <a:pt x="95" y="346"/>
                  <a:pt x="95" y="356"/>
                  <a:pt x="100" y="357"/>
                </a:cubicBezTo>
                <a:cubicBezTo>
                  <a:pt x="100" y="357"/>
                  <a:pt x="107" y="358"/>
                  <a:pt x="109" y="357"/>
                </a:cubicBezTo>
                <a:cubicBezTo>
                  <a:pt x="112" y="357"/>
                  <a:pt x="117" y="349"/>
                  <a:pt x="116" y="345"/>
                </a:cubicBezTo>
                <a:cubicBezTo>
                  <a:pt x="115" y="341"/>
                  <a:pt x="115" y="337"/>
                  <a:pt x="115" y="337"/>
                </a:cubicBezTo>
                <a:cubicBezTo>
                  <a:pt x="115" y="337"/>
                  <a:pt x="115" y="336"/>
                  <a:pt x="116" y="336"/>
                </a:cubicBezTo>
                <a:cubicBezTo>
                  <a:pt x="116" y="335"/>
                  <a:pt x="117" y="326"/>
                  <a:pt x="119" y="323"/>
                </a:cubicBezTo>
                <a:cubicBezTo>
                  <a:pt x="121" y="321"/>
                  <a:pt x="122" y="294"/>
                  <a:pt x="121" y="292"/>
                </a:cubicBezTo>
                <a:cubicBezTo>
                  <a:pt x="121" y="290"/>
                  <a:pt x="123" y="269"/>
                  <a:pt x="123" y="267"/>
                </a:cubicBezTo>
                <a:cubicBezTo>
                  <a:pt x="123" y="266"/>
                  <a:pt x="124" y="243"/>
                  <a:pt x="124" y="242"/>
                </a:cubicBezTo>
                <a:cubicBezTo>
                  <a:pt x="124" y="241"/>
                  <a:pt x="131" y="209"/>
                  <a:pt x="130" y="208"/>
                </a:cubicBezTo>
                <a:cubicBezTo>
                  <a:pt x="129" y="208"/>
                  <a:pt x="139" y="206"/>
                  <a:pt x="142" y="202"/>
                </a:cubicBezTo>
                <a:cubicBezTo>
                  <a:pt x="142" y="202"/>
                  <a:pt x="138" y="163"/>
                  <a:pt x="137" y="162"/>
                </a:cubicBezTo>
                <a:cubicBezTo>
                  <a:pt x="136" y="160"/>
                  <a:pt x="135" y="153"/>
                  <a:pt x="135" y="153"/>
                </a:cubicBezTo>
                <a:cubicBezTo>
                  <a:pt x="135" y="153"/>
                  <a:pt x="134" y="148"/>
                  <a:pt x="134" y="148"/>
                </a:cubicBezTo>
                <a:cubicBezTo>
                  <a:pt x="135" y="148"/>
                  <a:pt x="151" y="142"/>
                  <a:pt x="153" y="129"/>
                </a:cubicBezTo>
                <a:cubicBezTo>
                  <a:pt x="153" y="129"/>
                  <a:pt x="152" y="124"/>
                  <a:pt x="152" y="124"/>
                </a:cubicBezTo>
                <a:cubicBezTo>
                  <a:pt x="151" y="124"/>
                  <a:pt x="150" y="98"/>
                  <a:pt x="151" y="97"/>
                </a:cubicBezTo>
                <a:cubicBezTo>
                  <a:pt x="151" y="96"/>
                  <a:pt x="150" y="88"/>
                  <a:pt x="150" y="88"/>
                </a:cubicBezTo>
                <a:cubicBezTo>
                  <a:pt x="150" y="88"/>
                  <a:pt x="149" y="76"/>
                  <a:pt x="148" y="76"/>
                </a:cubicBezTo>
                <a:cubicBezTo>
                  <a:pt x="147" y="75"/>
                  <a:pt x="148" y="68"/>
                  <a:pt x="148" y="67"/>
                </a:cubicBezTo>
                <a:cubicBezTo>
                  <a:pt x="148" y="66"/>
                  <a:pt x="147" y="61"/>
                  <a:pt x="139" y="59"/>
                </a:cubicBezTo>
                <a:cubicBezTo>
                  <a:pt x="132" y="57"/>
                  <a:pt x="116" y="50"/>
                  <a:pt x="116" y="50"/>
                </a:cubicBezTo>
                <a:cubicBezTo>
                  <a:pt x="116" y="50"/>
                  <a:pt x="115" y="48"/>
                  <a:pt x="113" y="48"/>
                </a:cubicBezTo>
                <a:cubicBezTo>
                  <a:pt x="111" y="47"/>
                  <a:pt x="109" y="42"/>
                  <a:pt x="107" y="42"/>
                </a:cubicBezTo>
                <a:cubicBezTo>
                  <a:pt x="107" y="42"/>
                  <a:pt x="109" y="36"/>
                  <a:pt x="109" y="34"/>
                </a:cubicBezTo>
                <a:cubicBezTo>
                  <a:pt x="109" y="34"/>
                  <a:pt x="111" y="33"/>
                  <a:pt x="112" y="32"/>
                </a:cubicBezTo>
                <a:cubicBezTo>
                  <a:pt x="112" y="31"/>
                  <a:pt x="113" y="29"/>
                  <a:pt x="112" y="28"/>
                </a:cubicBezTo>
                <a:cubicBezTo>
                  <a:pt x="112" y="27"/>
                  <a:pt x="114" y="24"/>
                  <a:pt x="113" y="22"/>
                </a:cubicBezTo>
                <a:cubicBezTo>
                  <a:pt x="113" y="22"/>
                  <a:pt x="114" y="19"/>
                  <a:pt x="110" y="20"/>
                </a:cubicBezTo>
                <a:cubicBezTo>
                  <a:pt x="110" y="20"/>
                  <a:pt x="110" y="5"/>
                  <a:pt x="102" y="2"/>
                </a:cubicBezTo>
                <a:cubicBezTo>
                  <a:pt x="102" y="2"/>
                  <a:pt x="101" y="1"/>
                  <a:pt x="99" y="1"/>
                </a:cubicBezTo>
                <a:cubicBezTo>
                  <a:pt x="97" y="0"/>
                  <a:pt x="96" y="1"/>
                  <a:pt x="95" y="1"/>
                </a:cubicBezTo>
                <a:cubicBezTo>
                  <a:pt x="94" y="0"/>
                  <a:pt x="90" y="0"/>
                  <a:pt x="89" y="0"/>
                </a:cubicBezTo>
                <a:cubicBezTo>
                  <a:pt x="88" y="1"/>
                  <a:pt x="83" y="4"/>
                  <a:pt x="82" y="4"/>
                </a:cubicBezTo>
                <a:cubicBezTo>
                  <a:pt x="82" y="4"/>
                  <a:pt x="77" y="8"/>
                  <a:pt x="77" y="10"/>
                </a:cubicBezTo>
                <a:cubicBezTo>
                  <a:pt x="77" y="12"/>
                  <a:pt x="75" y="16"/>
                  <a:pt x="77" y="20"/>
                </a:cubicBezTo>
                <a:cubicBezTo>
                  <a:pt x="78" y="24"/>
                  <a:pt x="76" y="24"/>
                  <a:pt x="76" y="24"/>
                </a:cubicBezTo>
                <a:cubicBezTo>
                  <a:pt x="76" y="24"/>
                  <a:pt x="75" y="23"/>
                  <a:pt x="75" y="23"/>
                </a:cubicBezTo>
                <a:cubicBezTo>
                  <a:pt x="74" y="24"/>
                  <a:pt x="74" y="29"/>
                  <a:pt x="75" y="29"/>
                </a:cubicBezTo>
                <a:cubicBezTo>
                  <a:pt x="75" y="30"/>
                  <a:pt x="76" y="33"/>
                  <a:pt x="76" y="33"/>
                </a:cubicBezTo>
                <a:cubicBezTo>
                  <a:pt x="76" y="33"/>
                  <a:pt x="77" y="35"/>
                  <a:pt x="79" y="36"/>
                </a:cubicBezTo>
                <a:cubicBezTo>
                  <a:pt x="79" y="36"/>
                  <a:pt x="81" y="44"/>
                  <a:pt x="83" y="44"/>
                </a:cubicBezTo>
                <a:cubicBezTo>
                  <a:pt x="83" y="44"/>
                  <a:pt x="83" y="47"/>
                  <a:pt x="82" y="47"/>
                </a:cubicBezTo>
                <a:cubicBezTo>
                  <a:pt x="82" y="48"/>
                  <a:pt x="77" y="51"/>
                  <a:pt x="77" y="51"/>
                </a:cubicBezTo>
                <a:cubicBezTo>
                  <a:pt x="77" y="51"/>
                  <a:pt x="61" y="58"/>
                  <a:pt x="60" y="58"/>
                </a:cubicBezTo>
                <a:cubicBezTo>
                  <a:pt x="59" y="58"/>
                  <a:pt x="51" y="63"/>
                  <a:pt x="51" y="63"/>
                </a:cubicBezTo>
                <a:cubicBezTo>
                  <a:pt x="51" y="64"/>
                  <a:pt x="47" y="66"/>
                  <a:pt x="48" y="69"/>
                </a:cubicBezTo>
                <a:cubicBezTo>
                  <a:pt x="48" y="73"/>
                  <a:pt x="46" y="82"/>
                  <a:pt x="46" y="82"/>
                </a:cubicBezTo>
                <a:cubicBezTo>
                  <a:pt x="45" y="95"/>
                  <a:pt x="45" y="95"/>
                  <a:pt x="45" y="95"/>
                </a:cubicBezTo>
                <a:cubicBezTo>
                  <a:pt x="45" y="95"/>
                  <a:pt x="44" y="100"/>
                  <a:pt x="45" y="102"/>
                </a:cubicBezTo>
                <a:cubicBezTo>
                  <a:pt x="45" y="104"/>
                  <a:pt x="43" y="108"/>
                  <a:pt x="42" y="109"/>
                </a:cubicBezTo>
                <a:cubicBezTo>
                  <a:pt x="42" y="110"/>
                  <a:pt x="41" y="115"/>
                  <a:pt x="41" y="115"/>
                </a:cubicBezTo>
                <a:cubicBezTo>
                  <a:pt x="40" y="117"/>
                  <a:pt x="40" y="117"/>
                  <a:pt x="40" y="117"/>
                </a:cubicBezTo>
                <a:cubicBezTo>
                  <a:pt x="40" y="117"/>
                  <a:pt x="4" y="108"/>
                  <a:pt x="2" y="109"/>
                </a:cubicBezTo>
                <a:cubicBezTo>
                  <a:pt x="0" y="110"/>
                  <a:pt x="1" y="112"/>
                  <a:pt x="2" y="113"/>
                </a:cubicBezTo>
                <a:cubicBezTo>
                  <a:pt x="3" y="114"/>
                  <a:pt x="7" y="117"/>
                  <a:pt x="7" y="117"/>
                </a:cubicBezTo>
                <a:close/>
                <a:moveTo>
                  <a:pt x="80" y="52"/>
                </a:moveTo>
                <a:cubicBezTo>
                  <a:pt x="83" y="48"/>
                  <a:pt x="83" y="48"/>
                  <a:pt x="83" y="48"/>
                </a:cubicBezTo>
                <a:cubicBezTo>
                  <a:pt x="83" y="48"/>
                  <a:pt x="86" y="53"/>
                  <a:pt x="93" y="55"/>
                </a:cubicBezTo>
                <a:cubicBezTo>
                  <a:pt x="98" y="59"/>
                  <a:pt x="110" y="45"/>
                  <a:pt x="110" y="45"/>
                </a:cubicBezTo>
                <a:cubicBezTo>
                  <a:pt x="111" y="49"/>
                  <a:pt x="106" y="65"/>
                  <a:pt x="101" y="78"/>
                </a:cubicBezTo>
                <a:cubicBezTo>
                  <a:pt x="97" y="66"/>
                  <a:pt x="97" y="66"/>
                  <a:pt x="97" y="66"/>
                </a:cubicBezTo>
                <a:cubicBezTo>
                  <a:pt x="97" y="66"/>
                  <a:pt x="99" y="67"/>
                  <a:pt x="100" y="66"/>
                </a:cubicBezTo>
                <a:cubicBezTo>
                  <a:pt x="101" y="64"/>
                  <a:pt x="98" y="60"/>
                  <a:pt x="97" y="60"/>
                </a:cubicBezTo>
                <a:cubicBezTo>
                  <a:pt x="96" y="60"/>
                  <a:pt x="93" y="60"/>
                  <a:pt x="92" y="63"/>
                </a:cubicBezTo>
                <a:cubicBezTo>
                  <a:pt x="92" y="66"/>
                  <a:pt x="94" y="66"/>
                  <a:pt x="94" y="66"/>
                </a:cubicBezTo>
                <a:cubicBezTo>
                  <a:pt x="88" y="75"/>
                  <a:pt x="88" y="75"/>
                  <a:pt x="88" y="75"/>
                </a:cubicBezTo>
                <a:cubicBezTo>
                  <a:pt x="84" y="64"/>
                  <a:pt x="80" y="52"/>
                  <a:pt x="80" y="5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endParaRPr lang="th-TH" sz="2519">
              <a:latin typeface="+mj-lt"/>
            </a:endParaRPr>
          </a:p>
        </p:txBody>
      </p:sp>
      <p:sp>
        <p:nvSpPr>
          <p:cNvPr id="316" name="Двойная стрелка влево/вправо 315"/>
          <p:cNvSpPr/>
          <p:nvPr/>
        </p:nvSpPr>
        <p:spPr>
          <a:xfrm>
            <a:off x="1312322" y="3334604"/>
            <a:ext cx="2203614" cy="526569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43">
              <a:latin typeface="+mj-lt"/>
            </a:endParaRPr>
          </a:p>
        </p:txBody>
      </p:sp>
      <p:sp>
        <p:nvSpPr>
          <p:cNvPr id="317" name="Freeform 291"/>
          <p:cNvSpPr>
            <a:spLocks/>
          </p:cNvSpPr>
          <p:nvPr/>
        </p:nvSpPr>
        <p:spPr bwMode="auto">
          <a:xfrm>
            <a:off x="1312321" y="3495202"/>
            <a:ext cx="2193015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3" b="1" dirty="0">
                <a:solidFill>
                  <a:schemeClr val="bg1"/>
                </a:solidFill>
                <a:latin typeface="+mj-lt"/>
              </a:rPr>
              <a:t>Субъективный подход</a:t>
            </a:r>
            <a:endParaRPr lang="th-TH" sz="120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8" name="Freeform 291"/>
          <p:cNvSpPr>
            <a:spLocks/>
          </p:cNvSpPr>
          <p:nvPr/>
        </p:nvSpPr>
        <p:spPr bwMode="auto">
          <a:xfrm>
            <a:off x="903656" y="5048043"/>
            <a:ext cx="428863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900"/>
              </a:lnSpc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а</a:t>
            </a:r>
            <a:endParaRPr lang="th-TH" sz="1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20" name="Freeform 291"/>
          <p:cNvSpPr>
            <a:spLocks/>
          </p:cNvSpPr>
          <p:nvPr/>
        </p:nvSpPr>
        <p:spPr bwMode="auto">
          <a:xfrm>
            <a:off x="83495" y="3458964"/>
            <a:ext cx="1216536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замечание</a:t>
            </a:r>
            <a:endParaRPr lang="th-TH" sz="1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21" name="Freeform 291"/>
          <p:cNvSpPr>
            <a:spLocks/>
          </p:cNvSpPr>
          <p:nvPr/>
        </p:nvSpPr>
        <p:spPr bwMode="auto">
          <a:xfrm>
            <a:off x="3530508" y="3459392"/>
            <a:ext cx="736692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+mj-lt"/>
              </a:rPr>
              <a:t>штраф</a:t>
            </a:r>
            <a:endParaRPr lang="th-TH" sz="1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9" name="สี่เหลี่ยมผืนผ้ามุมมน 516"/>
          <p:cNvSpPr/>
          <p:nvPr/>
        </p:nvSpPr>
        <p:spPr>
          <a:xfrm>
            <a:off x="2854466" y="5969888"/>
            <a:ext cx="1334542" cy="476544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43">
              <a:latin typeface="+mj-lt"/>
            </a:endParaRPr>
          </a:p>
        </p:txBody>
      </p:sp>
      <p:pic>
        <p:nvPicPr>
          <p:cNvPr id="333" name="Рисунок 3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34" y="5567757"/>
            <a:ext cx="613667" cy="660811"/>
          </a:xfrm>
          <a:prstGeom prst="rect">
            <a:avLst/>
          </a:prstGeom>
        </p:spPr>
      </p:pic>
      <p:sp>
        <p:nvSpPr>
          <p:cNvPr id="334" name="Freeform 291"/>
          <p:cNvSpPr>
            <a:spLocks/>
          </p:cNvSpPr>
          <p:nvPr/>
        </p:nvSpPr>
        <p:spPr bwMode="auto">
          <a:xfrm>
            <a:off x="3249858" y="5058704"/>
            <a:ext cx="428863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900"/>
              </a:lnSpc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н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ет</a:t>
            </a:r>
            <a:endParaRPr lang="th-TH" sz="1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35" name="Freeform 291"/>
          <p:cNvSpPr>
            <a:spLocks/>
          </p:cNvSpPr>
          <p:nvPr/>
        </p:nvSpPr>
        <p:spPr bwMode="auto">
          <a:xfrm>
            <a:off x="1360207" y="4989966"/>
            <a:ext cx="1840194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Наличие</a:t>
            </a:r>
          </a:p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признаков малозначительности</a:t>
            </a:r>
            <a:endParaRPr lang="th-TH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6" name="Freeform 291"/>
          <p:cNvSpPr>
            <a:spLocks/>
          </p:cNvSpPr>
          <p:nvPr/>
        </p:nvSpPr>
        <p:spPr bwMode="auto">
          <a:xfrm>
            <a:off x="533992" y="6168183"/>
            <a:ext cx="1071996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900"/>
              </a:lnSpc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з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амечание</a:t>
            </a:r>
            <a:endParaRPr lang="th-TH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37" name="Freeform 291"/>
          <p:cNvSpPr>
            <a:spLocks/>
          </p:cNvSpPr>
          <p:nvPr/>
        </p:nvSpPr>
        <p:spPr bwMode="auto">
          <a:xfrm>
            <a:off x="3121581" y="6153444"/>
            <a:ext cx="819413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900"/>
              </a:lnSpc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ш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траф</a:t>
            </a:r>
            <a:endParaRPr lang="th-TH" sz="1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38" name="สี่เหลี่ยมผืนผ้ามุมมน 516"/>
          <p:cNvSpPr/>
          <p:nvPr/>
        </p:nvSpPr>
        <p:spPr>
          <a:xfrm>
            <a:off x="418058" y="5978277"/>
            <a:ext cx="1334542" cy="476544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43">
              <a:latin typeface="+mj-lt"/>
            </a:endParaRPr>
          </a:p>
        </p:txBody>
      </p:sp>
      <p:cxnSp>
        <p:nvCxnSpPr>
          <p:cNvPr id="342" name="Прямая соединительная линия 341"/>
          <p:cNvCxnSpPr/>
          <p:nvPr/>
        </p:nvCxnSpPr>
        <p:spPr>
          <a:xfrm>
            <a:off x="4605556" y="2023145"/>
            <a:ext cx="1" cy="46800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3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" name="Прямоугольник 343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45" name="Прямая соединительная линия 344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extBox 345"/>
          <p:cNvSpPr txBox="1"/>
          <p:nvPr/>
        </p:nvSpPr>
        <p:spPr>
          <a:xfrm>
            <a:off x="236989" y="1752600"/>
            <a:ext cx="8913513" cy="341330"/>
          </a:xfrm>
          <a:prstGeom prst="rect">
            <a:avLst/>
          </a:prstGeom>
          <a:noFill/>
          <a:ln>
            <a:noFill/>
          </a:ln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>
            <a:defPPr>
              <a:defRPr lang="th-TH"/>
            </a:defPPr>
            <a:lvl1pPr algn="ctr">
              <a:lnSpc>
                <a:spcPts val="1700"/>
              </a:lnSpc>
              <a:defRPr sz="1800" b="1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pPr algn="l"/>
            <a:r>
              <a:rPr lang="ru-RU" dirty="0"/>
              <a:t>2</a:t>
            </a:r>
            <a:r>
              <a:rPr lang="en-US" dirty="0" smtClean="0"/>
              <a:t>. </a:t>
            </a:r>
            <a:r>
              <a:rPr lang="ru-RU" dirty="0" smtClean="0"/>
              <a:t>Минимизация человеческого фактора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стрелка влево/вправо 1"/>
          <p:cNvSpPr/>
          <p:nvPr/>
        </p:nvSpPr>
        <p:spPr>
          <a:xfrm>
            <a:off x="2992487" y="2730434"/>
            <a:ext cx="3103515" cy="738669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43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97560" y="34513"/>
            <a:ext cx="6946440" cy="547665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>
            <a:defPPr>
              <a:defRPr lang="th-TH"/>
            </a:defPPr>
            <a:lvl1pPr algn="ctr">
              <a:defRPr sz="1800" b="1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defRPr>
            </a:lvl1pPr>
          </a:lstStyle>
          <a:p>
            <a:pPr>
              <a:lnSpc>
                <a:spcPts val="2000"/>
              </a:lnSpc>
            </a:pPr>
            <a:r>
              <a:rPr lang="ru-RU" sz="2300" dirty="0" smtClean="0"/>
              <a:t>Предложения</a:t>
            </a:r>
            <a:r>
              <a:rPr lang="en-US" sz="2300" dirty="0" smtClean="0"/>
              <a:t> </a:t>
            </a:r>
            <a:r>
              <a:rPr lang="ru-RU" sz="2300" dirty="0" smtClean="0"/>
              <a:t>по </a:t>
            </a:r>
            <a:r>
              <a:rPr lang="ru-RU" sz="2300" dirty="0"/>
              <a:t>дополнительному контролю </a:t>
            </a:r>
            <a:r>
              <a:rPr lang="ru-RU" sz="2300" dirty="0" err="1"/>
              <a:t>аффилированности</a:t>
            </a:r>
            <a:r>
              <a:rPr lang="ru-RU" sz="2300" dirty="0"/>
              <a:t> лиц</a:t>
            </a:r>
            <a:endParaRPr lang="id-ID" sz="2300" dirty="0"/>
          </a:p>
        </p:txBody>
      </p:sp>
      <p:sp>
        <p:nvSpPr>
          <p:cNvPr id="45" name="TextBox 44"/>
          <p:cNvSpPr txBox="1"/>
          <p:nvPr/>
        </p:nvSpPr>
        <p:spPr>
          <a:xfrm>
            <a:off x="685801" y="1219200"/>
            <a:ext cx="2481668" cy="519308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База данных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Аксиок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.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NET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200401" y="2970305"/>
            <a:ext cx="2711785" cy="275652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Выявление фактов совпадения</a:t>
            </a:r>
            <a:endParaRPr lang="en-US" sz="1400" b="1" dirty="0">
              <a:solidFill>
                <a:schemeClr val="bg1"/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410200" y="1221837"/>
            <a:ext cx="3429004" cy="737317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База данных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Удостоверяющего центра Федерального казначейства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21" name="Freeform 66"/>
          <p:cNvSpPr>
            <a:spLocks noEditPoints="1"/>
          </p:cNvSpPr>
          <p:nvPr/>
        </p:nvSpPr>
        <p:spPr bwMode="auto">
          <a:xfrm>
            <a:off x="1469990" y="2533934"/>
            <a:ext cx="951055" cy="1110901"/>
          </a:xfrm>
          <a:custGeom>
            <a:avLst/>
            <a:gdLst>
              <a:gd name="T0" fmla="*/ 188912 w 55"/>
              <a:gd name="T1" fmla="*/ 31031 h 64"/>
              <a:gd name="T2" fmla="*/ 188912 w 55"/>
              <a:gd name="T3" fmla="*/ 48270 h 64"/>
              <a:gd name="T4" fmla="*/ 92739 w 55"/>
              <a:gd name="T5" fmla="*/ 79301 h 64"/>
              <a:gd name="T6" fmla="*/ 0 w 55"/>
              <a:gd name="T7" fmla="*/ 48270 h 64"/>
              <a:gd name="T8" fmla="*/ 0 w 55"/>
              <a:gd name="T9" fmla="*/ 31031 h 64"/>
              <a:gd name="T10" fmla="*/ 92739 w 55"/>
              <a:gd name="T11" fmla="*/ 0 h 64"/>
              <a:gd name="T12" fmla="*/ 188912 w 55"/>
              <a:gd name="T13" fmla="*/ 31031 h 64"/>
              <a:gd name="T14" fmla="*/ 188912 w 55"/>
              <a:gd name="T15" fmla="*/ 72405 h 64"/>
              <a:gd name="T16" fmla="*/ 188912 w 55"/>
              <a:gd name="T17" fmla="*/ 93092 h 64"/>
              <a:gd name="T18" fmla="*/ 92739 w 55"/>
              <a:gd name="T19" fmla="*/ 127571 h 64"/>
              <a:gd name="T20" fmla="*/ 0 w 55"/>
              <a:gd name="T21" fmla="*/ 93092 h 64"/>
              <a:gd name="T22" fmla="*/ 0 w 55"/>
              <a:gd name="T23" fmla="*/ 72405 h 64"/>
              <a:gd name="T24" fmla="*/ 92739 w 55"/>
              <a:gd name="T25" fmla="*/ 93092 h 64"/>
              <a:gd name="T26" fmla="*/ 188912 w 55"/>
              <a:gd name="T27" fmla="*/ 72405 h 64"/>
              <a:gd name="T28" fmla="*/ 188912 w 55"/>
              <a:gd name="T29" fmla="*/ 120675 h 64"/>
              <a:gd name="T30" fmla="*/ 188912 w 55"/>
              <a:gd name="T31" fmla="*/ 141362 h 64"/>
              <a:gd name="T32" fmla="*/ 92739 w 55"/>
              <a:gd name="T33" fmla="*/ 172393 h 64"/>
              <a:gd name="T34" fmla="*/ 0 w 55"/>
              <a:gd name="T35" fmla="*/ 141362 h 64"/>
              <a:gd name="T36" fmla="*/ 0 w 55"/>
              <a:gd name="T37" fmla="*/ 120675 h 64"/>
              <a:gd name="T38" fmla="*/ 92739 w 55"/>
              <a:gd name="T39" fmla="*/ 141362 h 64"/>
              <a:gd name="T40" fmla="*/ 188912 w 55"/>
              <a:gd name="T41" fmla="*/ 120675 h 64"/>
              <a:gd name="T42" fmla="*/ 188912 w 55"/>
              <a:gd name="T43" fmla="*/ 168945 h 64"/>
              <a:gd name="T44" fmla="*/ 188912 w 55"/>
              <a:gd name="T45" fmla="*/ 189632 h 64"/>
              <a:gd name="T46" fmla="*/ 92739 w 55"/>
              <a:gd name="T47" fmla="*/ 220663 h 64"/>
              <a:gd name="T48" fmla="*/ 0 w 55"/>
              <a:gd name="T49" fmla="*/ 189632 h 64"/>
              <a:gd name="T50" fmla="*/ 0 w 55"/>
              <a:gd name="T51" fmla="*/ 168945 h 64"/>
              <a:gd name="T52" fmla="*/ 92739 w 55"/>
              <a:gd name="T53" fmla="*/ 189632 h 64"/>
              <a:gd name="T54" fmla="*/ 188912 w 55"/>
              <a:gd name="T55" fmla="*/ 1689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55" y="9"/>
                </a:moveTo>
                <a:cubicBezTo>
                  <a:pt x="55" y="14"/>
                  <a:pt x="55" y="14"/>
                  <a:pt x="55" y="14"/>
                </a:cubicBezTo>
                <a:cubicBezTo>
                  <a:pt x="55" y="19"/>
                  <a:pt x="42" y="23"/>
                  <a:pt x="27" y="23"/>
                </a:cubicBezTo>
                <a:cubicBezTo>
                  <a:pt x="12" y="23"/>
                  <a:pt x="0" y="19"/>
                  <a:pt x="0" y="14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12" y="0"/>
                  <a:pt x="27" y="0"/>
                </a:cubicBezTo>
                <a:cubicBezTo>
                  <a:pt x="42" y="0"/>
                  <a:pt x="55" y="4"/>
                  <a:pt x="55" y="9"/>
                </a:cubicBezTo>
                <a:close/>
                <a:moveTo>
                  <a:pt x="55" y="21"/>
                </a:moveTo>
                <a:cubicBezTo>
                  <a:pt x="55" y="27"/>
                  <a:pt x="55" y="27"/>
                  <a:pt x="55" y="27"/>
                </a:cubicBezTo>
                <a:cubicBezTo>
                  <a:pt x="55" y="32"/>
                  <a:pt x="42" y="37"/>
                  <a:pt x="27" y="37"/>
                </a:cubicBezTo>
                <a:cubicBezTo>
                  <a:pt x="12" y="37"/>
                  <a:pt x="0" y="32"/>
                  <a:pt x="0" y="27"/>
                </a:cubicBezTo>
                <a:cubicBezTo>
                  <a:pt x="0" y="21"/>
                  <a:pt x="0" y="21"/>
                  <a:pt x="0" y="21"/>
                </a:cubicBezTo>
                <a:cubicBezTo>
                  <a:pt x="6" y="25"/>
                  <a:pt x="16" y="27"/>
                  <a:pt x="27" y="27"/>
                </a:cubicBezTo>
                <a:cubicBezTo>
                  <a:pt x="38" y="27"/>
                  <a:pt x="49" y="25"/>
                  <a:pt x="55" y="21"/>
                </a:cubicBezTo>
                <a:close/>
                <a:moveTo>
                  <a:pt x="55" y="35"/>
                </a:moveTo>
                <a:cubicBezTo>
                  <a:pt x="55" y="41"/>
                  <a:pt x="55" y="41"/>
                  <a:pt x="55" y="41"/>
                </a:cubicBezTo>
                <a:cubicBezTo>
                  <a:pt x="55" y="46"/>
                  <a:pt x="42" y="50"/>
                  <a:pt x="27" y="50"/>
                </a:cubicBezTo>
                <a:cubicBezTo>
                  <a:pt x="12" y="50"/>
                  <a:pt x="0" y="46"/>
                  <a:pt x="0" y="41"/>
                </a:cubicBezTo>
                <a:cubicBezTo>
                  <a:pt x="0" y="35"/>
                  <a:pt x="0" y="35"/>
                  <a:pt x="0" y="35"/>
                </a:cubicBezTo>
                <a:cubicBezTo>
                  <a:pt x="6" y="39"/>
                  <a:pt x="16" y="41"/>
                  <a:pt x="27" y="41"/>
                </a:cubicBezTo>
                <a:cubicBezTo>
                  <a:pt x="38" y="41"/>
                  <a:pt x="49" y="39"/>
                  <a:pt x="55" y="35"/>
                </a:cubicBezTo>
                <a:close/>
                <a:moveTo>
                  <a:pt x="55" y="49"/>
                </a:moveTo>
                <a:cubicBezTo>
                  <a:pt x="55" y="55"/>
                  <a:pt x="55" y="55"/>
                  <a:pt x="55" y="55"/>
                </a:cubicBezTo>
                <a:cubicBezTo>
                  <a:pt x="55" y="60"/>
                  <a:pt x="42" y="64"/>
                  <a:pt x="27" y="64"/>
                </a:cubicBezTo>
                <a:cubicBezTo>
                  <a:pt x="12" y="64"/>
                  <a:pt x="0" y="60"/>
                  <a:pt x="0" y="55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53"/>
                  <a:pt x="16" y="55"/>
                  <a:pt x="27" y="55"/>
                </a:cubicBezTo>
                <a:cubicBezTo>
                  <a:pt x="38" y="55"/>
                  <a:pt x="49" y="53"/>
                  <a:pt x="55" y="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/>
          <a:lstStyle/>
          <a:p>
            <a:endParaRPr lang="en-US" sz="2513">
              <a:latin typeface="+mj-lt"/>
            </a:endParaRPr>
          </a:p>
        </p:txBody>
      </p:sp>
      <p:sp>
        <p:nvSpPr>
          <p:cNvPr id="23" name="Freeform 66"/>
          <p:cNvSpPr>
            <a:spLocks noEditPoints="1"/>
          </p:cNvSpPr>
          <p:nvPr/>
        </p:nvSpPr>
        <p:spPr bwMode="auto">
          <a:xfrm>
            <a:off x="6794227" y="2514883"/>
            <a:ext cx="951055" cy="1110901"/>
          </a:xfrm>
          <a:custGeom>
            <a:avLst/>
            <a:gdLst>
              <a:gd name="T0" fmla="*/ 188912 w 55"/>
              <a:gd name="T1" fmla="*/ 31031 h 64"/>
              <a:gd name="T2" fmla="*/ 188912 w 55"/>
              <a:gd name="T3" fmla="*/ 48270 h 64"/>
              <a:gd name="T4" fmla="*/ 92739 w 55"/>
              <a:gd name="T5" fmla="*/ 79301 h 64"/>
              <a:gd name="T6" fmla="*/ 0 w 55"/>
              <a:gd name="T7" fmla="*/ 48270 h 64"/>
              <a:gd name="T8" fmla="*/ 0 w 55"/>
              <a:gd name="T9" fmla="*/ 31031 h 64"/>
              <a:gd name="T10" fmla="*/ 92739 w 55"/>
              <a:gd name="T11" fmla="*/ 0 h 64"/>
              <a:gd name="T12" fmla="*/ 188912 w 55"/>
              <a:gd name="T13" fmla="*/ 31031 h 64"/>
              <a:gd name="T14" fmla="*/ 188912 w 55"/>
              <a:gd name="T15" fmla="*/ 72405 h 64"/>
              <a:gd name="T16" fmla="*/ 188912 w 55"/>
              <a:gd name="T17" fmla="*/ 93092 h 64"/>
              <a:gd name="T18" fmla="*/ 92739 w 55"/>
              <a:gd name="T19" fmla="*/ 127571 h 64"/>
              <a:gd name="T20" fmla="*/ 0 w 55"/>
              <a:gd name="T21" fmla="*/ 93092 h 64"/>
              <a:gd name="T22" fmla="*/ 0 w 55"/>
              <a:gd name="T23" fmla="*/ 72405 h 64"/>
              <a:gd name="T24" fmla="*/ 92739 w 55"/>
              <a:gd name="T25" fmla="*/ 93092 h 64"/>
              <a:gd name="T26" fmla="*/ 188912 w 55"/>
              <a:gd name="T27" fmla="*/ 72405 h 64"/>
              <a:gd name="T28" fmla="*/ 188912 w 55"/>
              <a:gd name="T29" fmla="*/ 120675 h 64"/>
              <a:gd name="T30" fmla="*/ 188912 w 55"/>
              <a:gd name="T31" fmla="*/ 141362 h 64"/>
              <a:gd name="T32" fmla="*/ 92739 w 55"/>
              <a:gd name="T33" fmla="*/ 172393 h 64"/>
              <a:gd name="T34" fmla="*/ 0 w 55"/>
              <a:gd name="T35" fmla="*/ 141362 h 64"/>
              <a:gd name="T36" fmla="*/ 0 w 55"/>
              <a:gd name="T37" fmla="*/ 120675 h 64"/>
              <a:gd name="T38" fmla="*/ 92739 w 55"/>
              <a:gd name="T39" fmla="*/ 141362 h 64"/>
              <a:gd name="T40" fmla="*/ 188912 w 55"/>
              <a:gd name="T41" fmla="*/ 120675 h 64"/>
              <a:gd name="T42" fmla="*/ 188912 w 55"/>
              <a:gd name="T43" fmla="*/ 168945 h 64"/>
              <a:gd name="T44" fmla="*/ 188912 w 55"/>
              <a:gd name="T45" fmla="*/ 189632 h 64"/>
              <a:gd name="T46" fmla="*/ 92739 w 55"/>
              <a:gd name="T47" fmla="*/ 220663 h 64"/>
              <a:gd name="T48" fmla="*/ 0 w 55"/>
              <a:gd name="T49" fmla="*/ 189632 h 64"/>
              <a:gd name="T50" fmla="*/ 0 w 55"/>
              <a:gd name="T51" fmla="*/ 168945 h 64"/>
              <a:gd name="T52" fmla="*/ 92739 w 55"/>
              <a:gd name="T53" fmla="*/ 189632 h 64"/>
              <a:gd name="T54" fmla="*/ 188912 w 55"/>
              <a:gd name="T55" fmla="*/ 1689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55" y="9"/>
                </a:moveTo>
                <a:cubicBezTo>
                  <a:pt x="55" y="14"/>
                  <a:pt x="55" y="14"/>
                  <a:pt x="55" y="14"/>
                </a:cubicBezTo>
                <a:cubicBezTo>
                  <a:pt x="55" y="19"/>
                  <a:pt x="42" y="23"/>
                  <a:pt x="27" y="23"/>
                </a:cubicBezTo>
                <a:cubicBezTo>
                  <a:pt x="12" y="23"/>
                  <a:pt x="0" y="19"/>
                  <a:pt x="0" y="14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12" y="0"/>
                  <a:pt x="27" y="0"/>
                </a:cubicBezTo>
                <a:cubicBezTo>
                  <a:pt x="42" y="0"/>
                  <a:pt x="55" y="4"/>
                  <a:pt x="55" y="9"/>
                </a:cubicBezTo>
                <a:close/>
                <a:moveTo>
                  <a:pt x="55" y="21"/>
                </a:moveTo>
                <a:cubicBezTo>
                  <a:pt x="55" y="27"/>
                  <a:pt x="55" y="27"/>
                  <a:pt x="55" y="27"/>
                </a:cubicBezTo>
                <a:cubicBezTo>
                  <a:pt x="55" y="32"/>
                  <a:pt x="42" y="37"/>
                  <a:pt x="27" y="37"/>
                </a:cubicBezTo>
                <a:cubicBezTo>
                  <a:pt x="12" y="37"/>
                  <a:pt x="0" y="32"/>
                  <a:pt x="0" y="27"/>
                </a:cubicBezTo>
                <a:cubicBezTo>
                  <a:pt x="0" y="21"/>
                  <a:pt x="0" y="21"/>
                  <a:pt x="0" y="21"/>
                </a:cubicBezTo>
                <a:cubicBezTo>
                  <a:pt x="6" y="25"/>
                  <a:pt x="16" y="27"/>
                  <a:pt x="27" y="27"/>
                </a:cubicBezTo>
                <a:cubicBezTo>
                  <a:pt x="38" y="27"/>
                  <a:pt x="49" y="25"/>
                  <a:pt x="55" y="21"/>
                </a:cubicBezTo>
                <a:close/>
                <a:moveTo>
                  <a:pt x="55" y="35"/>
                </a:moveTo>
                <a:cubicBezTo>
                  <a:pt x="55" y="41"/>
                  <a:pt x="55" y="41"/>
                  <a:pt x="55" y="41"/>
                </a:cubicBezTo>
                <a:cubicBezTo>
                  <a:pt x="55" y="46"/>
                  <a:pt x="42" y="50"/>
                  <a:pt x="27" y="50"/>
                </a:cubicBezTo>
                <a:cubicBezTo>
                  <a:pt x="12" y="50"/>
                  <a:pt x="0" y="46"/>
                  <a:pt x="0" y="41"/>
                </a:cubicBezTo>
                <a:cubicBezTo>
                  <a:pt x="0" y="35"/>
                  <a:pt x="0" y="35"/>
                  <a:pt x="0" y="35"/>
                </a:cubicBezTo>
                <a:cubicBezTo>
                  <a:pt x="6" y="39"/>
                  <a:pt x="16" y="41"/>
                  <a:pt x="27" y="41"/>
                </a:cubicBezTo>
                <a:cubicBezTo>
                  <a:pt x="38" y="41"/>
                  <a:pt x="49" y="39"/>
                  <a:pt x="55" y="35"/>
                </a:cubicBezTo>
                <a:close/>
                <a:moveTo>
                  <a:pt x="55" y="49"/>
                </a:moveTo>
                <a:cubicBezTo>
                  <a:pt x="55" y="55"/>
                  <a:pt x="55" y="55"/>
                  <a:pt x="55" y="55"/>
                </a:cubicBezTo>
                <a:cubicBezTo>
                  <a:pt x="55" y="60"/>
                  <a:pt x="42" y="64"/>
                  <a:pt x="27" y="64"/>
                </a:cubicBezTo>
                <a:cubicBezTo>
                  <a:pt x="12" y="64"/>
                  <a:pt x="0" y="60"/>
                  <a:pt x="0" y="55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53"/>
                  <a:pt x="16" y="55"/>
                  <a:pt x="27" y="55"/>
                </a:cubicBezTo>
                <a:cubicBezTo>
                  <a:pt x="38" y="55"/>
                  <a:pt x="49" y="53"/>
                  <a:pt x="55" y="4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/>
          <a:lstStyle/>
          <a:p>
            <a:endParaRPr lang="en-US" sz="2513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5919" y="3889857"/>
            <a:ext cx="2481668" cy="660373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ФИО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и дата рождения близких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родственников сотрудников ТОФК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65386" y="3884512"/>
            <a:ext cx="2742898" cy="660373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ФИО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и дата рождения сотрудников клиентов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,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получивших сертификат ЭП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29" name="Rounded Rectangle 187"/>
          <p:cNvSpPr/>
          <p:nvPr/>
        </p:nvSpPr>
        <p:spPr>
          <a:xfrm rot="10800000" flipV="1">
            <a:off x="230536" y="5110286"/>
            <a:ext cx="8684861" cy="680913"/>
          </a:xfrm>
          <a:prstGeom prst="roundRect">
            <a:avLst>
              <a:gd name="adj" fmla="val 33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 anchorCtr="0"/>
          <a:lstStyle/>
          <a:p>
            <a:endParaRPr lang="en-US" sz="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Oval 179"/>
          <p:cNvSpPr/>
          <p:nvPr/>
        </p:nvSpPr>
        <p:spPr>
          <a:xfrm>
            <a:off x="8153401" y="4868944"/>
            <a:ext cx="444737" cy="4447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2" name="Freeform 6"/>
          <p:cNvSpPr>
            <a:spLocks/>
          </p:cNvSpPr>
          <p:nvPr/>
        </p:nvSpPr>
        <p:spPr bwMode="auto">
          <a:xfrm>
            <a:off x="8238640" y="4992439"/>
            <a:ext cx="274261" cy="235691"/>
          </a:xfrm>
          <a:custGeom>
            <a:avLst/>
            <a:gdLst>
              <a:gd name="T0" fmla="*/ 1811 w 2132"/>
              <a:gd name="T1" fmla="*/ 0 h 1832"/>
              <a:gd name="T2" fmla="*/ 1811 w 2132"/>
              <a:gd name="T3" fmla="*/ 0 h 1832"/>
              <a:gd name="T4" fmla="*/ 767 w 2132"/>
              <a:gd name="T5" fmla="*/ 1241 h 1832"/>
              <a:gd name="T6" fmla="*/ 269 w 2132"/>
              <a:gd name="T7" fmla="*/ 823 h 1832"/>
              <a:gd name="T8" fmla="*/ 0 w 2132"/>
              <a:gd name="T9" fmla="*/ 1143 h 1832"/>
              <a:gd name="T10" fmla="*/ 817 w 2132"/>
              <a:gd name="T11" fmla="*/ 1832 h 1832"/>
              <a:gd name="T12" fmla="*/ 2132 w 2132"/>
              <a:gd name="T13" fmla="*/ 270 h 1832"/>
              <a:gd name="T14" fmla="*/ 1811 w 2132"/>
              <a:gd name="T15" fmla="*/ 0 h 1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32" h="1832">
                <a:moveTo>
                  <a:pt x="1811" y="0"/>
                </a:moveTo>
                <a:lnTo>
                  <a:pt x="1811" y="0"/>
                </a:lnTo>
                <a:lnTo>
                  <a:pt x="767" y="1241"/>
                </a:lnTo>
                <a:lnTo>
                  <a:pt x="269" y="823"/>
                </a:lnTo>
                <a:lnTo>
                  <a:pt x="0" y="1143"/>
                </a:lnTo>
                <a:lnTo>
                  <a:pt x="817" y="1832"/>
                </a:lnTo>
                <a:lnTo>
                  <a:pt x="2132" y="270"/>
                </a:lnTo>
                <a:lnTo>
                  <a:pt x="181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4000">
              <a:latin typeface="+mj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5295" y="5130225"/>
            <a:ext cx="8041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        Эффект</a:t>
            </a:r>
            <a:r>
              <a:rPr lang="en-US" sz="1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: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. своевременное принятие мер по </a:t>
            </a:r>
            <a:r>
              <a:rPr lang="ru-RU" sz="16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избежанию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конфликта интересов,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	   2. выявление недобросовестных госслужащих</a:t>
            </a:r>
            <a:endParaRPr lang="ru-RU" sz="16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04802" y="5194026"/>
            <a:ext cx="511775" cy="520973"/>
            <a:chOff x="371164" y="3920954"/>
            <a:chExt cx="907412" cy="923720"/>
          </a:xfrm>
        </p:grpSpPr>
        <p:sp>
          <p:nvSpPr>
            <p:cNvPr id="30" name="Rounded Rectangle 187"/>
            <p:cNvSpPr/>
            <p:nvPr/>
          </p:nvSpPr>
          <p:spPr>
            <a:xfrm rot="10800000" flipV="1">
              <a:off x="371164" y="3920954"/>
              <a:ext cx="907412" cy="923720"/>
            </a:xfrm>
            <a:prstGeom prst="roundRect">
              <a:avLst>
                <a:gd name="adj" fmla="val 81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0" rIns="0" bIns="0" rtlCol="0" anchor="ctr" anchorCtr="0"/>
            <a:lstStyle/>
            <a:p>
              <a:endParaRPr lang="en-US" sz="7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Freeform 143"/>
            <p:cNvSpPr>
              <a:spLocks noChangeAspect="1" noEditPoints="1"/>
            </p:cNvSpPr>
            <p:nvPr/>
          </p:nvSpPr>
          <p:spPr bwMode="auto">
            <a:xfrm>
              <a:off x="515535" y="4084743"/>
              <a:ext cx="669804" cy="627617"/>
            </a:xfrm>
            <a:custGeom>
              <a:avLst/>
              <a:gdLst>
                <a:gd name="T0" fmla="*/ 170858 w 59"/>
                <a:gd name="T1" fmla="*/ 154565 h 55"/>
                <a:gd name="T2" fmla="*/ 136686 w 59"/>
                <a:gd name="T3" fmla="*/ 188913 h 55"/>
                <a:gd name="T4" fmla="*/ 34172 w 59"/>
                <a:gd name="T5" fmla="*/ 188913 h 55"/>
                <a:gd name="T6" fmla="*/ 0 w 59"/>
                <a:gd name="T7" fmla="*/ 154565 h 55"/>
                <a:gd name="T8" fmla="*/ 0 w 59"/>
                <a:gd name="T9" fmla="*/ 51522 h 55"/>
                <a:gd name="T10" fmla="*/ 34172 w 59"/>
                <a:gd name="T11" fmla="*/ 17174 h 55"/>
                <a:gd name="T12" fmla="*/ 64926 w 59"/>
                <a:gd name="T13" fmla="*/ 17174 h 55"/>
                <a:gd name="T14" fmla="*/ 68343 w 59"/>
                <a:gd name="T15" fmla="*/ 20609 h 55"/>
                <a:gd name="T16" fmla="*/ 64926 w 59"/>
                <a:gd name="T17" fmla="*/ 24043 h 55"/>
                <a:gd name="T18" fmla="*/ 51257 w 59"/>
                <a:gd name="T19" fmla="*/ 30913 h 55"/>
                <a:gd name="T20" fmla="*/ 47840 w 59"/>
                <a:gd name="T21" fmla="*/ 30913 h 55"/>
                <a:gd name="T22" fmla="*/ 34172 w 59"/>
                <a:gd name="T23" fmla="*/ 30913 h 55"/>
                <a:gd name="T24" fmla="*/ 13669 w 59"/>
                <a:gd name="T25" fmla="*/ 51522 h 55"/>
                <a:gd name="T26" fmla="*/ 13669 w 59"/>
                <a:gd name="T27" fmla="*/ 154565 h 55"/>
                <a:gd name="T28" fmla="*/ 34172 w 59"/>
                <a:gd name="T29" fmla="*/ 175174 h 55"/>
                <a:gd name="T30" fmla="*/ 136686 w 59"/>
                <a:gd name="T31" fmla="*/ 175174 h 55"/>
                <a:gd name="T32" fmla="*/ 153772 w 59"/>
                <a:gd name="T33" fmla="*/ 154565 h 55"/>
                <a:gd name="T34" fmla="*/ 153772 w 59"/>
                <a:gd name="T35" fmla="*/ 127087 h 55"/>
                <a:gd name="T36" fmla="*/ 157189 w 59"/>
                <a:gd name="T37" fmla="*/ 123652 h 55"/>
                <a:gd name="T38" fmla="*/ 164023 w 59"/>
                <a:gd name="T39" fmla="*/ 120217 h 55"/>
                <a:gd name="T40" fmla="*/ 167440 w 59"/>
                <a:gd name="T41" fmla="*/ 120217 h 55"/>
                <a:gd name="T42" fmla="*/ 170858 w 59"/>
                <a:gd name="T43" fmla="*/ 123652 h 55"/>
                <a:gd name="T44" fmla="*/ 170858 w 59"/>
                <a:gd name="T45" fmla="*/ 154565 h 55"/>
                <a:gd name="T46" fmla="*/ 153772 w 59"/>
                <a:gd name="T47" fmla="*/ 109913 h 55"/>
                <a:gd name="T48" fmla="*/ 146938 w 59"/>
                <a:gd name="T49" fmla="*/ 109913 h 55"/>
                <a:gd name="T50" fmla="*/ 143520 w 59"/>
                <a:gd name="T51" fmla="*/ 109913 h 55"/>
                <a:gd name="T52" fmla="*/ 140103 w 59"/>
                <a:gd name="T53" fmla="*/ 103043 h 55"/>
                <a:gd name="T54" fmla="*/ 140103 w 59"/>
                <a:gd name="T55" fmla="*/ 79000 h 55"/>
                <a:gd name="T56" fmla="*/ 119600 w 59"/>
                <a:gd name="T57" fmla="*/ 79000 h 55"/>
                <a:gd name="T58" fmla="*/ 68343 w 59"/>
                <a:gd name="T59" fmla="*/ 96174 h 55"/>
                <a:gd name="T60" fmla="*/ 58092 w 59"/>
                <a:gd name="T61" fmla="*/ 154565 h 55"/>
                <a:gd name="T62" fmla="*/ 54674 w 59"/>
                <a:gd name="T63" fmla="*/ 158000 h 55"/>
                <a:gd name="T64" fmla="*/ 54674 w 59"/>
                <a:gd name="T65" fmla="*/ 158000 h 55"/>
                <a:gd name="T66" fmla="*/ 51257 w 59"/>
                <a:gd name="T67" fmla="*/ 158000 h 55"/>
                <a:gd name="T68" fmla="*/ 30754 w 59"/>
                <a:gd name="T69" fmla="*/ 103043 h 55"/>
                <a:gd name="T70" fmla="*/ 119600 w 59"/>
                <a:gd name="T71" fmla="*/ 30913 h 55"/>
                <a:gd name="T72" fmla="*/ 140103 w 59"/>
                <a:gd name="T73" fmla="*/ 30913 h 55"/>
                <a:gd name="T74" fmla="*/ 140103 w 59"/>
                <a:gd name="T75" fmla="*/ 10304 h 55"/>
                <a:gd name="T76" fmla="*/ 143520 w 59"/>
                <a:gd name="T77" fmla="*/ 3435 h 55"/>
                <a:gd name="T78" fmla="*/ 146938 w 59"/>
                <a:gd name="T79" fmla="*/ 0 h 55"/>
                <a:gd name="T80" fmla="*/ 153772 w 59"/>
                <a:gd name="T81" fmla="*/ 3435 h 55"/>
                <a:gd name="T82" fmla="*/ 198195 w 59"/>
                <a:gd name="T83" fmla="*/ 51522 h 55"/>
                <a:gd name="T84" fmla="*/ 198195 w 59"/>
                <a:gd name="T85" fmla="*/ 61826 h 55"/>
                <a:gd name="T86" fmla="*/ 153772 w 59"/>
                <a:gd name="T87" fmla="*/ 109913 h 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9" h="55">
                  <a:moveTo>
                    <a:pt x="50" y="45"/>
                  </a:moveTo>
                  <a:cubicBezTo>
                    <a:pt x="50" y="51"/>
                    <a:pt x="45" y="55"/>
                    <a:pt x="4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4" y="55"/>
                    <a:pt x="0" y="51"/>
                    <a:pt x="0" y="4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4" y="5"/>
                    <a:pt x="1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0" y="5"/>
                    <a:pt x="20" y="6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8" y="8"/>
                    <a:pt x="16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7" y="9"/>
                    <a:pt x="4" y="12"/>
                    <a:pt x="4" y="1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8"/>
                    <a:pt x="7" y="51"/>
                    <a:pt x="1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3" y="51"/>
                    <a:pt x="45" y="48"/>
                    <a:pt x="45" y="45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6" y="36"/>
                    <a:pt x="46" y="36"/>
                  </a:cubicBezTo>
                  <a:cubicBezTo>
                    <a:pt x="47" y="36"/>
                    <a:pt x="47" y="35"/>
                    <a:pt x="48" y="35"/>
                  </a:cubicBezTo>
                  <a:cubicBezTo>
                    <a:pt x="48" y="35"/>
                    <a:pt x="49" y="34"/>
                    <a:pt x="49" y="35"/>
                  </a:cubicBezTo>
                  <a:cubicBezTo>
                    <a:pt x="50" y="35"/>
                    <a:pt x="50" y="35"/>
                    <a:pt x="50" y="36"/>
                  </a:cubicBezTo>
                  <a:lnTo>
                    <a:pt x="50" y="45"/>
                  </a:lnTo>
                  <a:close/>
                  <a:moveTo>
                    <a:pt x="45" y="32"/>
                  </a:moveTo>
                  <a:cubicBezTo>
                    <a:pt x="44" y="32"/>
                    <a:pt x="44" y="32"/>
                    <a:pt x="43" y="32"/>
                  </a:cubicBezTo>
                  <a:cubicBezTo>
                    <a:pt x="43" y="32"/>
                    <a:pt x="43" y="32"/>
                    <a:pt x="42" y="32"/>
                  </a:cubicBezTo>
                  <a:cubicBezTo>
                    <a:pt x="41" y="32"/>
                    <a:pt x="41" y="31"/>
                    <a:pt x="41" y="30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27" y="23"/>
                    <a:pt x="22" y="25"/>
                    <a:pt x="20" y="28"/>
                  </a:cubicBezTo>
                  <a:cubicBezTo>
                    <a:pt x="17" y="31"/>
                    <a:pt x="16" y="37"/>
                    <a:pt x="17" y="45"/>
                  </a:cubicBezTo>
                  <a:cubicBezTo>
                    <a:pt x="17" y="45"/>
                    <a:pt x="17" y="46"/>
                    <a:pt x="16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5"/>
                    <a:pt x="9" y="37"/>
                    <a:pt x="9" y="30"/>
                  </a:cubicBezTo>
                  <a:cubicBezTo>
                    <a:pt x="9" y="20"/>
                    <a:pt x="12" y="9"/>
                    <a:pt x="35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2"/>
                    <a:pt x="41" y="1"/>
                    <a:pt x="42" y="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4" y="1"/>
                    <a:pt x="45" y="1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58" y="18"/>
                  </a:cubicBezTo>
                  <a:lnTo>
                    <a:pt x="45" y="3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 sz="4000">
                <a:latin typeface="+mj-lt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5" y="2212832"/>
            <a:ext cx="606119" cy="639031"/>
          </a:xfrm>
          <a:prstGeom prst="rect">
            <a:avLst/>
          </a:prstGeom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362644" y="2209800"/>
            <a:ext cx="609600" cy="6390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33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УЦ</a:t>
            </a:r>
          </a:p>
        </p:txBody>
      </p:sp>
      <p:grpSp>
        <p:nvGrpSpPr>
          <p:cNvPr id="34" name="Group 1"/>
          <p:cNvGrpSpPr/>
          <p:nvPr/>
        </p:nvGrpSpPr>
        <p:grpSpPr>
          <a:xfrm>
            <a:off x="5025797" y="611467"/>
            <a:ext cx="1375003" cy="90588"/>
            <a:chOff x="10866255" y="8448874"/>
            <a:chExt cx="2738812" cy="73150"/>
          </a:xfrm>
        </p:grpSpPr>
        <p:sp>
          <p:nvSpPr>
            <p:cNvPr id="4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46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47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48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49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0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51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0" bIns="0" rtlCol="0" anchor="ctr" anchorCtr="0"/>
          <a:lstStyle/>
          <a:p>
            <a:r>
              <a:rPr lang="en-US" sz="1050" b="1" dirty="0" smtClean="0">
                <a:solidFill>
                  <a:schemeClr val="bg1"/>
                </a:solidFill>
                <a:latin typeface="+mj-lt"/>
              </a:rPr>
              <a:t>6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7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7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231"/>
          <p:cNvSpPr>
            <a:spLocks noChangeArrowheads="1"/>
          </p:cNvSpPr>
          <p:nvPr/>
        </p:nvSpPr>
        <p:spPr bwMode="auto">
          <a:xfrm>
            <a:off x="-11339" y="0"/>
            <a:ext cx="3526711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endParaRPr lang="th-TH" sz="2519">
              <a:latin typeface="+mj-lt"/>
            </a:endParaRPr>
          </a:p>
        </p:txBody>
      </p:sp>
      <p:grpSp>
        <p:nvGrpSpPr>
          <p:cNvPr id="93" name="กลุ่ม 92"/>
          <p:cNvGrpSpPr/>
          <p:nvPr/>
        </p:nvGrpSpPr>
        <p:grpSpPr>
          <a:xfrm>
            <a:off x="3768809" y="5678201"/>
            <a:ext cx="5318353" cy="848227"/>
            <a:chOff x="6978085" y="4723398"/>
            <a:chExt cx="14147189" cy="2256343"/>
          </a:xfrm>
        </p:grpSpPr>
        <p:sp>
          <p:nvSpPr>
            <p:cNvPr id="94" name="Content Placeholder 2"/>
            <p:cNvSpPr txBox="1">
              <a:spLocks/>
            </p:cNvSpPr>
            <p:nvPr/>
          </p:nvSpPr>
          <p:spPr>
            <a:xfrm>
              <a:off x="6978085" y="5531941"/>
              <a:ext cx="14147189" cy="1447800"/>
            </a:xfrm>
            <a:prstGeom prst="rect">
              <a:avLst/>
            </a:prstGeom>
          </p:spPr>
          <p:txBody>
            <a:bodyPr vert="horz" lIns="91647" tIns="45823" rIns="91647" bIns="45823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200"/>
                </a:lnSpc>
                <a:buNone/>
              </a:pPr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 Black" pitchFamily="34" charset="0"/>
                  <a:cs typeface="Lato Black" pitchFamily="34" charset="0"/>
                </a:rPr>
                <a:t>Каждый увольняющийся сотрудник под роспись </a:t>
              </a:r>
              <a:r>
                <a:rPr lang="ru-RU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 Black" pitchFamily="34" charset="0"/>
                  <a:cs typeface="Lato Black" pitchFamily="34" charset="0"/>
                </a:rPr>
                <a:t>ознакамливается</a:t>
              </a:r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 Black" pitchFamily="34" charset="0"/>
                  <a:cs typeface="Lato Black" pitchFamily="34" charset="0"/>
                </a:rPr>
                <a:t> с памяткой</a:t>
              </a:r>
              <a:b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 Black" pitchFamily="34" charset="0"/>
                  <a:cs typeface="Lato Black" pitchFamily="34" charset="0"/>
                </a:rPr>
              </a:br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 Black" pitchFamily="34" charset="0"/>
                  <a:cs typeface="Lato Black" pitchFamily="34" charset="0"/>
                </a:rPr>
                <a:t>о необходимости получения согласия на замещение должности в коммерческой организации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95" name="สี่เหลี่ยมผืนผ้า 94"/>
            <p:cNvSpPr/>
            <p:nvPr/>
          </p:nvSpPr>
          <p:spPr>
            <a:xfrm>
              <a:off x="6995628" y="4723398"/>
              <a:ext cx="5454635" cy="9005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  <a:latin typeface="+mj-lt"/>
                  <a:ea typeface="Lato" pitchFamily="34" charset="0"/>
                  <a:cs typeface="Lato" pitchFamily="34" charset="0"/>
                </a:rPr>
                <a:t>Превентивные меры</a:t>
              </a:r>
              <a:endParaRPr lang="th-TH" sz="1600" b="1" dirty="0">
                <a:solidFill>
                  <a:schemeClr val="accent5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96" name="Rectangle 328"/>
            <p:cNvSpPr/>
            <p:nvPr/>
          </p:nvSpPr>
          <p:spPr>
            <a:xfrm>
              <a:off x="7156831" y="5415353"/>
              <a:ext cx="4893602" cy="1165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2197559" y="26440"/>
            <a:ext cx="6748947" cy="561386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>
            <a:defPPr>
              <a:defRPr lang="th-TH"/>
            </a:defPPr>
            <a:lvl1pPr algn="ctr">
              <a:lnSpc>
                <a:spcPts val="2000"/>
              </a:lnSpc>
              <a:defRPr sz="2400" b="1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defRPr>
            </a:lvl1pPr>
          </a:lstStyle>
          <a:p>
            <a:r>
              <a:rPr lang="ru-RU" sz="2300" dirty="0"/>
              <a:t>Работа с </a:t>
            </a:r>
            <a:r>
              <a:rPr lang="ru-RU" sz="2300" dirty="0" smtClean="0"/>
              <a:t>уведомлениями</a:t>
            </a:r>
            <a:br>
              <a:rPr lang="ru-RU" sz="2300" dirty="0" smtClean="0"/>
            </a:br>
            <a:r>
              <a:rPr lang="ru-RU" sz="2300" dirty="0" smtClean="0"/>
              <a:t>о приеме на </a:t>
            </a:r>
            <a:r>
              <a:rPr lang="ru-RU" sz="2300" dirty="0"/>
              <a:t>работу экс-госслужащих</a:t>
            </a:r>
            <a:endParaRPr lang="id-ID" sz="2300" dirty="0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3794" b="617"/>
          <a:stretch/>
        </p:blipFill>
        <p:spPr>
          <a:xfrm>
            <a:off x="442776" y="2395838"/>
            <a:ext cx="2609268" cy="3556000"/>
          </a:xfrm>
          <a:prstGeom prst="rect">
            <a:avLst/>
          </a:prstGeom>
          <a:effectLst>
            <a:outerShdw blurRad="152400" dist="50800" dir="5400000" algn="ctr" rotWithShape="0">
              <a:schemeClr val="tx1">
                <a:lumMod val="65000"/>
                <a:lumOff val="35000"/>
                <a:alpha val="96000"/>
              </a:schemeClr>
            </a:outerShdw>
          </a:effectLst>
        </p:spPr>
      </p:pic>
      <p:sp>
        <p:nvSpPr>
          <p:cNvPr id="86" name="Freeform 291"/>
          <p:cNvSpPr>
            <a:spLocks/>
          </p:cNvSpPr>
          <p:nvPr/>
        </p:nvSpPr>
        <p:spPr bwMode="auto">
          <a:xfrm>
            <a:off x="14335" y="800025"/>
            <a:ext cx="3466151" cy="472719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Разработка и внедрение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справки о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замещении должности,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не входящей в перечень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должностей, утвержденный</a:t>
            </a:r>
            <a:br>
              <a:rPr lang="ru-RU" sz="16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Указом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Президента РФ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от 18.05.2009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№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557</a:t>
            </a:r>
            <a:endParaRPr lang="th-TH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8" name="Freeform 291"/>
          <p:cNvSpPr>
            <a:spLocks/>
          </p:cNvSpPr>
          <p:nvPr/>
        </p:nvSpPr>
        <p:spPr bwMode="auto">
          <a:xfrm>
            <a:off x="3517419" y="803583"/>
            <a:ext cx="5626581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Динамика рассмотрения уведомлений,</a:t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поступивших от работодателей</a:t>
            </a:r>
            <a:endParaRPr lang="th-TH" sz="16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807359" y="4247965"/>
            <a:ext cx="5251157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по регистрации входящей корреспонденции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27658" y="3945924"/>
            <a:ext cx="1929228" cy="26633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lIns="72000" tIns="25200" rIns="72000" bIns="2520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</a:rPr>
              <a:t>Снижение трудозатрат</a:t>
            </a:r>
            <a:r>
              <a:rPr lang="en-US" sz="1400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</a:rPr>
              <a:t>: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806177" y="4502546"/>
            <a:ext cx="5251157" cy="556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по подготовке мотивированного заключения о нецелесообразности проведения заседания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комиссии по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соблюдению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требований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к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служебному поведению и урегулированию конфликта интересов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806177" y="5039940"/>
            <a:ext cx="5251157" cy="556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по подготовке письменного уведомления нового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работодателя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об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Lato Black" pitchFamily="34" charset="0"/>
                <a:cs typeface="Lato Black" pitchFamily="34" charset="0"/>
              </a:rPr>
              <a:t>отсутствии необходимости получения гражданским служащим согласования комиссии для трудоустройства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51" name="Round Same Side Corner Rectangle 58"/>
          <p:cNvSpPr/>
          <p:nvPr/>
        </p:nvSpPr>
        <p:spPr>
          <a:xfrm rot="10800000" flipH="1">
            <a:off x="3796643" y="4303480"/>
            <a:ext cx="44741" cy="14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2000" dirty="0">
              <a:latin typeface="+mj-lt"/>
            </a:endParaRPr>
          </a:p>
        </p:txBody>
      </p:sp>
      <p:sp>
        <p:nvSpPr>
          <p:cNvPr id="52" name="Round Same Side Corner Rectangle 58"/>
          <p:cNvSpPr/>
          <p:nvPr/>
        </p:nvSpPr>
        <p:spPr>
          <a:xfrm rot="10800000" flipH="1">
            <a:off x="3796990" y="4555524"/>
            <a:ext cx="44392" cy="432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2000" dirty="0">
              <a:latin typeface="+mj-lt"/>
            </a:endParaRPr>
          </a:p>
        </p:txBody>
      </p:sp>
      <p:sp>
        <p:nvSpPr>
          <p:cNvPr id="53" name="Round Same Side Corner Rectangle 58"/>
          <p:cNvSpPr/>
          <p:nvPr/>
        </p:nvSpPr>
        <p:spPr>
          <a:xfrm rot="10800000" flipH="1">
            <a:off x="3797954" y="5089410"/>
            <a:ext cx="44392" cy="432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487" tIns="41243" rIns="82487" bIns="41243" rtlCol="0" anchor="ctr"/>
          <a:lstStyle/>
          <a:p>
            <a:pPr algn="ctr"/>
            <a:endParaRPr lang="bg-BG" sz="2000" dirty="0">
              <a:latin typeface="+mj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962961" y="1371600"/>
            <a:ext cx="4779250" cy="2463808"/>
            <a:chOff x="3962961" y="1371600"/>
            <a:chExt cx="4779250" cy="246380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3962961" y="1371600"/>
              <a:ext cx="4779250" cy="2463808"/>
              <a:chOff x="11048021" y="2564086"/>
              <a:chExt cx="11811979" cy="6089333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11048021" y="3678182"/>
                <a:ext cx="1044152" cy="41837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ru-RU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Lato Black" pitchFamily="34" charset="0"/>
                    <a:cs typeface="Lato Black" pitchFamily="34" charset="0"/>
                  </a:rPr>
                  <a:t>шт.</a:t>
                </a:r>
                <a:endPara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Lato Black" pitchFamily="34" charset="0"/>
                  <a:cs typeface="Lato Black" pitchFamily="34" charset="0"/>
                </a:endParaRPr>
              </a:p>
            </p:txBody>
          </p:sp>
          <p:grpSp>
            <p:nvGrpSpPr>
              <p:cNvPr id="39" name="Группа 38"/>
              <p:cNvGrpSpPr/>
              <p:nvPr/>
            </p:nvGrpSpPr>
            <p:grpSpPr>
              <a:xfrm>
                <a:off x="11209064" y="3699362"/>
                <a:ext cx="11650936" cy="4954057"/>
                <a:chOff x="11309209" y="3851762"/>
                <a:chExt cx="11650936" cy="4954057"/>
              </a:xfrm>
            </p:grpSpPr>
            <p:graphicFrame>
              <p:nvGraphicFramePr>
                <p:cNvPr id="40" name="Chart 306"/>
                <p:cNvGraphicFramePr/>
                <p:nvPr>
                  <p:extLst>
                    <p:ext uri="{D42A27DB-BD31-4B8C-83A1-F6EECF244321}">
                      <p14:modId xmlns:p14="http://schemas.microsoft.com/office/powerpoint/2010/main" val="1659029453"/>
                    </p:ext>
                  </p:extLst>
                </p:nvPr>
              </p:nvGraphicFramePr>
              <p:xfrm>
                <a:off x="11309209" y="4458665"/>
                <a:ext cx="11650936" cy="434715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cxnSp>
              <p:nvCxnSpPr>
                <p:cNvPr id="42" name="Прямая соединительная линия 41"/>
                <p:cNvCxnSpPr/>
                <p:nvPr/>
              </p:nvCxnSpPr>
              <p:spPr>
                <a:xfrm>
                  <a:off x="12003825" y="3851762"/>
                  <a:ext cx="0" cy="1334617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Прямая соединительная линия 44"/>
                <p:cNvCxnSpPr/>
                <p:nvPr/>
              </p:nvCxnSpPr>
              <p:spPr>
                <a:xfrm>
                  <a:off x="11329535" y="4263333"/>
                  <a:ext cx="685697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Прямая соединительная линия 45"/>
              <p:cNvCxnSpPr/>
              <p:nvPr/>
            </p:nvCxnSpPr>
            <p:spPr>
              <a:xfrm>
                <a:off x="15466595" y="3077525"/>
                <a:ext cx="42" cy="507600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2"/>
              <p:cNvSpPr/>
              <p:nvPr/>
            </p:nvSpPr>
            <p:spPr>
              <a:xfrm rot="5400000">
                <a:off x="19203350" y="2829069"/>
                <a:ext cx="1312163" cy="2838058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ru-RU" sz="1400" b="1" spc="-140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СОКРАЩЕНИЕ</a:t>
                </a:r>
                <a:endParaRPr lang="en-US" sz="1400" b="1" spc="-140" dirty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>
                  <a:lnSpc>
                    <a:spcPts val="900"/>
                  </a:lnSpc>
                </a:pPr>
                <a:r>
                  <a:rPr lang="ru-RU" sz="1050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поступления</a:t>
                </a:r>
              </a:p>
              <a:p>
                <a:pPr>
                  <a:lnSpc>
                    <a:spcPts val="900"/>
                  </a:lnSpc>
                </a:pPr>
                <a:r>
                  <a:rPr lang="ru-RU" sz="1050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уведомлений</a:t>
                </a:r>
                <a:endParaRPr lang="en-US" sz="1050" dirty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Shape 49"/>
              <p:cNvSpPr/>
              <p:nvPr/>
            </p:nvSpPr>
            <p:spPr>
              <a:xfrm rot="4577702">
                <a:off x="16567355" y="3071910"/>
                <a:ext cx="3644876" cy="5129773"/>
              </a:xfrm>
              <a:prstGeom prst="swooshArrow">
                <a:avLst>
                  <a:gd name="adj1" fmla="val 13971"/>
                  <a:gd name="adj2" fmla="val 19742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Прямоугольник 53"/>
              <p:cNvSpPr/>
              <p:nvPr/>
            </p:nvSpPr>
            <p:spPr>
              <a:xfrm>
                <a:off x="14431619" y="2787531"/>
                <a:ext cx="2045105" cy="1495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ru-RU" sz="105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01.01.2017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ru-RU" sz="105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дата</a:t>
                </a:r>
                <a:br>
                  <a:rPr lang="ru-RU" sz="105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</a:br>
                <a:r>
                  <a:rPr lang="ru-RU" sz="105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внедрения</a:t>
                </a:r>
                <a:br>
                  <a:rPr lang="ru-RU" sz="105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</a:br>
                <a:r>
                  <a:rPr lang="ru-RU" sz="105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справки</a:t>
                </a:r>
                <a:endParaRPr lang="ru-RU" sz="1050" dirty="0">
                  <a:solidFill>
                    <a:schemeClr val="accent3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1339465" y="2852185"/>
                <a:ext cx="444872" cy="44487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+mj-lt"/>
                  </a:rPr>
                  <a:t>    </a:t>
                </a:r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11691962" y="2564086"/>
                <a:ext cx="2618521" cy="815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105"/>
                  </a:lnSpc>
                </a:pPr>
                <a:r>
                  <a:rPr lang="ru-RU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Lato Black" pitchFamily="34" charset="0"/>
                    <a:cs typeface="Lato Black" pitchFamily="34" charset="0"/>
                  </a:rPr>
                  <a:t>уведомления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Lato Black" pitchFamily="34" charset="0"/>
                  <a:cs typeface="Lato Black" pitchFamily="34" charset="0"/>
                </a:endParaRPr>
              </a:p>
            </p:txBody>
          </p:sp>
        </p:grpSp>
        <p:sp>
          <p:nvSpPr>
            <p:cNvPr id="57" name="Прямоугольник 56"/>
            <p:cNvSpPr/>
            <p:nvPr/>
          </p:nvSpPr>
          <p:spPr>
            <a:xfrm>
              <a:off x="4823191" y="2706687"/>
              <a:ext cx="394913" cy="334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105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ea typeface="Lato Black" pitchFamily="34" charset="0"/>
                  <a:cs typeface="Lato Black" pitchFamily="34" charset="0"/>
                </a:rPr>
                <a:t>64</a:t>
              </a: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6270610" y="3094037"/>
              <a:ext cx="394913" cy="334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105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ea typeface="Lato Black" pitchFamily="34" charset="0"/>
                  <a:cs typeface="Lato Black" pitchFamily="34" charset="0"/>
                </a:rPr>
                <a:t>24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7702535" y="3246437"/>
              <a:ext cx="394913" cy="334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105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  <a:ea typeface="Lato Black" pitchFamily="34" charset="0"/>
                  <a:cs typeface="Lato Black" pitchFamily="34" charset="0"/>
                </a:rPr>
                <a:t>11</a:t>
              </a:r>
            </a:p>
          </p:txBody>
        </p:sp>
      </p:grpSp>
      <p:grpSp>
        <p:nvGrpSpPr>
          <p:cNvPr id="44" name="Group 1"/>
          <p:cNvGrpSpPr/>
          <p:nvPr/>
        </p:nvGrpSpPr>
        <p:grpSpPr>
          <a:xfrm>
            <a:off x="4873397" y="611467"/>
            <a:ext cx="1375003" cy="90588"/>
            <a:chOff x="10866255" y="8448874"/>
            <a:chExt cx="2738812" cy="73150"/>
          </a:xfrm>
        </p:grpSpPr>
        <p:sp>
          <p:nvSpPr>
            <p:cNvPr id="60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1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2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3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4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5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66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0" bIns="0" rtlCol="0" anchor="ctr" anchorCtr="0"/>
          <a:lstStyle/>
          <a:p>
            <a:r>
              <a:rPr lang="en-US" sz="1050" b="1" dirty="0" smtClean="0">
                <a:solidFill>
                  <a:schemeClr val="bg1"/>
                </a:solidFill>
                <a:latin typeface="+mj-lt"/>
              </a:rPr>
              <a:t>7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8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76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 rotWithShape="1">
          <a:blip r:embed="rId2" cstate="print"/>
          <a:srcRect b="4383"/>
          <a:stretch/>
        </p:blipFill>
        <p:spPr>
          <a:xfrm>
            <a:off x="5893535" y="2820768"/>
            <a:ext cx="2747957" cy="1477923"/>
          </a:xfrm>
          <a:prstGeom prst="rect">
            <a:avLst/>
          </a:prstGeom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</p:pic>
      <p:pic>
        <p:nvPicPr>
          <p:cNvPr id="13" name="Рисунок 12"/>
          <p:cNvPicPr/>
          <p:nvPr/>
        </p:nvPicPr>
        <p:blipFill rotWithShape="1">
          <a:blip r:embed="rId3" cstate="print"/>
          <a:srcRect t="-1" b="4264"/>
          <a:stretch/>
        </p:blipFill>
        <p:spPr>
          <a:xfrm>
            <a:off x="351270" y="2848723"/>
            <a:ext cx="2734831" cy="1472696"/>
          </a:xfrm>
          <a:prstGeom prst="rect">
            <a:avLst/>
          </a:prstGeom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32219" y="4475741"/>
            <a:ext cx="2868104" cy="360290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 algn="ctr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Справка БК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4484" y="4465678"/>
            <a:ext cx="2868104" cy="360290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pPr algn="ctr"/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Аксиок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.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NET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3543301" y="3196275"/>
            <a:ext cx="1972916" cy="97412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+mj-lt"/>
            </a:endParaRPr>
          </a:p>
        </p:txBody>
      </p:sp>
      <p:sp>
        <p:nvSpPr>
          <p:cNvPr id="23" name="Rounded Rectangle 42"/>
          <p:cNvSpPr/>
          <p:nvPr/>
        </p:nvSpPr>
        <p:spPr>
          <a:xfrm>
            <a:off x="958615" y="5262554"/>
            <a:ext cx="7379356" cy="565487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indent="272140" algn="ctr">
              <a:lnSpc>
                <a:spcPct val="79000"/>
              </a:lnSpc>
            </a:pPr>
            <a:endParaRPr lang="en-US" sz="1203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53552" y="5274043"/>
            <a:ext cx="6158979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Применение автоматизированного метода обработки</a:t>
            </a:r>
            <a:r>
              <a:rPr lang="en-US" sz="1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en-US" sz="1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позволит снизить трудозатраты</a:t>
            </a:r>
            <a:r>
              <a:rPr lang="en-US" sz="1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приблизительно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в 4,5 раза</a:t>
            </a:r>
            <a:endParaRPr lang="ru-RU" sz="16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" y="1193800"/>
            <a:ext cx="9143999" cy="730969"/>
          </a:xfrm>
          <a:prstGeom prst="rect">
            <a:avLst/>
          </a:prstGeom>
          <a:solidFill>
            <a:srgbClr val="FF0000"/>
          </a:solidFill>
        </p:spPr>
        <p:txBody>
          <a:bodyPr wrap="square" lIns="288000" tIns="0" rIns="360000" bIns="0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В ходе декларационной кампании на анализ одной справки</a:t>
            </a:r>
            <a:br>
              <a:rPr lang="ru-RU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о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доходах в 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среднем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 тратится 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  <a:sym typeface="Symbol"/>
              </a:rPr>
              <a:t>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45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минут,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/>
            </a:r>
            <a:br>
              <a:rPr lang="en-US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что составляет 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548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человеко-часов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97560" y="20425"/>
            <a:ext cx="6946440" cy="564785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>
            <a:defPPr>
              <a:defRPr lang="th-TH"/>
            </a:defPPr>
            <a:lvl1pPr algn="ctr">
              <a:lnSpc>
                <a:spcPts val="2000"/>
              </a:lnSpc>
              <a:defRPr sz="2400" b="1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defRPr>
            </a:lvl1pPr>
          </a:lstStyle>
          <a:p>
            <a:r>
              <a:rPr lang="ru-RU" sz="2300" dirty="0"/>
              <a:t>Автоматизация </a:t>
            </a:r>
            <a:r>
              <a:rPr lang="ru-RU" sz="2300" dirty="0" smtClean="0"/>
              <a:t>контроля</a:t>
            </a:r>
          </a:p>
          <a:p>
            <a:r>
              <a:rPr lang="ru-RU" sz="2300" dirty="0" smtClean="0"/>
              <a:t>корректности справок </a:t>
            </a:r>
            <a:r>
              <a:rPr lang="ru-RU" sz="2300" dirty="0"/>
              <a:t>о доходах</a:t>
            </a:r>
            <a:endParaRPr lang="id-ID" sz="2300" dirty="0"/>
          </a:p>
        </p:txBody>
      </p:sp>
      <p:sp>
        <p:nvSpPr>
          <p:cNvPr id="16" name="TextBox 15"/>
          <p:cNvSpPr txBox="1"/>
          <p:nvPr/>
        </p:nvSpPr>
        <p:spPr>
          <a:xfrm>
            <a:off x="3867151" y="3427453"/>
            <a:ext cx="1524000" cy="514179"/>
          </a:xfrm>
          <a:prstGeom prst="rect">
            <a:avLst/>
          </a:prstGeom>
          <a:noFill/>
        </p:spPr>
        <p:txBody>
          <a:bodyPr wrap="square" lIns="82487" tIns="41243" rIns="82487" bIns="41243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загрузка данных</a:t>
            </a:r>
            <a:r>
              <a:rPr lang="en-US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в </a:t>
            </a:r>
            <a:r>
              <a:rPr lang="ru-RU" sz="1400" b="1" dirty="0" err="1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Аксиок</a:t>
            </a:r>
            <a:r>
              <a:rPr lang="en-US" sz="14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rPr>
              <a:t>.NET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041401" y="5320041"/>
            <a:ext cx="429780" cy="429780"/>
            <a:chOff x="8915398" y="5010151"/>
            <a:chExt cx="1343433" cy="1343433"/>
          </a:xfrm>
        </p:grpSpPr>
        <p:sp>
          <p:nvSpPr>
            <p:cNvPr id="26" name="Oval 179"/>
            <p:cNvSpPr/>
            <p:nvPr/>
          </p:nvSpPr>
          <p:spPr>
            <a:xfrm>
              <a:off x="8915398" y="5010151"/>
              <a:ext cx="1343433" cy="134343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9172882" y="5383200"/>
              <a:ext cx="828469" cy="711958"/>
            </a:xfrm>
            <a:custGeom>
              <a:avLst/>
              <a:gdLst>
                <a:gd name="T0" fmla="*/ 1811 w 2132"/>
                <a:gd name="T1" fmla="*/ 0 h 1832"/>
                <a:gd name="T2" fmla="*/ 1811 w 2132"/>
                <a:gd name="T3" fmla="*/ 0 h 1832"/>
                <a:gd name="T4" fmla="*/ 767 w 2132"/>
                <a:gd name="T5" fmla="*/ 1241 h 1832"/>
                <a:gd name="T6" fmla="*/ 269 w 2132"/>
                <a:gd name="T7" fmla="*/ 823 h 1832"/>
                <a:gd name="T8" fmla="*/ 0 w 2132"/>
                <a:gd name="T9" fmla="*/ 1143 h 1832"/>
                <a:gd name="T10" fmla="*/ 817 w 2132"/>
                <a:gd name="T11" fmla="*/ 1832 h 1832"/>
                <a:gd name="T12" fmla="*/ 2132 w 2132"/>
                <a:gd name="T13" fmla="*/ 270 h 1832"/>
                <a:gd name="T14" fmla="*/ 1811 w 2132"/>
                <a:gd name="T15" fmla="*/ 0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2" h="1832">
                  <a:moveTo>
                    <a:pt x="1811" y="0"/>
                  </a:moveTo>
                  <a:lnTo>
                    <a:pt x="1811" y="0"/>
                  </a:lnTo>
                  <a:lnTo>
                    <a:pt x="767" y="1241"/>
                  </a:lnTo>
                  <a:lnTo>
                    <a:pt x="269" y="823"/>
                  </a:lnTo>
                  <a:lnTo>
                    <a:pt x="0" y="1143"/>
                  </a:lnTo>
                  <a:lnTo>
                    <a:pt x="817" y="1832"/>
                  </a:lnTo>
                  <a:lnTo>
                    <a:pt x="2132" y="270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11200">
                <a:latin typeface="+mj-lt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60" y="2517236"/>
            <a:ext cx="546377" cy="564691"/>
          </a:xfrm>
          <a:prstGeom prst="rect">
            <a:avLst/>
          </a:prstGeom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2" y="2486247"/>
            <a:ext cx="535609" cy="564691"/>
          </a:xfrm>
          <a:prstGeom prst="rect">
            <a:avLst/>
          </a:prstGeom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</p:pic>
      <p:sp>
        <p:nvSpPr>
          <p:cNvPr id="38" name="สี่เหลี่ยมผืนผ้ามุมมน 516"/>
          <p:cNvSpPr/>
          <p:nvPr/>
        </p:nvSpPr>
        <p:spPr>
          <a:xfrm>
            <a:off x="6659256" y="3640705"/>
            <a:ext cx="2359553" cy="776916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43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5865" y="3709459"/>
            <a:ext cx="2302943" cy="660373"/>
          </a:xfrm>
          <a:prstGeom prst="rect">
            <a:avLst/>
          </a:prstGeom>
          <a:effectLst>
            <a:outerShdw blurRad="139700" dist="50800" dir="3660000" sx="104000" sy="104000" algn="ctr" rotWithShape="0">
              <a:schemeClr val="bg1">
                <a:lumMod val="50000"/>
                <a:alpha val="88000"/>
              </a:schemeClr>
            </a:outerShdw>
          </a:effectLst>
        </p:spPr>
        <p:txBody>
          <a:bodyPr wrap="square" lIns="82487" tIns="41243" rIns="82487" bIns="41243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Сравнение данных</a:t>
            </a:r>
          </a:p>
          <a:p>
            <a:pPr>
              <a:lnSpc>
                <a:spcPts val="1500"/>
              </a:lnSpc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Логический контроль</a:t>
            </a:r>
          </a:p>
          <a:p>
            <a:pPr>
              <a:lnSpc>
                <a:spcPts val="1500"/>
              </a:lnSpc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Lato" pitchFamily="34" charset="0"/>
                <a:cs typeface="Lato" pitchFamily="34" charset="0"/>
              </a:rPr>
              <a:t>«Исторический» контроль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+mj-lt"/>
              <a:ea typeface="Lato" pitchFamily="34" charset="0"/>
              <a:cs typeface="Lato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477000" y="3495675"/>
            <a:ext cx="334656" cy="334656"/>
            <a:chOff x="6553200" y="2368153"/>
            <a:chExt cx="429780" cy="429780"/>
          </a:xfrm>
        </p:grpSpPr>
        <p:sp>
          <p:nvSpPr>
            <p:cNvPr id="40" name="Oval 179"/>
            <p:cNvSpPr/>
            <p:nvPr/>
          </p:nvSpPr>
          <p:spPr>
            <a:xfrm>
              <a:off x="6553200" y="2368153"/>
              <a:ext cx="429780" cy="42978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7" name="Freeform 48"/>
            <p:cNvSpPr>
              <a:spLocks/>
            </p:cNvSpPr>
            <p:nvPr/>
          </p:nvSpPr>
          <p:spPr bwMode="auto">
            <a:xfrm rot="18868419">
              <a:off x="6653938" y="2474819"/>
              <a:ext cx="216109" cy="214791"/>
            </a:xfrm>
            <a:custGeom>
              <a:avLst/>
              <a:gdLst>
                <a:gd name="T0" fmla="*/ 57 w 96"/>
                <a:gd name="T1" fmla="*/ 48 h 96"/>
                <a:gd name="T2" fmla="*/ 93 w 96"/>
                <a:gd name="T3" fmla="*/ 12 h 96"/>
                <a:gd name="T4" fmla="*/ 93 w 96"/>
                <a:gd name="T5" fmla="*/ 3 h 96"/>
                <a:gd name="T6" fmla="*/ 84 w 96"/>
                <a:gd name="T7" fmla="*/ 3 h 96"/>
                <a:gd name="T8" fmla="*/ 48 w 96"/>
                <a:gd name="T9" fmla="*/ 39 h 96"/>
                <a:gd name="T10" fmla="*/ 12 w 96"/>
                <a:gd name="T11" fmla="*/ 3 h 96"/>
                <a:gd name="T12" fmla="*/ 2 w 96"/>
                <a:gd name="T13" fmla="*/ 3 h 96"/>
                <a:gd name="T14" fmla="*/ 2 w 96"/>
                <a:gd name="T15" fmla="*/ 12 h 96"/>
                <a:gd name="T16" fmla="*/ 39 w 96"/>
                <a:gd name="T17" fmla="*/ 48 h 96"/>
                <a:gd name="T18" fmla="*/ 2 w 96"/>
                <a:gd name="T19" fmla="*/ 84 h 96"/>
                <a:gd name="T20" fmla="*/ 2 w 96"/>
                <a:gd name="T21" fmla="*/ 93 h 96"/>
                <a:gd name="T22" fmla="*/ 12 w 96"/>
                <a:gd name="T23" fmla="*/ 93 h 96"/>
                <a:gd name="T24" fmla="*/ 48 w 96"/>
                <a:gd name="T25" fmla="*/ 57 h 96"/>
                <a:gd name="T26" fmla="*/ 84 w 96"/>
                <a:gd name="T27" fmla="*/ 93 h 96"/>
                <a:gd name="T28" fmla="*/ 93 w 96"/>
                <a:gd name="T29" fmla="*/ 93 h 96"/>
                <a:gd name="T30" fmla="*/ 93 w 96"/>
                <a:gd name="T31" fmla="*/ 84 h 96"/>
                <a:gd name="T32" fmla="*/ 57 w 96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96">
                  <a:moveTo>
                    <a:pt x="57" y="48"/>
                  </a:moveTo>
                  <a:cubicBezTo>
                    <a:pt x="93" y="12"/>
                    <a:pt x="93" y="12"/>
                    <a:pt x="93" y="12"/>
                  </a:cubicBezTo>
                  <a:cubicBezTo>
                    <a:pt x="96" y="9"/>
                    <a:pt x="96" y="5"/>
                    <a:pt x="93" y="3"/>
                  </a:cubicBezTo>
                  <a:cubicBezTo>
                    <a:pt x="90" y="0"/>
                    <a:pt x="86" y="0"/>
                    <a:pt x="84" y="3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0"/>
                    <a:pt x="5" y="0"/>
                    <a:pt x="2" y="3"/>
                  </a:cubicBezTo>
                  <a:cubicBezTo>
                    <a:pt x="0" y="5"/>
                    <a:pt x="0" y="9"/>
                    <a:pt x="2" y="1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0" y="87"/>
                    <a:pt x="0" y="91"/>
                    <a:pt x="2" y="93"/>
                  </a:cubicBezTo>
                  <a:cubicBezTo>
                    <a:pt x="5" y="96"/>
                    <a:pt x="9" y="96"/>
                    <a:pt x="12" y="9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6" y="96"/>
                    <a:pt x="90" y="96"/>
                    <a:pt x="93" y="93"/>
                  </a:cubicBezTo>
                  <a:cubicBezTo>
                    <a:pt x="96" y="91"/>
                    <a:pt x="96" y="87"/>
                    <a:pt x="93" y="84"/>
                  </a:cubicBezTo>
                  <a:lnTo>
                    <a:pt x="57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13">
                <a:latin typeface="+mj-lt"/>
              </a:endParaRPr>
            </a:p>
          </p:txBody>
        </p:sp>
      </p:grpSp>
      <p:sp>
        <p:nvSpPr>
          <p:cNvPr id="42" name="Freeform 27"/>
          <p:cNvSpPr>
            <a:spLocks noEditPoints="1"/>
          </p:cNvSpPr>
          <p:nvPr/>
        </p:nvSpPr>
        <p:spPr bwMode="auto">
          <a:xfrm>
            <a:off x="7842525" y="5362735"/>
            <a:ext cx="349251" cy="346075"/>
          </a:xfrm>
          <a:custGeom>
            <a:avLst/>
            <a:gdLst>
              <a:gd name="T0" fmla="*/ 48 w 125"/>
              <a:gd name="T1" fmla="*/ 94 h 124"/>
              <a:gd name="T2" fmla="*/ 51 w 125"/>
              <a:gd name="T3" fmla="*/ 85 h 124"/>
              <a:gd name="T4" fmla="*/ 39 w 125"/>
              <a:gd name="T5" fmla="*/ 80 h 124"/>
              <a:gd name="T6" fmla="*/ 35 w 125"/>
              <a:gd name="T7" fmla="*/ 71 h 124"/>
              <a:gd name="T8" fmla="*/ 23 w 125"/>
              <a:gd name="T9" fmla="*/ 77 h 124"/>
              <a:gd name="T10" fmla="*/ 14 w 125"/>
              <a:gd name="T11" fmla="*/ 74 h 124"/>
              <a:gd name="T12" fmla="*/ 9 w 125"/>
              <a:gd name="T13" fmla="*/ 85 h 124"/>
              <a:gd name="T14" fmla="*/ 1 w 125"/>
              <a:gd name="T15" fmla="*/ 90 h 124"/>
              <a:gd name="T16" fmla="*/ 6 w 125"/>
              <a:gd name="T17" fmla="*/ 95 h 124"/>
              <a:gd name="T18" fmla="*/ 1 w 125"/>
              <a:gd name="T19" fmla="*/ 107 h 124"/>
              <a:gd name="T20" fmla="*/ 10 w 125"/>
              <a:gd name="T21" fmla="*/ 111 h 124"/>
              <a:gd name="T22" fmla="*/ 14 w 125"/>
              <a:gd name="T23" fmla="*/ 121 h 124"/>
              <a:gd name="T24" fmla="*/ 22 w 125"/>
              <a:gd name="T25" fmla="*/ 124 h 124"/>
              <a:gd name="T26" fmla="*/ 31 w 125"/>
              <a:gd name="T27" fmla="*/ 119 h 124"/>
              <a:gd name="T28" fmla="*/ 40 w 125"/>
              <a:gd name="T29" fmla="*/ 122 h 124"/>
              <a:gd name="T30" fmla="*/ 45 w 125"/>
              <a:gd name="T31" fmla="*/ 110 h 124"/>
              <a:gd name="T32" fmla="*/ 52 w 125"/>
              <a:gd name="T33" fmla="*/ 109 h 124"/>
              <a:gd name="T34" fmla="*/ 33 w 125"/>
              <a:gd name="T35" fmla="*/ 110 h 124"/>
              <a:gd name="T36" fmla="*/ 21 w 125"/>
              <a:gd name="T37" fmla="*/ 86 h 124"/>
              <a:gd name="T38" fmla="*/ 33 w 125"/>
              <a:gd name="T39" fmla="*/ 110 h 124"/>
              <a:gd name="T40" fmla="*/ 83 w 125"/>
              <a:gd name="T41" fmla="*/ 107 h 124"/>
              <a:gd name="T42" fmla="*/ 84 w 125"/>
              <a:gd name="T43" fmla="*/ 102 h 124"/>
              <a:gd name="T44" fmla="*/ 78 w 125"/>
              <a:gd name="T45" fmla="*/ 99 h 124"/>
              <a:gd name="T46" fmla="*/ 75 w 125"/>
              <a:gd name="T47" fmla="*/ 94 h 124"/>
              <a:gd name="T48" fmla="*/ 69 w 125"/>
              <a:gd name="T49" fmla="*/ 97 h 124"/>
              <a:gd name="T50" fmla="*/ 64 w 125"/>
              <a:gd name="T51" fmla="*/ 95 h 124"/>
              <a:gd name="T52" fmla="*/ 61 w 125"/>
              <a:gd name="T53" fmla="*/ 102 h 124"/>
              <a:gd name="T54" fmla="*/ 57 w 125"/>
              <a:gd name="T55" fmla="*/ 105 h 124"/>
              <a:gd name="T56" fmla="*/ 59 w 125"/>
              <a:gd name="T57" fmla="*/ 108 h 124"/>
              <a:gd name="T58" fmla="*/ 57 w 125"/>
              <a:gd name="T59" fmla="*/ 114 h 124"/>
              <a:gd name="T60" fmla="*/ 62 w 125"/>
              <a:gd name="T61" fmla="*/ 116 h 124"/>
              <a:gd name="T62" fmla="*/ 64 w 125"/>
              <a:gd name="T63" fmla="*/ 122 h 124"/>
              <a:gd name="T64" fmla="*/ 68 w 125"/>
              <a:gd name="T65" fmla="*/ 123 h 124"/>
              <a:gd name="T66" fmla="*/ 73 w 125"/>
              <a:gd name="T67" fmla="*/ 121 h 124"/>
              <a:gd name="T68" fmla="*/ 78 w 125"/>
              <a:gd name="T69" fmla="*/ 122 h 124"/>
              <a:gd name="T70" fmla="*/ 81 w 125"/>
              <a:gd name="T71" fmla="*/ 116 h 124"/>
              <a:gd name="T72" fmla="*/ 85 w 125"/>
              <a:gd name="T73" fmla="*/ 115 h 124"/>
              <a:gd name="T74" fmla="*/ 74 w 125"/>
              <a:gd name="T75" fmla="*/ 116 h 124"/>
              <a:gd name="T76" fmla="*/ 68 w 125"/>
              <a:gd name="T77" fmla="*/ 102 h 124"/>
              <a:gd name="T78" fmla="*/ 74 w 125"/>
              <a:gd name="T79" fmla="*/ 116 h 124"/>
              <a:gd name="T80" fmla="*/ 115 w 125"/>
              <a:gd name="T81" fmla="*/ 39 h 124"/>
              <a:gd name="T82" fmla="*/ 120 w 125"/>
              <a:gd name="T83" fmla="*/ 24 h 124"/>
              <a:gd name="T84" fmla="*/ 100 w 125"/>
              <a:gd name="T85" fmla="*/ 16 h 124"/>
              <a:gd name="T86" fmla="*/ 92 w 125"/>
              <a:gd name="T87" fmla="*/ 1 h 124"/>
              <a:gd name="T88" fmla="*/ 73 w 125"/>
              <a:gd name="T89" fmla="*/ 10 h 124"/>
              <a:gd name="T90" fmla="*/ 57 w 125"/>
              <a:gd name="T91" fmla="*/ 5 h 124"/>
              <a:gd name="T92" fmla="*/ 50 w 125"/>
              <a:gd name="T93" fmla="*/ 25 h 124"/>
              <a:gd name="T94" fmla="*/ 35 w 125"/>
              <a:gd name="T95" fmla="*/ 33 h 124"/>
              <a:gd name="T96" fmla="*/ 43 w 125"/>
              <a:gd name="T97" fmla="*/ 42 h 124"/>
              <a:gd name="T98" fmla="*/ 36 w 125"/>
              <a:gd name="T99" fmla="*/ 62 h 124"/>
              <a:gd name="T100" fmla="*/ 51 w 125"/>
              <a:gd name="T101" fmla="*/ 68 h 124"/>
              <a:gd name="T102" fmla="*/ 57 w 125"/>
              <a:gd name="T103" fmla="*/ 84 h 124"/>
              <a:gd name="T104" fmla="*/ 71 w 125"/>
              <a:gd name="T105" fmla="*/ 89 h 124"/>
              <a:gd name="T106" fmla="*/ 86 w 125"/>
              <a:gd name="T107" fmla="*/ 81 h 124"/>
              <a:gd name="T108" fmla="*/ 101 w 125"/>
              <a:gd name="T109" fmla="*/ 86 h 124"/>
              <a:gd name="T110" fmla="*/ 109 w 125"/>
              <a:gd name="T111" fmla="*/ 66 h 124"/>
              <a:gd name="T112" fmla="*/ 121 w 125"/>
              <a:gd name="T113" fmla="*/ 64 h 124"/>
              <a:gd name="T114" fmla="*/ 89 w 125"/>
              <a:gd name="T115" fmla="*/ 66 h 124"/>
              <a:gd name="T116" fmla="*/ 70 w 125"/>
              <a:gd name="T117" fmla="*/ 25 h 124"/>
              <a:gd name="T118" fmla="*/ 89 w 125"/>
              <a:gd name="T119" fmla="*/ 66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5" h="124">
                <a:moveTo>
                  <a:pt x="51" y="101"/>
                </a:moveTo>
                <a:cubicBezTo>
                  <a:pt x="48" y="100"/>
                  <a:pt x="48" y="100"/>
                  <a:pt x="48" y="100"/>
                </a:cubicBezTo>
                <a:cubicBezTo>
                  <a:pt x="49" y="98"/>
                  <a:pt x="48" y="96"/>
                  <a:pt x="48" y="94"/>
                </a:cubicBezTo>
                <a:cubicBezTo>
                  <a:pt x="51" y="92"/>
                  <a:pt x="51" y="92"/>
                  <a:pt x="51" y="92"/>
                </a:cubicBezTo>
                <a:cubicBezTo>
                  <a:pt x="53" y="92"/>
                  <a:pt x="53" y="90"/>
                  <a:pt x="52" y="88"/>
                </a:cubicBezTo>
                <a:cubicBezTo>
                  <a:pt x="51" y="85"/>
                  <a:pt x="51" y="85"/>
                  <a:pt x="51" y="85"/>
                </a:cubicBezTo>
                <a:cubicBezTo>
                  <a:pt x="50" y="83"/>
                  <a:pt x="48" y="82"/>
                  <a:pt x="46" y="83"/>
                </a:cubicBezTo>
                <a:cubicBezTo>
                  <a:pt x="44" y="84"/>
                  <a:pt x="44" y="84"/>
                  <a:pt x="44" y="84"/>
                </a:cubicBezTo>
                <a:cubicBezTo>
                  <a:pt x="42" y="83"/>
                  <a:pt x="41" y="81"/>
                  <a:pt x="39" y="80"/>
                </a:cubicBezTo>
                <a:cubicBezTo>
                  <a:pt x="40" y="77"/>
                  <a:pt x="40" y="77"/>
                  <a:pt x="40" y="77"/>
                </a:cubicBezTo>
                <a:cubicBezTo>
                  <a:pt x="41" y="75"/>
                  <a:pt x="40" y="73"/>
                  <a:pt x="38" y="73"/>
                </a:cubicBezTo>
                <a:cubicBezTo>
                  <a:pt x="35" y="71"/>
                  <a:pt x="35" y="71"/>
                  <a:pt x="35" y="71"/>
                </a:cubicBezTo>
                <a:cubicBezTo>
                  <a:pt x="33" y="71"/>
                  <a:pt x="31" y="72"/>
                  <a:pt x="30" y="73"/>
                </a:cubicBezTo>
                <a:cubicBezTo>
                  <a:pt x="29" y="76"/>
                  <a:pt x="29" y="76"/>
                  <a:pt x="29" y="76"/>
                </a:cubicBezTo>
                <a:cubicBezTo>
                  <a:pt x="27" y="76"/>
                  <a:pt x="25" y="76"/>
                  <a:pt x="23" y="77"/>
                </a:cubicBezTo>
                <a:cubicBezTo>
                  <a:pt x="22" y="74"/>
                  <a:pt x="22" y="74"/>
                  <a:pt x="22" y="74"/>
                </a:cubicBezTo>
                <a:cubicBezTo>
                  <a:pt x="21" y="72"/>
                  <a:pt x="19" y="71"/>
                  <a:pt x="17" y="72"/>
                </a:cubicBezTo>
                <a:cubicBezTo>
                  <a:pt x="14" y="74"/>
                  <a:pt x="14" y="74"/>
                  <a:pt x="14" y="74"/>
                </a:cubicBezTo>
                <a:cubicBezTo>
                  <a:pt x="12" y="75"/>
                  <a:pt x="11" y="77"/>
                  <a:pt x="12" y="78"/>
                </a:cubicBezTo>
                <a:cubicBezTo>
                  <a:pt x="13" y="81"/>
                  <a:pt x="13" y="81"/>
                  <a:pt x="13" y="81"/>
                </a:cubicBezTo>
                <a:cubicBezTo>
                  <a:pt x="12" y="82"/>
                  <a:pt x="10" y="84"/>
                  <a:pt x="9" y="85"/>
                </a:cubicBezTo>
                <a:cubicBezTo>
                  <a:pt x="6" y="84"/>
                  <a:pt x="6" y="84"/>
                  <a:pt x="6" y="84"/>
                </a:cubicBezTo>
                <a:cubicBezTo>
                  <a:pt x="5" y="84"/>
                  <a:pt x="3" y="85"/>
                  <a:pt x="2" y="86"/>
                </a:cubicBezTo>
                <a:cubicBezTo>
                  <a:pt x="1" y="90"/>
                  <a:pt x="1" y="90"/>
                  <a:pt x="1" y="90"/>
                </a:cubicBezTo>
                <a:cubicBezTo>
                  <a:pt x="0" y="91"/>
                  <a:pt x="0" y="92"/>
                  <a:pt x="1" y="93"/>
                </a:cubicBezTo>
                <a:cubicBezTo>
                  <a:pt x="1" y="93"/>
                  <a:pt x="2" y="94"/>
                  <a:pt x="3" y="94"/>
                </a:cubicBezTo>
                <a:cubicBezTo>
                  <a:pt x="6" y="95"/>
                  <a:pt x="6" y="95"/>
                  <a:pt x="6" y="95"/>
                </a:cubicBezTo>
                <a:cubicBezTo>
                  <a:pt x="5" y="97"/>
                  <a:pt x="5" y="100"/>
                  <a:pt x="6" y="102"/>
                </a:cubicBezTo>
                <a:cubicBezTo>
                  <a:pt x="3" y="103"/>
                  <a:pt x="3" y="103"/>
                  <a:pt x="3" y="103"/>
                </a:cubicBezTo>
                <a:cubicBezTo>
                  <a:pt x="1" y="104"/>
                  <a:pt x="1" y="106"/>
                  <a:pt x="1" y="107"/>
                </a:cubicBezTo>
                <a:cubicBezTo>
                  <a:pt x="3" y="111"/>
                  <a:pt x="3" y="111"/>
                  <a:pt x="3" y="111"/>
                </a:cubicBezTo>
                <a:cubicBezTo>
                  <a:pt x="4" y="112"/>
                  <a:pt x="6" y="113"/>
                  <a:pt x="7" y="112"/>
                </a:cubicBezTo>
                <a:cubicBezTo>
                  <a:pt x="10" y="111"/>
                  <a:pt x="10" y="111"/>
                  <a:pt x="10" y="111"/>
                </a:cubicBezTo>
                <a:cubicBezTo>
                  <a:pt x="12" y="113"/>
                  <a:pt x="13" y="114"/>
                  <a:pt x="15" y="115"/>
                </a:cubicBezTo>
                <a:cubicBezTo>
                  <a:pt x="14" y="118"/>
                  <a:pt x="14" y="118"/>
                  <a:pt x="14" y="118"/>
                </a:cubicBezTo>
                <a:cubicBezTo>
                  <a:pt x="13" y="119"/>
                  <a:pt x="13" y="120"/>
                  <a:pt x="14" y="121"/>
                </a:cubicBezTo>
                <a:cubicBezTo>
                  <a:pt x="14" y="122"/>
                  <a:pt x="15" y="122"/>
                  <a:pt x="16" y="12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20" y="124"/>
                  <a:pt x="21" y="124"/>
                  <a:pt x="22" y="124"/>
                </a:cubicBezTo>
                <a:cubicBezTo>
                  <a:pt x="23" y="123"/>
                  <a:pt x="23" y="123"/>
                  <a:pt x="24" y="122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9"/>
                  <a:pt x="29" y="119"/>
                  <a:pt x="31" y="119"/>
                </a:cubicBezTo>
                <a:cubicBezTo>
                  <a:pt x="32" y="122"/>
                  <a:pt x="32" y="122"/>
                  <a:pt x="32" y="122"/>
                </a:cubicBezTo>
                <a:cubicBezTo>
                  <a:pt x="33" y="123"/>
                  <a:pt x="35" y="124"/>
                  <a:pt x="37" y="123"/>
                </a:cubicBezTo>
                <a:cubicBezTo>
                  <a:pt x="40" y="122"/>
                  <a:pt x="40" y="122"/>
                  <a:pt x="40" y="122"/>
                </a:cubicBezTo>
                <a:cubicBezTo>
                  <a:pt x="42" y="121"/>
                  <a:pt x="43" y="119"/>
                  <a:pt x="42" y="117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2" y="113"/>
                  <a:pt x="44" y="112"/>
                  <a:pt x="45" y="110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1"/>
                  <a:pt x="49" y="111"/>
                  <a:pt x="50" y="111"/>
                </a:cubicBezTo>
                <a:cubicBezTo>
                  <a:pt x="51" y="110"/>
                  <a:pt x="52" y="110"/>
                  <a:pt x="52" y="109"/>
                </a:cubicBezTo>
                <a:cubicBezTo>
                  <a:pt x="53" y="105"/>
                  <a:pt x="53" y="105"/>
                  <a:pt x="53" y="105"/>
                </a:cubicBezTo>
                <a:cubicBezTo>
                  <a:pt x="54" y="104"/>
                  <a:pt x="53" y="102"/>
                  <a:pt x="51" y="101"/>
                </a:cubicBezTo>
                <a:close/>
                <a:moveTo>
                  <a:pt x="33" y="110"/>
                </a:moveTo>
                <a:cubicBezTo>
                  <a:pt x="31" y="111"/>
                  <a:pt x="29" y="111"/>
                  <a:pt x="27" y="111"/>
                </a:cubicBezTo>
                <a:cubicBezTo>
                  <a:pt x="22" y="111"/>
                  <a:pt x="17" y="108"/>
                  <a:pt x="15" y="103"/>
                </a:cubicBezTo>
                <a:cubicBezTo>
                  <a:pt x="12" y="97"/>
                  <a:pt x="15" y="89"/>
                  <a:pt x="21" y="86"/>
                </a:cubicBezTo>
                <a:cubicBezTo>
                  <a:pt x="23" y="85"/>
                  <a:pt x="25" y="84"/>
                  <a:pt x="27" y="84"/>
                </a:cubicBezTo>
                <a:cubicBezTo>
                  <a:pt x="32" y="84"/>
                  <a:pt x="37" y="87"/>
                  <a:pt x="39" y="92"/>
                </a:cubicBezTo>
                <a:cubicBezTo>
                  <a:pt x="42" y="99"/>
                  <a:pt x="39" y="107"/>
                  <a:pt x="33" y="110"/>
                </a:cubicBezTo>
                <a:close/>
                <a:moveTo>
                  <a:pt x="85" y="111"/>
                </a:moveTo>
                <a:cubicBezTo>
                  <a:pt x="83" y="110"/>
                  <a:pt x="83" y="110"/>
                  <a:pt x="83" y="110"/>
                </a:cubicBezTo>
                <a:cubicBezTo>
                  <a:pt x="83" y="109"/>
                  <a:pt x="83" y="108"/>
                  <a:pt x="83" y="107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5" y="106"/>
                  <a:pt x="86" y="104"/>
                  <a:pt x="85" y="103"/>
                </a:cubicBezTo>
                <a:cubicBezTo>
                  <a:pt x="84" y="102"/>
                  <a:pt x="84" y="102"/>
                  <a:pt x="84" y="102"/>
                </a:cubicBezTo>
                <a:cubicBezTo>
                  <a:pt x="84" y="101"/>
                  <a:pt x="83" y="100"/>
                  <a:pt x="82" y="101"/>
                </a:cubicBezTo>
                <a:cubicBezTo>
                  <a:pt x="80" y="101"/>
                  <a:pt x="80" y="101"/>
                  <a:pt x="80" y="101"/>
                </a:cubicBezTo>
                <a:cubicBezTo>
                  <a:pt x="80" y="100"/>
                  <a:pt x="79" y="100"/>
                  <a:pt x="78" y="99"/>
                </a:cubicBezTo>
                <a:cubicBezTo>
                  <a:pt x="78" y="97"/>
                  <a:pt x="78" y="97"/>
                  <a:pt x="78" y="97"/>
                </a:cubicBezTo>
                <a:cubicBezTo>
                  <a:pt x="79" y="96"/>
                  <a:pt x="78" y="95"/>
                  <a:pt x="77" y="95"/>
                </a:cubicBezTo>
                <a:cubicBezTo>
                  <a:pt x="75" y="94"/>
                  <a:pt x="75" y="94"/>
                  <a:pt x="75" y="94"/>
                </a:cubicBezTo>
                <a:cubicBezTo>
                  <a:pt x="74" y="94"/>
                  <a:pt x="73" y="94"/>
                  <a:pt x="73" y="95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70" y="97"/>
                  <a:pt x="69" y="97"/>
                </a:cubicBezTo>
                <a:cubicBezTo>
                  <a:pt x="68" y="96"/>
                  <a:pt x="68" y="96"/>
                  <a:pt x="68" y="96"/>
                </a:cubicBezTo>
                <a:cubicBezTo>
                  <a:pt x="68" y="95"/>
                  <a:pt x="67" y="94"/>
                  <a:pt x="66" y="95"/>
                </a:cubicBezTo>
                <a:cubicBezTo>
                  <a:pt x="64" y="95"/>
                  <a:pt x="64" y="95"/>
                  <a:pt x="64" y="95"/>
                </a:cubicBezTo>
                <a:cubicBezTo>
                  <a:pt x="63" y="96"/>
                  <a:pt x="62" y="97"/>
                  <a:pt x="63" y="98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3" y="100"/>
                  <a:pt x="62" y="101"/>
                  <a:pt x="61" y="102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59" y="101"/>
                  <a:pt x="58" y="102"/>
                  <a:pt x="57" y="103"/>
                </a:cubicBezTo>
                <a:cubicBezTo>
                  <a:pt x="57" y="105"/>
                  <a:pt x="57" y="105"/>
                  <a:pt x="57" y="105"/>
                </a:cubicBezTo>
                <a:cubicBezTo>
                  <a:pt x="56" y="105"/>
                  <a:pt x="56" y="106"/>
                  <a:pt x="57" y="106"/>
                </a:cubicBezTo>
                <a:cubicBezTo>
                  <a:pt x="57" y="106"/>
                  <a:pt x="57" y="107"/>
                  <a:pt x="58" y="107"/>
                </a:cubicBezTo>
                <a:cubicBezTo>
                  <a:pt x="59" y="108"/>
                  <a:pt x="59" y="108"/>
                  <a:pt x="59" y="108"/>
                </a:cubicBezTo>
                <a:cubicBezTo>
                  <a:pt x="59" y="109"/>
                  <a:pt x="59" y="110"/>
                  <a:pt x="59" y="111"/>
                </a:cubicBezTo>
                <a:cubicBezTo>
                  <a:pt x="58" y="112"/>
                  <a:pt x="58" y="112"/>
                  <a:pt x="58" y="112"/>
                </a:cubicBezTo>
                <a:cubicBezTo>
                  <a:pt x="57" y="112"/>
                  <a:pt x="56" y="113"/>
                  <a:pt x="57" y="114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7"/>
                  <a:pt x="59" y="117"/>
                  <a:pt x="60" y="117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3" y="117"/>
                  <a:pt x="63" y="118"/>
                  <a:pt x="64" y="119"/>
                </a:cubicBezTo>
                <a:cubicBezTo>
                  <a:pt x="64" y="120"/>
                  <a:pt x="64" y="120"/>
                  <a:pt x="64" y="120"/>
                </a:cubicBezTo>
                <a:cubicBezTo>
                  <a:pt x="64" y="121"/>
                  <a:pt x="64" y="121"/>
                  <a:pt x="64" y="122"/>
                </a:cubicBezTo>
                <a:cubicBezTo>
                  <a:pt x="64" y="122"/>
                  <a:pt x="64" y="123"/>
                  <a:pt x="65" y="123"/>
                </a:cubicBezTo>
                <a:cubicBezTo>
                  <a:pt x="67" y="123"/>
                  <a:pt x="67" y="123"/>
                  <a:pt x="67" y="123"/>
                </a:cubicBezTo>
                <a:cubicBezTo>
                  <a:pt x="67" y="124"/>
                  <a:pt x="68" y="124"/>
                  <a:pt x="68" y="123"/>
                </a:cubicBezTo>
                <a:cubicBezTo>
                  <a:pt x="69" y="123"/>
                  <a:pt x="69" y="123"/>
                  <a:pt x="69" y="122"/>
                </a:cubicBezTo>
                <a:cubicBezTo>
                  <a:pt x="70" y="121"/>
                  <a:pt x="70" y="121"/>
                  <a:pt x="70" y="121"/>
                </a:cubicBezTo>
                <a:cubicBezTo>
                  <a:pt x="71" y="121"/>
                  <a:pt x="72" y="121"/>
                  <a:pt x="73" y="121"/>
                </a:cubicBezTo>
                <a:cubicBezTo>
                  <a:pt x="74" y="122"/>
                  <a:pt x="74" y="122"/>
                  <a:pt x="74" y="122"/>
                </a:cubicBezTo>
                <a:cubicBezTo>
                  <a:pt x="74" y="123"/>
                  <a:pt x="76" y="123"/>
                  <a:pt x="77" y="123"/>
                </a:cubicBezTo>
                <a:cubicBezTo>
                  <a:pt x="78" y="122"/>
                  <a:pt x="78" y="122"/>
                  <a:pt x="78" y="122"/>
                </a:cubicBezTo>
                <a:cubicBezTo>
                  <a:pt x="79" y="122"/>
                  <a:pt x="80" y="121"/>
                  <a:pt x="79" y="120"/>
                </a:cubicBezTo>
                <a:cubicBezTo>
                  <a:pt x="79" y="118"/>
                  <a:pt x="79" y="118"/>
                  <a:pt x="79" y="118"/>
                </a:cubicBezTo>
                <a:cubicBezTo>
                  <a:pt x="80" y="117"/>
                  <a:pt x="80" y="117"/>
                  <a:pt x="81" y="116"/>
                </a:cubicBezTo>
                <a:cubicBezTo>
                  <a:pt x="83" y="116"/>
                  <a:pt x="83" y="116"/>
                  <a:pt x="83" y="116"/>
                </a:cubicBezTo>
                <a:cubicBezTo>
                  <a:pt x="83" y="116"/>
                  <a:pt x="84" y="116"/>
                  <a:pt x="84" y="116"/>
                </a:cubicBezTo>
                <a:cubicBezTo>
                  <a:pt x="84" y="116"/>
                  <a:pt x="85" y="116"/>
                  <a:pt x="85" y="115"/>
                </a:cubicBezTo>
                <a:cubicBezTo>
                  <a:pt x="86" y="113"/>
                  <a:pt x="86" y="113"/>
                  <a:pt x="86" y="113"/>
                </a:cubicBezTo>
                <a:cubicBezTo>
                  <a:pt x="86" y="112"/>
                  <a:pt x="86" y="111"/>
                  <a:pt x="85" y="111"/>
                </a:cubicBezTo>
                <a:close/>
                <a:moveTo>
                  <a:pt x="74" y="116"/>
                </a:moveTo>
                <a:cubicBezTo>
                  <a:pt x="73" y="116"/>
                  <a:pt x="72" y="116"/>
                  <a:pt x="71" y="116"/>
                </a:cubicBezTo>
                <a:cubicBezTo>
                  <a:pt x="68" y="116"/>
                  <a:pt x="66" y="115"/>
                  <a:pt x="64" y="112"/>
                </a:cubicBezTo>
                <a:cubicBezTo>
                  <a:pt x="63" y="108"/>
                  <a:pt x="64" y="104"/>
                  <a:pt x="68" y="102"/>
                </a:cubicBezTo>
                <a:cubicBezTo>
                  <a:pt x="69" y="102"/>
                  <a:pt x="70" y="101"/>
                  <a:pt x="71" y="101"/>
                </a:cubicBezTo>
                <a:cubicBezTo>
                  <a:pt x="74" y="101"/>
                  <a:pt x="77" y="103"/>
                  <a:pt x="78" y="106"/>
                </a:cubicBezTo>
                <a:cubicBezTo>
                  <a:pt x="80" y="109"/>
                  <a:pt x="78" y="114"/>
                  <a:pt x="74" y="116"/>
                </a:cubicBezTo>
                <a:close/>
                <a:moveTo>
                  <a:pt x="120" y="51"/>
                </a:moveTo>
                <a:cubicBezTo>
                  <a:pt x="115" y="49"/>
                  <a:pt x="115" y="49"/>
                  <a:pt x="115" y="49"/>
                </a:cubicBezTo>
                <a:cubicBezTo>
                  <a:pt x="116" y="46"/>
                  <a:pt x="116" y="42"/>
                  <a:pt x="115" y="39"/>
                </a:cubicBezTo>
                <a:cubicBezTo>
                  <a:pt x="120" y="37"/>
                  <a:pt x="120" y="37"/>
                  <a:pt x="120" y="37"/>
                </a:cubicBezTo>
                <a:cubicBezTo>
                  <a:pt x="122" y="36"/>
                  <a:pt x="124" y="32"/>
                  <a:pt x="122" y="29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118" y="21"/>
                  <a:pt x="115" y="19"/>
                  <a:pt x="112" y="21"/>
                </a:cubicBezTo>
                <a:cubicBezTo>
                  <a:pt x="108" y="23"/>
                  <a:pt x="108" y="23"/>
                  <a:pt x="108" y="23"/>
                </a:cubicBezTo>
                <a:cubicBezTo>
                  <a:pt x="105" y="20"/>
                  <a:pt x="103" y="18"/>
                  <a:pt x="100" y="16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103" y="8"/>
                  <a:pt x="101" y="5"/>
                  <a:pt x="98" y="4"/>
                </a:cubicBezTo>
                <a:cubicBezTo>
                  <a:pt x="92" y="1"/>
                  <a:pt x="92" y="1"/>
                  <a:pt x="92" y="1"/>
                </a:cubicBezTo>
                <a:cubicBezTo>
                  <a:pt x="89" y="0"/>
                  <a:pt x="86" y="2"/>
                  <a:pt x="85" y="5"/>
                </a:cubicBezTo>
                <a:cubicBezTo>
                  <a:pt x="83" y="10"/>
                  <a:pt x="83" y="10"/>
                  <a:pt x="83" y="10"/>
                </a:cubicBezTo>
                <a:cubicBezTo>
                  <a:pt x="80" y="9"/>
                  <a:pt x="76" y="9"/>
                  <a:pt x="73" y="10"/>
                </a:cubicBezTo>
                <a:cubicBezTo>
                  <a:pt x="71" y="5"/>
                  <a:pt x="71" y="5"/>
                  <a:pt x="71" y="5"/>
                </a:cubicBezTo>
                <a:cubicBezTo>
                  <a:pt x="69" y="3"/>
                  <a:pt x="66" y="1"/>
                  <a:pt x="63" y="3"/>
                </a:cubicBezTo>
                <a:cubicBezTo>
                  <a:pt x="57" y="5"/>
                  <a:pt x="57" y="5"/>
                  <a:pt x="57" y="5"/>
                </a:cubicBezTo>
                <a:cubicBezTo>
                  <a:pt x="54" y="7"/>
                  <a:pt x="53" y="10"/>
                  <a:pt x="55" y="13"/>
                </a:cubicBezTo>
                <a:cubicBezTo>
                  <a:pt x="57" y="17"/>
                  <a:pt x="57" y="17"/>
                  <a:pt x="57" y="17"/>
                </a:cubicBezTo>
                <a:cubicBezTo>
                  <a:pt x="54" y="20"/>
                  <a:pt x="52" y="22"/>
                  <a:pt x="50" y="25"/>
                </a:cubicBezTo>
                <a:cubicBezTo>
                  <a:pt x="45" y="23"/>
                  <a:pt x="45" y="23"/>
                  <a:pt x="45" y="23"/>
                </a:cubicBezTo>
                <a:cubicBezTo>
                  <a:pt x="42" y="22"/>
                  <a:pt x="39" y="24"/>
                  <a:pt x="38" y="27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4"/>
                  <a:pt x="35" y="36"/>
                  <a:pt x="36" y="37"/>
                </a:cubicBezTo>
                <a:cubicBezTo>
                  <a:pt x="36" y="38"/>
                  <a:pt x="37" y="39"/>
                  <a:pt x="39" y="40"/>
                </a:cubicBezTo>
                <a:cubicBezTo>
                  <a:pt x="43" y="42"/>
                  <a:pt x="43" y="42"/>
                  <a:pt x="43" y="42"/>
                </a:cubicBezTo>
                <a:cubicBezTo>
                  <a:pt x="43" y="45"/>
                  <a:pt x="43" y="49"/>
                  <a:pt x="44" y="52"/>
                </a:cubicBezTo>
                <a:cubicBezTo>
                  <a:pt x="39" y="54"/>
                  <a:pt x="39" y="54"/>
                  <a:pt x="39" y="54"/>
                </a:cubicBezTo>
                <a:cubicBezTo>
                  <a:pt x="36" y="56"/>
                  <a:pt x="35" y="59"/>
                  <a:pt x="36" y="62"/>
                </a:cubicBezTo>
                <a:cubicBezTo>
                  <a:pt x="39" y="68"/>
                  <a:pt x="39" y="68"/>
                  <a:pt x="39" y="68"/>
                </a:cubicBezTo>
                <a:cubicBezTo>
                  <a:pt x="40" y="70"/>
                  <a:pt x="44" y="72"/>
                  <a:pt x="47" y="70"/>
                </a:cubicBezTo>
                <a:cubicBezTo>
                  <a:pt x="51" y="68"/>
                  <a:pt x="51" y="68"/>
                  <a:pt x="51" y="68"/>
                </a:cubicBezTo>
                <a:cubicBezTo>
                  <a:pt x="53" y="71"/>
                  <a:pt x="56" y="73"/>
                  <a:pt x="59" y="75"/>
                </a:cubicBezTo>
                <a:cubicBezTo>
                  <a:pt x="57" y="80"/>
                  <a:pt x="57" y="80"/>
                  <a:pt x="57" y="80"/>
                </a:cubicBezTo>
                <a:cubicBezTo>
                  <a:pt x="57" y="82"/>
                  <a:pt x="57" y="83"/>
                  <a:pt x="57" y="84"/>
                </a:cubicBezTo>
                <a:cubicBezTo>
                  <a:pt x="58" y="86"/>
                  <a:pt x="59" y="87"/>
                  <a:pt x="61" y="87"/>
                </a:cubicBezTo>
                <a:cubicBezTo>
                  <a:pt x="67" y="90"/>
                  <a:pt x="67" y="90"/>
                  <a:pt x="67" y="90"/>
                </a:cubicBezTo>
                <a:cubicBezTo>
                  <a:pt x="68" y="90"/>
                  <a:pt x="69" y="90"/>
                  <a:pt x="71" y="89"/>
                </a:cubicBezTo>
                <a:cubicBezTo>
                  <a:pt x="72" y="89"/>
                  <a:pt x="73" y="88"/>
                  <a:pt x="74" y="86"/>
                </a:cubicBezTo>
                <a:cubicBezTo>
                  <a:pt x="76" y="82"/>
                  <a:pt x="76" y="82"/>
                  <a:pt x="76" y="82"/>
                </a:cubicBezTo>
                <a:cubicBezTo>
                  <a:pt x="79" y="82"/>
                  <a:pt x="83" y="82"/>
                  <a:pt x="86" y="81"/>
                </a:cubicBezTo>
                <a:cubicBezTo>
                  <a:pt x="88" y="86"/>
                  <a:pt x="88" y="86"/>
                  <a:pt x="88" y="86"/>
                </a:cubicBezTo>
                <a:cubicBezTo>
                  <a:pt x="89" y="89"/>
                  <a:pt x="93" y="90"/>
                  <a:pt x="96" y="88"/>
                </a:cubicBezTo>
                <a:cubicBezTo>
                  <a:pt x="101" y="86"/>
                  <a:pt x="101" y="86"/>
                  <a:pt x="101" y="86"/>
                </a:cubicBezTo>
                <a:cubicBezTo>
                  <a:pt x="104" y="85"/>
                  <a:pt x="106" y="81"/>
                  <a:pt x="104" y="78"/>
                </a:cubicBezTo>
                <a:cubicBezTo>
                  <a:pt x="102" y="74"/>
                  <a:pt x="102" y="74"/>
                  <a:pt x="102" y="74"/>
                </a:cubicBezTo>
                <a:cubicBezTo>
                  <a:pt x="105" y="71"/>
                  <a:pt x="107" y="69"/>
                  <a:pt x="109" y="66"/>
                </a:cubicBezTo>
                <a:cubicBezTo>
                  <a:pt x="114" y="68"/>
                  <a:pt x="114" y="68"/>
                  <a:pt x="114" y="68"/>
                </a:cubicBezTo>
                <a:cubicBezTo>
                  <a:pt x="115" y="68"/>
                  <a:pt x="117" y="68"/>
                  <a:pt x="118" y="68"/>
                </a:cubicBezTo>
                <a:cubicBezTo>
                  <a:pt x="120" y="67"/>
                  <a:pt x="121" y="66"/>
                  <a:pt x="121" y="64"/>
                </a:cubicBezTo>
                <a:cubicBezTo>
                  <a:pt x="123" y="58"/>
                  <a:pt x="123" y="58"/>
                  <a:pt x="123" y="58"/>
                </a:cubicBezTo>
                <a:cubicBezTo>
                  <a:pt x="125" y="55"/>
                  <a:pt x="123" y="52"/>
                  <a:pt x="120" y="51"/>
                </a:cubicBezTo>
                <a:close/>
                <a:moveTo>
                  <a:pt x="89" y="66"/>
                </a:moveTo>
                <a:cubicBezTo>
                  <a:pt x="86" y="67"/>
                  <a:pt x="83" y="68"/>
                  <a:pt x="79" y="68"/>
                </a:cubicBezTo>
                <a:cubicBezTo>
                  <a:pt x="71" y="68"/>
                  <a:pt x="63" y="63"/>
                  <a:pt x="59" y="55"/>
                </a:cubicBezTo>
                <a:cubicBezTo>
                  <a:pt x="54" y="44"/>
                  <a:pt x="59" y="30"/>
                  <a:pt x="70" y="25"/>
                </a:cubicBezTo>
                <a:cubicBezTo>
                  <a:pt x="73" y="24"/>
                  <a:pt x="76" y="23"/>
                  <a:pt x="79" y="23"/>
                </a:cubicBezTo>
                <a:cubicBezTo>
                  <a:pt x="88" y="23"/>
                  <a:pt x="96" y="28"/>
                  <a:pt x="100" y="36"/>
                </a:cubicBezTo>
                <a:cubicBezTo>
                  <a:pt x="105" y="47"/>
                  <a:pt x="100" y="61"/>
                  <a:pt x="89" y="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513">
              <a:latin typeface="+mj-lt"/>
            </a:endParaRPr>
          </a:p>
        </p:txBody>
      </p:sp>
      <p:sp>
        <p:nvSpPr>
          <p:cNvPr id="43" name="Freeform 72"/>
          <p:cNvSpPr>
            <a:spLocks noEditPoints="1"/>
          </p:cNvSpPr>
          <p:nvPr/>
        </p:nvSpPr>
        <p:spPr bwMode="auto">
          <a:xfrm>
            <a:off x="3606372" y="3510301"/>
            <a:ext cx="261939" cy="346075"/>
          </a:xfrm>
          <a:custGeom>
            <a:avLst/>
            <a:gdLst>
              <a:gd name="T0" fmla="*/ 11 w 94"/>
              <a:gd name="T1" fmla="*/ 0 h 124"/>
              <a:gd name="T2" fmla="*/ 0 w 94"/>
              <a:gd name="T3" fmla="*/ 107 h 124"/>
              <a:gd name="T4" fmla="*/ 8 w 94"/>
              <a:gd name="T5" fmla="*/ 86 h 124"/>
              <a:gd name="T6" fmla="*/ 10 w 94"/>
              <a:gd name="T7" fmla="*/ 11 h 124"/>
              <a:gd name="T8" fmla="*/ 83 w 94"/>
              <a:gd name="T9" fmla="*/ 9 h 124"/>
              <a:gd name="T10" fmla="*/ 85 w 94"/>
              <a:gd name="T11" fmla="*/ 96 h 124"/>
              <a:gd name="T12" fmla="*/ 67 w 94"/>
              <a:gd name="T13" fmla="*/ 98 h 124"/>
              <a:gd name="T14" fmla="*/ 84 w 94"/>
              <a:gd name="T15" fmla="*/ 117 h 124"/>
              <a:gd name="T16" fmla="*/ 94 w 94"/>
              <a:gd name="T17" fmla="*/ 10 h 124"/>
              <a:gd name="T18" fmla="*/ 57 w 94"/>
              <a:gd name="T19" fmla="*/ 67 h 124"/>
              <a:gd name="T20" fmla="*/ 59 w 94"/>
              <a:gd name="T21" fmla="*/ 66 h 124"/>
              <a:gd name="T22" fmla="*/ 59 w 94"/>
              <a:gd name="T23" fmla="*/ 42 h 124"/>
              <a:gd name="T24" fmla="*/ 35 w 94"/>
              <a:gd name="T25" fmla="*/ 42 h 124"/>
              <a:gd name="T26" fmla="*/ 35 w 94"/>
              <a:gd name="T27" fmla="*/ 66 h 124"/>
              <a:gd name="T28" fmla="*/ 37 w 94"/>
              <a:gd name="T29" fmla="*/ 66 h 124"/>
              <a:gd name="T30" fmla="*/ 36 w 94"/>
              <a:gd name="T31" fmla="*/ 54 h 124"/>
              <a:gd name="T32" fmla="*/ 55 w 94"/>
              <a:gd name="T33" fmla="*/ 46 h 124"/>
              <a:gd name="T34" fmla="*/ 57 w 94"/>
              <a:gd name="T35" fmla="*/ 59 h 124"/>
              <a:gd name="T36" fmla="*/ 64 w 94"/>
              <a:gd name="T37" fmla="*/ 74 h 124"/>
              <a:gd name="T38" fmla="*/ 68 w 94"/>
              <a:gd name="T39" fmla="*/ 75 h 124"/>
              <a:gd name="T40" fmla="*/ 68 w 94"/>
              <a:gd name="T41" fmla="*/ 33 h 124"/>
              <a:gd name="T42" fmla="*/ 18 w 94"/>
              <a:gd name="T43" fmla="*/ 54 h 124"/>
              <a:gd name="T44" fmla="*/ 25 w 94"/>
              <a:gd name="T45" fmla="*/ 69 h 124"/>
              <a:gd name="T46" fmla="*/ 29 w 94"/>
              <a:gd name="T47" fmla="*/ 69 h 124"/>
              <a:gd name="T48" fmla="*/ 31 w 94"/>
              <a:gd name="T49" fmla="*/ 38 h 124"/>
              <a:gd name="T50" fmla="*/ 71 w 94"/>
              <a:gd name="T51" fmla="*/ 54 h 124"/>
              <a:gd name="T52" fmla="*/ 63 w 94"/>
              <a:gd name="T53" fmla="*/ 74 h 124"/>
              <a:gd name="T54" fmla="*/ 67 w 94"/>
              <a:gd name="T55" fmla="*/ 79 h 124"/>
              <a:gd name="T56" fmla="*/ 60 w 94"/>
              <a:gd name="T57" fmla="*/ 81 h 124"/>
              <a:gd name="T58" fmla="*/ 53 w 94"/>
              <a:gd name="T59" fmla="*/ 90 h 124"/>
              <a:gd name="T60" fmla="*/ 53 w 94"/>
              <a:gd name="T61" fmla="*/ 90 h 124"/>
              <a:gd name="T62" fmla="*/ 47 w 94"/>
              <a:gd name="T63" fmla="*/ 48 h 124"/>
              <a:gd name="T64" fmla="*/ 41 w 94"/>
              <a:gd name="T65" fmla="*/ 74 h 124"/>
              <a:gd name="T66" fmla="*/ 31 w 94"/>
              <a:gd name="T67" fmla="*/ 75 h 124"/>
              <a:gd name="T68" fmla="*/ 25 w 94"/>
              <a:gd name="T69" fmla="*/ 73 h 124"/>
              <a:gd name="T70" fmla="*/ 20 w 94"/>
              <a:gd name="T71" fmla="*/ 81 h 124"/>
              <a:gd name="T72" fmla="*/ 12 w 94"/>
              <a:gd name="T73" fmla="*/ 86 h 124"/>
              <a:gd name="T74" fmla="*/ 14 w 94"/>
              <a:gd name="T75" fmla="*/ 124 h 124"/>
              <a:gd name="T76" fmla="*/ 45 w 94"/>
              <a:gd name="T77" fmla="*/ 123 h 124"/>
              <a:gd name="T78" fmla="*/ 67 w 94"/>
              <a:gd name="T79" fmla="*/ 79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4" h="124">
                <a:moveTo>
                  <a:pt x="84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1"/>
                  <a:pt x="4" y="115"/>
                  <a:pt x="8" y="117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4"/>
                  <a:pt x="9" y="83"/>
                  <a:pt x="10" y="8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0"/>
                  <a:pt x="11" y="9"/>
                  <a:pt x="12" y="9"/>
                </a:cubicBezTo>
                <a:cubicBezTo>
                  <a:pt x="83" y="9"/>
                  <a:pt x="83" y="9"/>
                  <a:pt x="83" y="9"/>
                </a:cubicBezTo>
                <a:cubicBezTo>
                  <a:pt x="84" y="9"/>
                  <a:pt x="85" y="10"/>
                  <a:pt x="85" y="11"/>
                </a:cubicBezTo>
                <a:cubicBezTo>
                  <a:pt x="85" y="96"/>
                  <a:pt x="85" y="96"/>
                  <a:pt x="85" y="96"/>
                </a:cubicBezTo>
                <a:cubicBezTo>
                  <a:pt x="85" y="97"/>
                  <a:pt x="84" y="98"/>
                  <a:pt x="83" y="98"/>
                </a:cubicBezTo>
                <a:cubicBezTo>
                  <a:pt x="67" y="98"/>
                  <a:pt x="67" y="98"/>
                  <a:pt x="67" y="98"/>
                </a:cubicBezTo>
                <a:cubicBezTo>
                  <a:pt x="54" y="117"/>
                  <a:pt x="54" y="117"/>
                  <a:pt x="54" y="117"/>
                </a:cubicBezTo>
                <a:cubicBezTo>
                  <a:pt x="84" y="117"/>
                  <a:pt x="84" y="117"/>
                  <a:pt x="84" y="117"/>
                </a:cubicBezTo>
                <a:cubicBezTo>
                  <a:pt x="90" y="117"/>
                  <a:pt x="94" y="113"/>
                  <a:pt x="94" y="107"/>
                </a:cubicBezTo>
                <a:cubicBezTo>
                  <a:pt x="94" y="10"/>
                  <a:pt x="94" y="10"/>
                  <a:pt x="94" y="10"/>
                </a:cubicBezTo>
                <a:cubicBezTo>
                  <a:pt x="94" y="4"/>
                  <a:pt x="90" y="0"/>
                  <a:pt x="84" y="0"/>
                </a:cubicBezTo>
                <a:close/>
                <a:moveTo>
                  <a:pt x="57" y="67"/>
                </a:moveTo>
                <a:cubicBezTo>
                  <a:pt x="57" y="67"/>
                  <a:pt x="57" y="67"/>
                  <a:pt x="57" y="67"/>
                </a:cubicBezTo>
                <a:cubicBezTo>
                  <a:pt x="58" y="67"/>
                  <a:pt x="59" y="67"/>
                  <a:pt x="59" y="66"/>
                </a:cubicBezTo>
                <a:cubicBezTo>
                  <a:pt x="63" y="63"/>
                  <a:pt x="64" y="59"/>
                  <a:pt x="64" y="54"/>
                </a:cubicBezTo>
                <a:cubicBezTo>
                  <a:pt x="64" y="50"/>
                  <a:pt x="63" y="45"/>
                  <a:pt x="59" y="42"/>
                </a:cubicBezTo>
                <a:cubicBezTo>
                  <a:pt x="56" y="39"/>
                  <a:pt x="52" y="37"/>
                  <a:pt x="47" y="37"/>
                </a:cubicBezTo>
                <a:cubicBezTo>
                  <a:pt x="43" y="37"/>
                  <a:pt x="38" y="39"/>
                  <a:pt x="35" y="42"/>
                </a:cubicBezTo>
                <a:cubicBezTo>
                  <a:pt x="32" y="45"/>
                  <a:pt x="30" y="50"/>
                  <a:pt x="30" y="54"/>
                </a:cubicBezTo>
                <a:cubicBezTo>
                  <a:pt x="30" y="58"/>
                  <a:pt x="32" y="63"/>
                  <a:pt x="35" y="66"/>
                </a:cubicBezTo>
                <a:cubicBezTo>
                  <a:pt x="35" y="66"/>
                  <a:pt x="36" y="66"/>
                  <a:pt x="36" y="66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58"/>
                  <a:pt x="37" y="58"/>
                  <a:pt x="37" y="58"/>
                </a:cubicBezTo>
                <a:cubicBezTo>
                  <a:pt x="37" y="57"/>
                  <a:pt x="36" y="56"/>
                  <a:pt x="36" y="54"/>
                </a:cubicBezTo>
                <a:cubicBezTo>
                  <a:pt x="36" y="51"/>
                  <a:pt x="38" y="49"/>
                  <a:pt x="40" y="46"/>
                </a:cubicBezTo>
                <a:cubicBezTo>
                  <a:pt x="44" y="42"/>
                  <a:pt x="51" y="42"/>
                  <a:pt x="55" y="46"/>
                </a:cubicBezTo>
                <a:cubicBezTo>
                  <a:pt x="57" y="49"/>
                  <a:pt x="58" y="51"/>
                  <a:pt x="58" y="54"/>
                </a:cubicBezTo>
                <a:cubicBezTo>
                  <a:pt x="58" y="56"/>
                  <a:pt x="58" y="58"/>
                  <a:pt x="57" y="59"/>
                </a:cubicBezTo>
                <a:lnTo>
                  <a:pt x="57" y="67"/>
                </a:lnTo>
                <a:close/>
                <a:moveTo>
                  <a:pt x="64" y="74"/>
                </a:moveTo>
                <a:cubicBezTo>
                  <a:pt x="66" y="74"/>
                  <a:pt x="67" y="75"/>
                  <a:pt x="68" y="75"/>
                </a:cubicBezTo>
                <a:cubicBezTo>
                  <a:pt x="68" y="75"/>
                  <a:pt x="68" y="75"/>
                  <a:pt x="68" y="75"/>
                </a:cubicBezTo>
                <a:cubicBezTo>
                  <a:pt x="74" y="69"/>
                  <a:pt x="77" y="62"/>
                  <a:pt x="77" y="54"/>
                </a:cubicBezTo>
                <a:cubicBezTo>
                  <a:pt x="77" y="46"/>
                  <a:pt x="74" y="39"/>
                  <a:pt x="68" y="33"/>
                </a:cubicBezTo>
                <a:cubicBezTo>
                  <a:pt x="57" y="22"/>
                  <a:pt x="38" y="22"/>
                  <a:pt x="26" y="33"/>
                </a:cubicBezTo>
                <a:cubicBezTo>
                  <a:pt x="21" y="39"/>
                  <a:pt x="18" y="46"/>
                  <a:pt x="18" y="54"/>
                </a:cubicBezTo>
                <a:cubicBezTo>
                  <a:pt x="18" y="60"/>
                  <a:pt x="19" y="65"/>
                  <a:pt x="22" y="70"/>
                </a:cubicBezTo>
                <a:cubicBezTo>
                  <a:pt x="23" y="69"/>
                  <a:pt x="24" y="69"/>
                  <a:pt x="25" y="69"/>
                </a:cubicBezTo>
                <a:cubicBezTo>
                  <a:pt x="26" y="69"/>
                  <a:pt x="27" y="69"/>
                  <a:pt x="28" y="70"/>
                </a:cubicBezTo>
                <a:cubicBezTo>
                  <a:pt x="28" y="69"/>
                  <a:pt x="29" y="69"/>
                  <a:pt x="29" y="69"/>
                </a:cubicBezTo>
                <a:cubicBezTo>
                  <a:pt x="26" y="65"/>
                  <a:pt x="24" y="59"/>
                  <a:pt x="24" y="54"/>
                </a:cubicBezTo>
                <a:cubicBezTo>
                  <a:pt x="24" y="48"/>
                  <a:pt x="26" y="42"/>
                  <a:pt x="31" y="38"/>
                </a:cubicBezTo>
                <a:cubicBezTo>
                  <a:pt x="40" y="28"/>
                  <a:pt x="55" y="28"/>
                  <a:pt x="64" y="38"/>
                </a:cubicBezTo>
                <a:cubicBezTo>
                  <a:pt x="68" y="42"/>
                  <a:pt x="71" y="48"/>
                  <a:pt x="71" y="54"/>
                </a:cubicBezTo>
                <a:cubicBezTo>
                  <a:pt x="71" y="60"/>
                  <a:pt x="68" y="66"/>
                  <a:pt x="64" y="71"/>
                </a:cubicBezTo>
                <a:cubicBezTo>
                  <a:pt x="63" y="72"/>
                  <a:pt x="63" y="73"/>
                  <a:pt x="63" y="74"/>
                </a:cubicBezTo>
                <a:cubicBezTo>
                  <a:pt x="64" y="74"/>
                  <a:pt x="64" y="74"/>
                  <a:pt x="64" y="74"/>
                </a:cubicBezTo>
                <a:close/>
                <a:moveTo>
                  <a:pt x="67" y="79"/>
                </a:moveTo>
                <a:cubicBezTo>
                  <a:pt x="66" y="79"/>
                  <a:pt x="65" y="78"/>
                  <a:pt x="64" y="78"/>
                </a:cubicBezTo>
                <a:cubicBezTo>
                  <a:pt x="63" y="78"/>
                  <a:pt x="61" y="79"/>
                  <a:pt x="60" y="81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53"/>
                  <a:pt x="53" y="53"/>
                  <a:pt x="53" y="53"/>
                </a:cubicBezTo>
                <a:cubicBezTo>
                  <a:pt x="53" y="50"/>
                  <a:pt x="50" y="48"/>
                  <a:pt x="47" y="48"/>
                </a:cubicBezTo>
                <a:cubicBezTo>
                  <a:pt x="44" y="48"/>
                  <a:pt x="41" y="50"/>
                  <a:pt x="41" y="53"/>
                </a:cubicBezTo>
                <a:cubicBezTo>
                  <a:pt x="41" y="74"/>
                  <a:pt x="41" y="74"/>
                  <a:pt x="41" y="74"/>
                </a:cubicBezTo>
                <a:cubicBezTo>
                  <a:pt x="41" y="71"/>
                  <a:pt x="39" y="70"/>
                  <a:pt x="36" y="70"/>
                </a:cubicBezTo>
                <a:cubicBezTo>
                  <a:pt x="33" y="70"/>
                  <a:pt x="31" y="72"/>
                  <a:pt x="31" y="75"/>
                </a:cubicBezTo>
                <a:cubicBezTo>
                  <a:pt x="31" y="79"/>
                  <a:pt x="31" y="79"/>
                  <a:pt x="31" y="79"/>
                </a:cubicBezTo>
                <a:cubicBezTo>
                  <a:pt x="31" y="76"/>
                  <a:pt x="28" y="73"/>
                  <a:pt x="25" y="73"/>
                </a:cubicBezTo>
                <a:cubicBezTo>
                  <a:pt x="22" y="73"/>
                  <a:pt x="20" y="76"/>
                  <a:pt x="20" y="79"/>
                </a:cubicBezTo>
                <a:cubicBezTo>
                  <a:pt x="20" y="81"/>
                  <a:pt x="20" y="81"/>
                  <a:pt x="20" y="81"/>
                </a:cubicBezTo>
                <a:cubicBezTo>
                  <a:pt x="19" y="81"/>
                  <a:pt x="18" y="81"/>
                  <a:pt x="18" y="81"/>
                </a:cubicBezTo>
                <a:cubicBezTo>
                  <a:pt x="15" y="81"/>
                  <a:pt x="12" y="83"/>
                  <a:pt x="12" y="86"/>
                </a:cubicBezTo>
                <a:cubicBezTo>
                  <a:pt x="12" y="121"/>
                  <a:pt x="12" y="121"/>
                  <a:pt x="12" y="121"/>
                </a:cubicBezTo>
                <a:cubicBezTo>
                  <a:pt x="12" y="123"/>
                  <a:pt x="13" y="124"/>
                  <a:pt x="14" y="124"/>
                </a:cubicBezTo>
                <a:cubicBezTo>
                  <a:pt x="43" y="124"/>
                  <a:pt x="43" y="124"/>
                  <a:pt x="43" y="124"/>
                </a:cubicBezTo>
                <a:cubicBezTo>
                  <a:pt x="44" y="124"/>
                  <a:pt x="45" y="123"/>
                  <a:pt x="45" y="123"/>
                </a:cubicBezTo>
                <a:cubicBezTo>
                  <a:pt x="69" y="87"/>
                  <a:pt x="69" y="87"/>
                  <a:pt x="69" y="87"/>
                </a:cubicBezTo>
                <a:cubicBezTo>
                  <a:pt x="71" y="84"/>
                  <a:pt x="70" y="81"/>
                  <a:pt x="67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513">
              <a:latin typeface="+mj-lt"/>
            </a:endParaRPr>
          </a:p>
        </p:txBody>
      </p:sp>
      <p:sp>
        <p:nvSpPr>
          <p:cNvPr id="45" name="Freeform 25"/>
          <p:cNvSpPr>
            <a:spLocks noEditPoints="1"/>
          </p:cNvSpPr>
          <p:nvPr/>
        </p:nvSpPr>
        <p:spPr bwMode="auto">
          <a:xfrm>
            <a:off x="7983924" y="1277450"/>
            <a:ext cx="550476" cy="525951"/>
          </a:xfrm>
          <a:custGeom>
            <a:avLst/>
            <a:gdLst>
              <a:gd name="T0" fmla="*/ 85 w 115"/>
              <a:gd name="T1" fmla="*/ 49 h 110"/>
              <a:gd name="T2" fmla="*/ 66 w 115"/>
              <a:gd name="T3" fmla="*/ 49 h 110"/>
              <a:gd name="T4" fmla="*/ 84 w 115"/>
              <a:gd name="T5" fmla="*/ 56 h 110"/>
              <a:gd name="T6" fmla="*/ 85 w 115"/>
              <a:gd name="T7" fmla="*/ 49 h 110"/>
              <a:gd name="T8" fmla="*/ 84 w 115"/>
              <a:gd name="T9" fmla="*/ 49 h 110"/>
              <a:gd name="T10" fmla="*/ 26 w 115"/>
              <a:gd name="T11" fmla="*/ 53 h 110"/>
              <a:gd name="T12" fmla="*/ 44 w 115"/>
              <a:gd name="T13" fmla="*/ 49 h 110"/>
              <a:gd name="T14" fmla="*/ 25 w 115"/>
              <a:gd name="T15" fmla="*/ 49 h 110"/>
              <a:gd name="T16" fmla="*/ 43 w 115"/>
              <a:gd name="T17" fmla="*/ 49 h 110"/>
              <a:gd name="T18" fmla="*/ 49 w 115"/>
              <a:gd name="T19" fmla="*/ 20 h 110"/>
              <a:gd name="T20" fmla="*/ 60 w 115"/>
              <a:gd name="T21" fmla="*/ 18 h 110"/>
              <a:gd name="T22" fmla="*/ 52 w 115"/>
              <a:gd name="T23" fmla="*/ 13 h 110"/>
              <a:gd name="T24" fmla="*/ 49 w 115"/>
              <a:gd name="T25" fmla="*/ 20 h 110"/>
              <a:gd name="T26" fmla="*/ 54 w 115"/>
              <a:gd name="T27" fmla="*/ 24 h 110"/>
              <a:gd name="T28" fmla="*/ 31 w 115"/>
              <a:gd name="T29" fmla="*/ 27 h 110"/>
              <a:gd name="T30" fmla="*/ 47 w 115"/>
              <a:gd name="T31" fmla="*/ 30 h 110"/>
              <a:gd name="T32" fmla="*/ 44 w 115"/>
              <a:gd name="T33" fmla="*/ 20 h 110"/>
              <a:gd name="T34" fmla="*/ 47 w 115"/>
              <a:gd name="T35" fmla="*/ 27 h 110"/>
              <a:gd name="T36" fmla="*/ 38 w 115"/>
              <a:gd name="T37" fmla="*/ 25 h 110"/>
              <a:gd name="T38" fmla="*/ 77 w 115"/>
              <a:gd name="T39" fmla="*/ 30 h 110"/>
              <a:gd name="T40" fmla="*/ 78 w 115"/>
              <a:gd name="T41" fmla="*/ 28 h 110"/>
              <a:gd name="T42" fmla="*/ 67 w 115"/>
              <a:gd name="T43" fmla="*/ 20 h 110"/>
              <a:gd name="T44" fmla="*/ 61 w 115"/>
              <a:gd name="T45" fmla="*/ 28 h 110"/>
              <a:gd name="T46" fmla="*/ 69 w 115"/>
              <a:gd name="T47" fmla="*/ 36 h 110"/>
              <a:gd name="T48" fmla="*/ 54 w 115"/>
              <a:gd name="T49" fmla="*/ 35 h 110"/>
              <a:gd name="T50" fmla="*/ 60 w 115"/>
              <a:gd name="T51" fmla="*/ 28 h 110"/>
              <a:gd name="T52" fmla="*/ 56 w 115"/>
              <a:gd name="T53" fmla="*/ 27 h 110"/>
              <a:gd name="T54" fmla="*/ 50 w 115"/>
              <a:gd name="T55" fmla="*/ 24 h 110"/>
              <a:gd name="T56" fmla="*/ 49 w 115"/>
              <a:gd name="T57" fmla="*/ 29 h 110"/>
              <a:gd name="T58" fmla="*/ 32 w 115"/>
              <a:gd name="T59" fmla="*/ 40 h 110"/>
              <a:gd name="T60" fmla="*/ 31 w 115"/>
              <a:gd name="T61" fmla="*/ 40 h 110"/>
              <a:gd name="T62" fmla="*/ 44 w 115"/>
              <a:gd name="T63" fmla="*/ 61 h 110"/>
              <a:gd name="T64" fmla="*/ 67 w 115"/>
              <a:gd name="T65" fmla="*/ 57 h 110"/>
              <a:gd name="T66" fmla="*/ 51 w 115"/>
              <a:gd name="T67" fmla="*/ 46 h 110"/>
              <a:gd name="T68" fmla="*/ 53 w 115"/>
              <a:gd name="T69" fmla="*/ 53 h 110"/>
              <a:gd name="T70" fmla="*/ 45 w 115"/>
              <a:gd name="T71" fmla="*/ 57 h 110"/>
              <a:gd name="T72" fmla="*/ 38 w 115"/>
              <a:gd name="T73" fmla="*/ 39 h 110"/>
              <a:gd name="T74" fmla="*/ 51 w 115"/>
              <a:gd name="T75" fmla="*/ 46 h 110"/>
              <a:gd name="T76" fmla="*/ 75 w 115"/>
              <a:gd name="T77" fmla="*/ 36 h 110"/>
              <a:gd name="T78" fmla="*/ 69 w 115"/>
              <a:gd name="T79" fmla="*/ 38 h 110"/>
              <a:gd name="T80" fmla="*/ 57 w 115"/>
              <a:gd name="T81" fmla="*/ 44 h 110"/>
              <a:gd name="T82" fmla="*/ 73 w 115"/>
              <a:gd name="T83" fmla="*/ 40 h 110"/>
              <a:gd name="T84" fmla="*/ 75 w 115"/>
              <a:gd name="T85" fmla="*/ 36 h 110"/>
              <a:gd name="T86" fmla="*/ 59 w 115"/>
              <a:gd name="T87" fmla="*/ 75 h 110"/>
              <a:gd name="T88" fmla="*/ 47 w 115"/>
              <a:gd name="T89" fmla="*/ 69 h 110"/>
              <a:gd name="T90" fmla="*/ 91 w 115"/>
              <a:gd name="T91" fmla="*/ 76 h 110"/>
              <a:gd name="T92" fmla="*/ 76 w 115"/>
              <a:gd name="T93" fmla="*/ 62 h 110"/>
              <a:gd name="T94" fmla="*/ 68 w 115"/>
              <a:gd name="T95" fmla="*/ 59 h 110"/>
              <a:gd name="T96" fmla="*/ 63 w 115"/>
              <a:gd name="T97" fmla="*/ 69 h 110"/>
              <a:gd name="T98" fmla="*/ 20 w 115"/>
              <a:gd name="T99" fmla="*/ 76 h 110"/>
              <a:gd name="T100" fmla="*/ 47 w 115"/>
              <a:gd name="T101" fmla="*/ 69 h 110"/>
              <a:gd name="T102" fmla="*/ 42 w 115"/>
              <a:gd name="T103" fmla="*/ 60 h 110"/>
              <a:gd name="T104" fmla="*/ 35 w 115"/>
              <a:gd name="T105" fmla="*/ 62 h 110"/>
              <a:gd name="T106" fmla="*/ 20 w 115"/>
              <a:gd name="T107" fmla="*/ 76 h 110"/>
              <a:gd name="T108" fmla="*/ 92 w 115"/>
              <a:gd name="T109" fmla="*/ 17 h 110"/>
              <a:gd name="T110" fmla="*/ 32 w 115"/>
              <a:gd name="T111" fmla="*/ 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" h="110">
                <a:moveTo>
                  <a:pt x="84" y="56"/>
                </a:moveTo>
                <a:cubicBezTo>
                  <a:pt x="84" y="55"/>
                  <a:pt x="85" y="54"/>
                  <a:pt x="85" y="54"/>
                </a:cubicBezTo>
                <a:cubicBezTo>
                  <a:pt x="85" y="54"/>
                  <a:pt x="84" y="55"/>
                  <a:pt x="84" y="56"/>
                </a:cubicBezTo>
                <a:close/>
                <a:moveTo>
                  <a:pt x="85" y="49"/>
                </a:moveTo>
                <a:cubicBezTo>
                  <a:pt x="85" y="49"/>
                  <a:pt x="85" y="49"/>
                  <a:pt x="85" y="49"/>
                </a:cubicBezTo>
                <a:cubicBezTo>
                  <a:pt x="85" y="45"/>
                  <a:pt x="85" y="42"/>
                  <a:pt x="82" y="41"/>
                </a:cubicBezTo>
                <a:cubicBezTo>
                  <a:pt x="78" y="39"/>
                  <a:pt x="76" y="39"/>
                  <a:pt x="74" y="40"/>
                </a:cubicBezTo>
                <a:cubicBezTo>
                  <a:pt x="73" y="40"/>
                  <a:pt x="73" y="41"/>
                  <a:pt x="73" y="41"/>
                </a:cubicBezTo>
                <a:cubicBezTo>
                  <a:pt x="73" y="41"/>
                  <a:pt x="72" y="41"/>
                  <a:pt x="72" y="41"/>
                </a:cubicBezTo>
                <a:cubicBezTo>
                  <a:pt x="67" y="41"/>
                  <a:pt x="66" y="46"/>
                  <a:pt x="66" y="49"/>
                </a:cubicBezTo>
                <a:cubicBezTo>
                  <a:pt x="67" y="51"/>
                  <a:pt x="68" y="53"/>
                  <a:pt x="68" y="56"/>
                </a:cubicBezTo>
                <a:cubicBezTo>
                  <a:pt x="69" y="58"/>
                  <a:pt x="72" y="61"/>
                  <a:pt x="76" y="61"/>
                </a:cubicBezTo>
                <a:cubicBezTo>
                  <a:pt x="79" y="61"/>
                  <a:pt x="81" y="59"/>
                  <a:pt x="83" y="57"/>
                </a:cubicBezTo>
                <a:cubicBezTo>
                  <a:pt x="82" y="57"/>
                  <a:pt x="82" y="58"/>
                  <a:pt x="82" y="58"/>
                </a:cubicBezTo>
                <a:cubicBezTo>
                  <a:pt x="83" y="58"/>
                  <a:pt x="83" y="57"/>
                  <a:pt x="84" y="56"/>
                </a:cubicBezTo>
                <a:cubicBezTo>
                  <a:pt x="84" y="56"/>
                  <a:pt x="83" y="57"/>
                  <a:pt x="83" y="57"/>
                </a:cubicBezTo>
                <a:cubicBezTo>
                  <a:pt x="84" y="56"/>
                  <a:pt x="85" y="54"/>
                  <a:pt x="85" y="53"/>
                </a:cubicBezTo>
                <a:cubicBezTo>
                  <a:pt x="85" y="53"/>
                  <a:pt x="86" y="52"/>
                  <a:pt x="86" y="52"/>
                </a:cubicBezTo>
                <a:cubicBezTo>
                  <a:pt x="86" y="50"/>
                  <a:pt x="86" y="50"/>
                  <a:pt x="86" y="50"/>
                </a:cubicBezTo>
                <a:cubicBezTo>
                  <a:pt x="86" y="50"/>
                  <a:pt x="86" y="49"/>
                  <a:pt x="85" y="49"/>
                </a:cubicBezTo>
                <a:close/>
                <a:moveTo>
                  <a:pt x="76" y="59"/>
                </a:moveTo>
                <a:cubicBezTo>
                  <a:pt x="71" y="59"/>
                  <a:pt x="67" y="54"/>
                  <a:pt x="67" y="50"/>
                </a:cubicBezTo>
                <a:cubicBezTo>
                  <a:pt x="67" y="50"/>
                  <a:pt x="67" y="50"/>
                  <a:pt x="67" y="49"/>
                </a:cubicBezTo>
                <a:cubicBezTo>
                  <a:pt x="69" y="49"/>
                  <a:pt x="73" y="47"/>
                  <a:pt x="74" y="46"/>
                </a:cubicBezTo>
                <a:cubicBezTo>
                  <a:pt x="75" y="48"/>
                  <a:pt x="81" y="49"/>
                  <a:pt x="84" y="49"/>
                </a:cubicBezTo>
                <a:cubicBezTo>
                  <a:pt x="84" y="50"/>
                  <a:pt x="84" y="50"/>
                  <a:pt x="84" y="50"/>
                </a:cubicBezTo>
                <a:cubicBezTo>
                  <a:pt x="84" y="54"/>
                  <a:pt x="80" y="59"/>
                  <a:pt x="76" y="59"/>
                </a:cubicBezTo>
                <a:close/>
                <a:moveTo>
                  <a:pt x="25" y="50"/>
                </a:move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3"/>
                  <a:pt x="26" y="53"/>
                </a:cubicBezTo>
                <a:cubicBezTo>
                  <a:pt x="27" y="57"/>
                  <a:pt x="30" y="61"/>
                  <a:pt x="35" y="61"/>
                </a:cubicBezTo>
                <a:cubicBezTo>
                  <a:pt x="38" y="61"/>
                  <a:pt x="41" y="58"/>
                  <a:pt x="43" y="55"/>
                </a:cubicBezTo>
                <a:cubicBezTo>
                  <a:pt x="43" y="53"/>
                  <a:pt x="43" y="51"/>
                  <a:pt x="45" y="49"/>
                </a:cubicBezTo>
                <a:cubicBezTo>
                  <a:pt x="45" y="49"/>
                  <a:pt x="45" y="49"/>
                  <a:pt x="44" y="49"/>
                </a:cubicBezTo>
                <a:cubicBezTo>
                  <a:pt x="44" y="49"/>
                  <a:pt x="44" y="49"/>
                  <a:pt x="44" y="49"/>
                </a:cubicBezTo>
                <a:cubicBezTo>
                  <a:pt x="44" y="45"/>
                  <a:pt x="44" y="42"/>
                  <a:pt x="41" y="41"/>
                </a:cubicBezTo>
                <a:cubicBezTo>
                  <a:pt x="38" y="39"/>
                  <a:pt x="35" y="39"/>
                  <a:pt x="33" y="40"/>
                </a:cubicBezTo>
                <a:cubicBezTo>
                  <a:pt x="33" y="40"/>
                  <a:pt x="32" y="41"/>
                  <a:pt x="32" y="41"/>
                </a:cubicBezTo>
                <a:cubicBezTo>
                  <a:pt x="32" y="41"/>
                  <a:pt x="31" y="41"/>
                  <a:pt x="31" y="41"/>
                </a:cubicBezTo>
                <a:cubicBezTo>
                  <a:pt x="26" y="41"/>
                  <a:pt x="25" y="46"/>
                  <a:pt x="25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5" y="49"/>
                  <a:pt x="25" y="50"/>
                  <a:pt x="25" y="50"/>
                </a:cubicBezTo>
                <a:close/>
                <a:moveTo>
                  <a:pt x="27" y="49"/>
                </a:moveTo>
                <a:cubicBezTo>
                  <a:pt x="29" y="49"/>
                  <a:pt x="32" y="47"/>
                  <a:pt x="33" y="46"/>
                </a:cubicBezTo>
                <a:cubicBezTo>
                  <a:pt x="34" y="48"/>
                  <a:pt x="40" y="49"/>
                  <a:pt x="43" y="49"/>
                </a:cubicBezTo>
                <a:cubicBezTo>
                  <a:pt x="43" y="50"/>
                  <a:pt x="43" y="50"/>
                  <a:pt x="43" y="50"/>
                </a:cubicBezTo>
                <a:cubicBezTo>
                  <a:pt x="43" y="54"/>
                  <a:pt x="40" y="59"/>
                  <a:pt x="35" y="59"/>
                </a:cubicBezTo>
                <a:cubicBezTo>
                  <a:pt x="30" y="59"/>
                  <a:pt x="27" y="54"/>
                  <a:pt x="27" y="50"/>
                </a:cubicBezTo>
                <a:cubicBezTo>
                  <a:pt x="27" y="50"/>
                  <a:pt x="27" y="50"/>
                  <a:pt x="27" y="49"/>
                </a:cubicBezTo>
                <a:close/>
                <a:moveTo>
                  <a:pt x="49" y="20"/>
                </a:moveTo>
                <a:cubicBezTo>
                  <a:pt x="49" y="23"/>
                  <a:pt x="52" y="25"/>
                  <a:pt x="54" y="25"/>
                </a:cubicBezTo>
                <a:cubicBezTo>
                  <a:pt x="57" y="25"/>
                  <a:pt x="59" y="23"/>
                  <a:pt x="60" y="20"/>
                </a:cubicBezTo>
                <a:cubicBezTo>
                  <a:pt x="60" y="20"/>
                  <a:pt x="60" y="20"/>
                  <a:pt x="60" y="20"/>
                </a:cubicBezTo>
                <a:cubicBezTo>
                  <a:pt x="61" y="19"/>
                  <a:pt x="61" y="19"/>
                  <a:pt x="61" y="19"/>
                </a:cubicBezTo>
                <a:cubicBezTo>
                  <a:pt x="61" y="18"/>
                  <a:pt x="60" y="18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0" y="16"/>
                  <a:pt x="60" y="14"/>
                  <a:pt x="58" y="13"/>
                </a:cubicBezTo>
                <a:cubicBezTo>
                  <a:pt x="56" y="12"/>
                  <a:pt x="54" y="12"/>
                  <a:pt x="53" y="13"/>
                </a:cubicBezTo>
                <a:cubicBezTo>
                  <a:pt x="53" y="13"/>
                  <a:pt x="53" y="13"/>
                  <a:pt x="53" y="13"/>
                </a:cubicBezTo>
                <a:cubicBezTo>
                  <a:pt x="53" y="13"/>
                  <a:pt x="52" y="13"/>
                  <a:pt x="52" y="13"/>
                </a:cubicBezTo>
                <a:cubicBezTo>
                  <a:pt x="49" y="13"/>
                  <a:pt x="48" y="16"/>
                  <a:pt x="48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18"/>
                  <a:pt x="48" y="18"/>
                  <a:pt x="48" y="19"/>
                </a:cubicBezTo>
                <a:cubicBezTo>
                  <a:pt x="48" y="20"/>
                  <a:pt x="48" y="20"/>
                  <a:pt x="48" y="20"/>
                </a:cubicBezTo>
                <a:cubicBezTo>
                  <a:pt x="48" y="20"/>
                  <a:pt x="48" y="20"/>
                  <a:pt x="49" y="20"/>
                </a:cubicBezTo>
                <a:close/>
                <a:moveTo>
                  <a:pt x="49" y="18"/>
                </a:moveTo>
                <a:cubicBezTo>
                  <a:pt x="50" y="18"/>
                  <a:pt x="53" y="17"/>
                  <a:pt x="53" y="16"/>
                </a:cubicBezTo>
                <a:cubicBezTo>
                  <a:pt x="54" y="17"/>
                  <a:pt x="58" y="18"/>
                  <a:pt x="59" y="18"/>
                </a:cubicBezTo>
                <a:cubicBezTo>
                  <a:pt x="59" y="18"/>
                  <a:pt x="59" y="18"/>
                  <a:pt x="59" y="19"/>
                </a:cubicBezTo>
                <a:cubicBezTo>
                  <a:pt x="59" y="21"/>
                  <a:pt x="57" y="24"/>
                  <a:pt x="54" y="24"/>
                </a:cubicBezTo>
                <a:cubicBezTo>
                  <a:pt x="51" y="24"/>
                  <a:pt x="49" y="21"/>
                  <a:pt x="49" y="19"/>
                </a:cubicBezTo>
                <a:cubicBezTo>
                  <a:pt x="49" y="18"/>
                  <a:pt x="49" y="18"/>
                  <a:pt x="49" y="18"/>
                </a:cubicBezTo>
                <a:close/>
                <a:moveTo>
                  <a:pt x="36" y="20"/>
                </a:moveTo>
                <a:cubicBezTo>
                  <a:pt x="32" y="20"/>
                  <a:pt x="31" y="24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8"/>
                  <a:pt x="31" y="28"/>
                </a:cubicBezTo>
                <a:cubicBezTo>
                  <a:pt x="31" y="29"/>
                  <a:pt x="31" y="29"/>
                  <a:pt x="31" y="29"/>
                </a:cubicBezTo>
                <a:cubicBezTo>
                  <a:pt x="31" y="30"/>
                  <a:pt x="31" y="30"/>
                  <a:pt x="32" y="30"/>
                </a:cubicBezTo>
                <a:cubicBezTo>
                  <a:pt x="33" y="34"/>
                  <a:pt x="36" y="37"/>
                  <a:pt x="39" y="37"/>
                </a:cubicBezTo>
                <a:cubicBezTo>
                  <a:pt x="43" y="37"/>
                  <a:pt x="46" y="34"/>
                  <a:pt x="47" y="30"/>
                </a:cubicBezTo>
                <a:cubicBezTo>
                  <a:pt x="48" y="30"/>
                  <a:pt x="48" y="30"/>
                  <a:pt x="48" y="29"/>
                </a:cubicBezTo>
                <a:cubicBezTo>
                  <a:pt x="48" y="28"/>
                  <a:pt x="48" y="28"/>
                  <a:pt x="48" y="28"/>
                </a:cubicBezTo>
                <a:cubicBezTo>
                  <a:pt x="48" y="28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4"/>
                  <a:pt x="47" y="21"/>
                  <a:pt x="44" y="20"/>
                </a:cubicBezTo>
                <a:cubicBezTo>
                  <a:pt x="42" y="19"/>
                  <a:pt x="39" y="19"/>
                  <a:pt x="38" y="20"/>
                </a:cubicBezTo>
                <a:cubicBezTo>
                  <a:pt x="38" y="20"/>
                  <a:pt x="37" y="20"/>
                  <a:pt x="37" y="20"/>
                </a:cubicBezTo>
                <a:cubicBezTo>
                  <a:pt x="37" y="20"/>
                  <a:pt x="36" y="20"/>
                  <a:pt x="36" y="20"/>
                </a:cubicBezTo>
                <a:close/>
                <a:moveTo>
                  <a:pt x="38" y="25"/>
                </a:moveTo>
                <a:cubicBezTo>
                  <a:pt x="39" y="26"/>
                  <a:pt x="44" y="27"/>
                  <a:pt x="47" y="27"/>
                </a:cubicBezTo>
                <a:cubicBezTo>
                  <a:pt x="47" y="27"/>
                  <a:pt x="47" y="28"/>
                  <a:pt x="47" y="28"/>
                </a:cubicBezTo>
                <a:cubicBezTo>
                  <a:pt x="47" y="31"/>
                  <a:pt x="43" y="36"/>
                  <a:pt x="39" y="36"/>
                </a:cubicBezTo>
                <a:cubicBezTo>
                  <a:pt x="35" y="36"/>
                  <a:pt x="32" y="32"/>
                  <a:pt x="32" y="28"/>
                </a:cubicBezTo>
                <a:cubicBezTo>
                  <a:pt x="32" y="28"/>
                  <a:pt x="32" y="27"/>
                  <a:pt x="33" y="27"/>
                </a:cubicBezTo>
                <a:cubicBezTo>
                  <a:pt x="34" y="27"/>
                  <a:pt x="37" y="25"/>
                  <a:pt x="38" y="25"/>
                </a:cubicBezTo>
                <a:close/>
                <a:moveTo>
                  <a:pt x="61" y="28"/>
                </a:moveTo>
                <a:cubicBezTo>
                  <a:pt x="61" y="29"/>
                  <a:pt x="61" y="29"/>
                  <a:pt x="61" y="29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34"/>
                  <a:pt x="65" y="37"/>
                  <a:pt x="69" y="37"/>
                </a:cubicBezTo>
                <a:cubicBezTo>
                  <a:pt x="73" y="37"/>
                  <a:pt x="76" y="34"/>
                  <a:pt x="77" y="30"/>
                </a:cubicBezTo>
                <a:cubicBezTo>
                  <a:pt x="77" y="30"/>
                  <a:pt x="77" y="30"/>
                  <a:pt x="78" y="30"/>
                </a:cubicBezTo>
                <a:cubicBezTo>
                  <a:pt x="78" y="30"/>
                  <a:pt x="78" y="30"/>
                  <a:pt x="78" y="30"/>
                </a:cubicBezTo>
                <a:cubicBezTo>
                  <a:pt x="78" y="30"/>
                  <a:pt x="78" y="30"/>
                  <a:pt x="78" y="29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8"/>
                  <a:pt x="78" y="27"/>
                  <a:pt x="77" y="27"/>
                </a:cubicBezTo>
                <a:cubicBezTo>
                  <a:pt x="77" y="27"/>
                  <a:pt x="77" y="27"/>
                  <a:pt x="77" y="27"/>
                </a:cubicBezTo>
                <a:cubicBezTo>
                  <a:pt x="77" y="24"/>
                  <a:pt x="77" y="21"/>
                  <a:pt x="74" y="20"/>
                </a:cubicBezTo>
                <a:cubicBezTo>
                  <a:pt x="71" y="19"/>
                  <a:pt x="69" y="19"/>
                  <a:pt x="67" y="20"/>
                </a:cubicBezTo>
                <a:cubicBezTo>
                  <a:pt x="67" y="20"/>
                  <a:pt x="67" y="20"/>
                  <a:pt x="67" y="20"/>
                </a:cubicBezTo>
                <a:cubicBezTo>
                  <a:pt x="67" y="20"/>
                  <a:pt x="66" y="20"/>
                  <a:pt x="66" y="20"/>
                </a:cubicBezTo>
                <a:cubicBezTo>
                  <a:pt x="62" y="20"/>
                  <a:pt x="61" y="24"/>
                  <a:pt x="61" y="27"/>
                </a:cubicBezTo>
                <a:cubicBezTo>
                  <a:pt x="61" y="27"/>
                  <a:pt x="61" y="27"/>
                  <a:pt x="61" y="27"/>
                </a:cubicBezTo>
                <a:cubicBezTo>
                  <a:pt x="61" y="27"/>
                  <a:pt x="60" y="28"/>
                  <a:pt x="61" y="28"/>
                </a:cubicBezTo>
                <a:close/>
                <a:moveTo>
                  <a:pt x="62" y="27"/>
                </a:moveTo>
                <a:cubicBezTo>
                  <a:pt x="64" y="27"/>
                  <a:pt x="67" y="25"/>
                  <a:pt x="67" y="25"/>
                </a:cubicBezTo>
                <a:cubicBezTo>
                  <a:pt x="69" y="26"/>
                  <a:pt x="74" y="27"/>
                  <a:pt x="76" y="27"/>
                </a:cubicBezTo>
                <a:cubicBezTo>
                  <a:pt x="76" y="27"/>
                  <a:pt x="76" y="28"/>
                  <a:pt x="76" y="28"/>
                </a:cubicBezTo>
                <a:cubicBezTo>
                  <a:pt x="76" y="31"/>
                  <a:pt x="73" y="36"/>
                  <a:pt x="69" y="36"/>
                </a:cubicBezTo>
                <a:cubicBezTo>
                  <a:pt x="65" y="36"/>
                  <a:pt x="62" y="32"/>
                  <a:pt x="62" y="28"/>
                </a:cubicBezTo>
                <a:cubicBezTo>
                  <a:pt x="62" y="28"/>
                  <a:pt x="62" y="27"/>
                  <a:pt x="62" y="27"/>
                </a:cubicBezTo>
                <a:close/>
                <a:moveTo>
                  <a:pt x="48" y="31"/>
                </a:moveTo>
                <a:cubicBezTo>
                  <a:pt x="47" y="32"/>
                  <a:pt x="47" y="33"/>
                  <a:pt x="46" y="35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35"/>
                  <a:pt x="54" y="35"/>
                  <a:pt x="54" y="35"/>
                </a:cubicBezTo>
                <a:cubicBezTo>
                  <a:pt x="63" y="35"/>
                  <a:pt x="63" y="35"/>
                  <a:pt x="63" y="35"/>
                </a:cubicBezTo>
                <a:cubicBezTo>
                  <a:pt x="62" y="33"/>
                  <a:pt x="61" y="32"/>
                  <a:pt x="61" y="31"/>
                </a:cubicBezTo>
                <a:cubicBezTo>
                  <a:pt x="60" y="30"/>
                  <a:pt x="60" y="30"/>
                  <a:pt x="60" y="29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6"/>
                  <a:pt x="60" y="26"/>
                  <a:pt x="61" y="25"/>
                </a:cubicBezTo>
                <a:cubicBezTo>
                  <a:pt x="60" y="25"/>
                  <a:pt x="59" y="24"/>
                  <a:pt x="59" y="24"/>
                </a:cubicBezTo>
                <a:cubicBezTo>
                  <a:pt x="59" y="24"/>
                  <a:pt x="58" y="24"/>
                  <a:pt x="58" y="24"/>
                </a:cubicBezTo>
                <a:cubicBezTo>
                  <a:pt x="56" y="27"/>
                  <a:pt x="56" y="27"/>
                  <a:pt x="56" y="27"/>
                </a:cubicBezTo>
                <a:cubicBezTo>
                  <a:pt x="54" y="26"/>
                  <a:pt x="54" y="26"/>
                  <a:pt x="54" y="26"/>
                </a:cubicBezTo>
                <a:cubicBezTo>
                  <a:pt x="54" y="26"/>
                  <a:pt x="54" y="26"/>
                  <a:pt x="54" y="26"/>
                </a:cubicBezTo>
                <a:cubicBezTo>
                  <a:pt x="54" y="26"/>
                  <a:pt x="54" y="26"/>
                  <a:pt x="54" y="26"/>
                </a:cubicBezTo>
                <a:cubicBezTo>
                  <a:pt x="52" y="27"/>
                  <a:pt x="52" y="27"/>
                  <a:pt x="52" y="27"/>
                </a:cubicBezTo>
                <a:cubicBezTo>
                  <a:pt x="50" y="24"/>
                  <a:pt x="50" y="24"/>
                  <a:pt x="50" y="24"/>
                </a:cubicBezTo>
                <a:cubicBezTo>
                  <a:pt x="50" y="24"/>
                  <a:pt x="50" y="24"/>
                  <a:pt x="50" y="24"/>
                </a:cubicBezTo>
                <a:cubicBezTo>
                  <a:pt x="49" y="24"/>
                  <a:pt x="49" y="25"/>
                  <a:pt x="48" y="25"/>
                </a:cubicBezTo>
                <a:cubicBezTo>
                  <a:pt x="48" y="26"/>
                  <a:pt x="48" y="26"/>
                  <a:pt x="48" y="27"/>
                </a:cubicBezTo>
                <a:cubicBezTo>
                  <a:pt x="49" y="27"/>
                  <a:pt x="49" y="27"/>
                  <a:pt x="49" y="28"/>
                </a:cubicBezTo>
                <a:cubicBezTo>
                  <a:pt x="49" y="29"/>
                  <a:pt x="49" y="29"/>
                  <a:pt x="49" y="29"/>
                </a:cubicBezTo>
                <a:cubicBezTo>
                  <a:pt x="49" y="30"/>
                  <a:pt x="48" y="30"/>
                  <a:pt x="48" y="31"/>
                </a:cubicBezTo>
                <a:close/>
                <a:moveTo>
                  <a:pt x="32" y="40"/>
                </a:moveTo>
                <a:cubicBezTo>
                  <a:pt x="32" y="40"/>
                  <a:pt x="32" y="40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4" y="39"/>
                  <a:pt x="35" y="39"/>
                  <a:pt x="36" y="39"/>
                </a:cubicBezTo>
                <a:cubicBezTo>
                  <a:pt x="34" y="36"/>
                  <a:pt x="34" y="36"/>
                  <a:pt x="34" y="36"/>
                </a:cubicBezTo>
                <a:cubicBezTo>
                  <a:pt x="34" y="36"/>
                  <a:pt x="33" y="36"/>
                  <a:pt x="33" y="36"/>
                </a:cubicBezTo>
                <a:cubicBezTo>
                  <a:pt x="31" y="36"/>
                  <a:pt x="29" y="38"/>
                  <a:pt x="28" y="41"/>
                </a:cubicBezTo>
                <a:cubicBezTo>
                  <a:pt x="29" y="40"/>
                  <a:pt x="30" y="40"/>
                  <a:pt x="31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40"/>
                  <a:pt x="31" y="40"/>
                  <a:pt x="32" y="40"/>
                </a:cubicBezTo>
                <a:close/>
                <a:moveTo>
                  <a:pt x="43" y="58"/>
                </a:moveTo>
                <a:cubicBezTo>
                  <a:pt x="43" y="60"/>
                  <a:pt x="43" y="60"/>
                  <a:pt x="43" y="60"/>
                </a:cubicBezTo>
                <a:cubicBezTo>
                  <a:pt x="43" y="61"/>
                  <a:pt x="43" y="61"/>
                  <a:pt x="44" y="61"/>
                </a:cubicBezTo>
                <a:cubicBezTo>
                  <a:pt x="45" y="66"/>
                  <a:pt x="50" y="71"/>
                  <a:pt x="55" y="71"/>
                </a:cubicBezTo>
                <a:cubicBezTo>
                  <a:pt x="61" y="71"/>
                  <a:pt x="65" y="66"/>
                  <a:pt x="67" y="61"/>
                </a:cubicBezTo>
                <a:cubicBezTo>
                  <a:pt x="67" y="61"/>
                  <a:pt x="68" y="61"/>
                  <a:pt x="68" y="60"/>
                </a:cubicBezTo>
                <a:cubicBezTo>
                  <a:pt x="68" y="58"/>
                  <a:pt x="68" y="58"/>
                  <a:pt x="68" y="58"/>
                </a:cubicBezTo>
                <a:cubicBezTo>
                  <a:pt x="68" y="57"/>
                  <a:pt x="68" y="57"/>
                  <a:pt x="67" y="57"/>
                </a:cubicBezTo>
                <a:cubicBezTo>
                  <a:pt x="67" y="57"/>
                  <a:pt x="67" y="57"/>
                  <a:pt x="67" y="56"/>
                </a:cubicBezTo>
                <a:cubicBezTo>
                  <a:pt x="67" y="52"/>
                  <a:pt x="66" y="48"/>
                  <a:pt x="63" y="46"/>
                </a:cubicBezTo>
                <a:cubicBezTo>
                  <a:pt x="59" y="45"/>
                  <a:pt x="55" y="45"/>
                  <a:pt x="53" y="46"/>
                </a:cubicBezTo>
                <a:cubicBezTo>
                  <a:pt x="53" y="46"/>
                  <a:pt x="52" y="46"/>
                  <a:pt x="52" y="46"/>
                </a:cubicBezTo>
                <a:cubicBezTo>
                  <a:pt x="52" y="47"/>
                  <a:pt x="51" y="46"/>
                  <a:pt x="51" y="46"/>
                </a:cubicBezTo>
                <a:cubicBezTo>
                  <a:pt x="45" y="47"/>
                  <a:pt x="43" y="52"/>
                  <a:pt x="44" y="56"/>
                </a:cubicBezTo>
                <a:cubicBezTo>
                  <a:pt x="44" y="57"/>
                  <a:pt x="44" y="57"/>
                  <a:pt x="44" y="57"/>
                </a:cubicBezTo>
                <a:cubicBezTo>
                  <a:pt x="43" y="57"/>
                  <a:pt x="43" y="57"/>
                  <a:pt x="43" y="58"/>
                </a:cubicBezTo>
                <a:close/>
                <a:moveTo>
                  <a:pt x="45" y="57"/>
                </a:moveTo>
                <a:cubicBezTo>
                  <a:pt x="48" y="56"/>
                  <a:pt x="52" y="54"/>
                  <a:pt x="53" y="53"/>
                </a:cubicBezTo>
                <a:cubicBezTo>
                  <a:pt x="55" y="55"/>
                  <a:pt x="62" y="57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6" y="63"/>
                  <a:pt x="61" y="69"/>
                  <a:pt x="55" y="69"/>
                </a:cubicBezTo>
                <a:cubicBezTo>
                  <a:pt x="49" y="69"/>
                  <a:pt x="45" y="63"/>
                  <a:pt x="45" y="58"/>
                </a:cubicBezTo>
                <a:cubicBezTo>
                  <a:pt x="45" y="57"/>
                  <a:pt x="45" y="57"/>
                  <a:pt x="45" y="57"/>
                </a:cubicBezTo>
                <a:close/>
                <a:moveTo>
                  <a:pt x="42" y="40"/>
                </a:move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9"/>
                  <a:pt x="40" y="40"/>
                  <a:pt x="41" y="40"/>
                </a:cubicBezTo>
                <a:cubicBezTo>
                  <a:pt x="44" y="42"/>
                  <a:pt x="45" y="45"/>
                  <a:pt x="45" y="49"/>
                </a:cubicBezTo>
                <a:cubicBezTo>
                  <a:pt x="46" y="47"/>
                  <a:pt x="48" y="46"/>
                  <a:pt x="50" y="46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46"/>
                  <a:pt x="52" y="46"/>
                  <a:pt x="52" y="46"/>
                </a:cubicBezTo>
                <a:cubicBezTo>
                  <a:pt x="51" y="42"/>
                  <a:pt x="49" y="36"/>
                  <a:pt x="46" y="36"/>
                </a:cubicBezTo>
                <a:cubicBezTo>
                  <a:pt x="45" y="36"/>
                  <a:pt x="45" y="36"/>
                  <a:pt x="45" y="36"/>
                </a:cubicBezTo>
                <a:lnTo>
                  <a:pt x="42" y="40"/>
                </a:lnTo>
                <a:close/>
                <a:moveTo>
                  <a:pt x="75" y="36"/>
                </a:moveTo>
                <a:cubicBezTo>
                  <a:pt x="75" y="36"/>
                  <a:pt x="75" y="36"/>
                  <a:pt x="75" y="36"/>
                </a:cubicBezTo>
                <a:cubicBezTo>
                  <a:pt x="72" y="40"/>
                  <a:pt x="72" y="40"/>
                  <a:pt x="72" y="40"/>
                </a:cubicBezTo>
                <a:cubicBezTo>
                  <a:pt x="69" y="38"/>
                  <a:pt x="69" y="38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9" y="38"/>
                  <a:pt x="69" y="38"/>
                  <a:pt x="69" y="38"/>
                </a:cubicBezTo>
                <a:cubicBezTo>
                  <a:pt x="67" y="40"/>
                  <a:pt x="67" y="40"/>
                  <a:pt x="67" y="40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0" y="36"/>
                  <a:pt x="58" y="41"/>
                  <a:pt x="57" y="44"/>
                </a:cubicBezTo>
                <a:cubicBezTo>
                  <a:pt x="59" y="45"/>
                  <a:pt x="61" y="45"/>
                  <a:pt x="63" y="46"/>
                </a:cubicBezTo>
                <a:cubicBezTo>
                  <a:pt x="64" y="46"/>
                  <a:pt x="65" y="47"/>
                  <a:pt x="66" y="48"/>
                </a:cubicBezTo>
                <a:cubicBezTo>
                  <a:pt x="66" y="44"/>
                  <a:pt x="67" y="41"/>
                  <a:pt x="72" y="40"/>
                </a:cubicBezTo>
                <a:cubicBezTo>
                  <a:pt x="72" y="40"/>
                  <a:pt x="72" y="40"/>
                  <a:pt x="72" y="40"/>
                </a:cubicBezTo>
                <a:cubicBezTo>
                  <a:pt x="72" y="40"/>
                  <a:pt x="72" y="40"/>
                  <a:pt x="73" y="40"/>
                </a:cubicBezTo>
                <a:cubicBezTo>
                  <a:pt x="73" y="40"/>
                  <a:pt x="73" y="40"/>
                  <a:pt x="73" y="40"/>
                </a:cubicBezTo>
                <a:cubicBezTo>
                  <a:pt x="73" y="40"/>
                  <a:pt x="73" y="40"/>
                  <a:pt x="73" y="40"/>
                </a:cubicBezTo>
                <a:cubicBezTo>
                  <a:pt x="73" y="40"/>
                  <a:pt x="73" y="40"/>
                  <a:pt x="73" y="40"/>
                </a:cubicBezTo>
                <a:cubicBezTo>
                  <a:pt x="75" y="39"/>
                  <a:pt x="77" y="39"/>
                  <a:pt x="79" y="39"/>
                </a:cubicBezTo>
                <a:cubicBezTo>
                  <a:pt x="79" y="37"/>
                  <a:pt x="77" y="36"/>
                  <a:pt x="75" y="36"/>
                </a:cubicBezTo>
                <a:close/>
                <a:moveTo>
                  <a:pt x="55" y="90"/>
                </a:moveTo>
                <a:cubicBezTo>
                  <a:pt x="73" y="90"/>
                  <a:pt x="73" y="90"/>
                  <a:pt x="73" y="90"/>
                </a:cubicBezTo>
                <a:cubicBezTo>
                  <a:pt x="73" y="90"/>
                  <a:pt x="73" y="70"/>
                  <a:pt x="64" y="69"/>
                </a:cubicBezTo>
                <a:cubicBezTo>
                  <a:pt x="64" y="69"/>
                  <a:pt x="64" y="69"/>
                  <a:pt x="63" y="69"/>
                </a:cubicBezTo>
                <a:cubicBezTo>
                  <a:pt x="59" y="75"/>
                  <a:pt x="59" y="75"/>
                  <a:pt x="59" y="75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73"/>
                  <a:pt x="55" y="73"/>
                  <a:pt x="55" y="73"/>
                </a:cubicBezTo>
                <a:cubicBezTo>
                  <a:pt x="52" y="76"/>
                  <a:pt x="52" y="76"/>
                  <a:pt x="52" y="76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69"/>
                  <a:pt x="47" y="69"/>
                  <a:pt x="46" y="69"/>
                </a:cubicBezTo>
                <a:cubicBezTo>
                  <a:pt x="37" y="70"/>
                  <a:pt x="37" y="90"/>
                  <a:pt x="37" y="90"/>
                </a:cubicBezTo>
                <a:cubicBezTo>
                  <a:pt x="55" y="90"/>
                  <a:pt x="55" y="90"/>
                  <a:pt x="55" y="90"/>
                </a:cubicBezTo>
                <a:close/>
                <a:moveTo>
                  <a:pt x="76" y="76"/>
                </a:moveTo>
                <a:cubicBezTo>
                  <a:pt x="91" y="76"/>
                  <a:pt x="91" y="76"/>
                  <a:pt x="91" y="76"/>
                </a:cubicBezTo>
                <a:cubicBezTo>
                  <a:pt x="91" y="76"/>
                  <a:pt x="90" y="60"/>
                  <a:pt x="83" y="59"/>
                </a:cubicBezTo>
                <a:cubicBezTo>
                  <a:pt x="83" y="59"/>
                  <a:pt x="82" y="59"/>
                  <a:pt x="82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6" y="62"/>
                  <a:pt x="76" y="62"/>
                </a:cubicBezTo>
                <a:cubicBezTo>
                  <a:pt x="73" y="64"/>
                  <a:pt x="73" y="64"/>
                  <a:pt x="73" y="64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9" y="59"/>
                  <a:pt x="68" y="59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61"/>
                  <a:pt x="68" y="61"/>
                  <a:pt x="67" y="62"/>
                </a:cubicBezTo>
                <a:cubicBezTo>
                  <a:pt x="66" y="65"/>
                  <a:pt x="64" y="68"/>
                  <a:pt x="62" y="69"/>
                </a:cubicBezTo>
                <a:cubicBezTo>
                  <a:pt x="62" y="70"/>
                  <a:pt x="61" y="70"/>
                  <a:pt x="61" y="71"/>
                </a:cubicBezTo>
                <a:cubicBezTo>
                  <a:pt x="63" y="69"/>
                  <a:pt x="63" y="69"/>
                  <a:pt x="63" y="69"/>
                </a:cubicBezTo>
                <a:cubicBezTo>
                  <a:pt x="63" y="69"/>
                  <a:pt x="63" y="69"/>
                  <a:pt x="63" y="69"/>
                </a:cubicBezTo>
                <a:cubicBezTo>
                  <a:pt x="63" y="69"/>
                  <a:pt x="64" y="68"/>
                  <a:pt x="64" y="68"/>
                </a:cubicBezTo>
                <a:cubicBezTo>
                  <a:pt x="68" y="69"/>
                  <a:pt x="70" y="72"/>
                  <a:pt x="72" y="76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20" y="76"/>
                </a:move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9" y="76"/>
                  <a:pt x="39" y="76"/>
                  <a:pt x="39" y="76"/>
                </a:cubicBezTo>
                <a:cubicBezTo>
                  <a:pt x="40" y="72"/>
                  <a:pt x="43" y="69"/>
                  <a:pt x="46" y="68"/>
                </a:cubicBezTo>
                <a:cubicBezTo>
                  <a:pt x="47" y="68"/>
                  <a:pt x="47" y="69"/>
                  <a:pt x="47" y="69"/>
                </a:cubicBezTo>
                <a:cubicBezTo>
                  <a:pt x="47" y="69"/>
                  <a:pt x="47" y="69"/>
                  <a:pt x="47" y="69"/>
                </a:cubicBezTo>
                <a:cubicBezTo>
                  <a:pt x="49" y="71"/>
                  <a:pt x="49" y="71"/>
                  <a:pt x="49" y="71"/>
                </a:cubicBezTo>
                <a:cubicBezTo>
                  <a:pt x="49" y="70"/>
                  <a:pt x="49" y="70"/>
                  <a:pt x="49" y="69"/>
                </a:cubicBezTo>
                <a:cubicBezTo>
                  <a:pt x="46" y="67"/>
                  <a:pt x="44" y="64"/>
                  <a:pt x="43" y="62"/>
                </a:cubicBezTo>
                <a:cubicBezTo>
                  <a:pt x="43" y="61"/>
                  <a:pt x="42" y="61"/>
                  <a:pt x="42" y="60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9"/>
                  <a:pt x="42" y="59"/>
                  <a:pt x="41" y="59"/>
                </a:cubicBezTo>
                <a:cubicBezTo>
                  <a:pt x="38" y="64"/>
                  <a:pt x="38" y="64"/>
                  <a:pt x="38" y="64"/>
                </a:cubicBezTo>
                <a:cubicBezTo>
                  <a:pt x="35" y="62"/>
                  <a:pt x="35" y="62"/>
                  <a:pt x="35" y="62"/>
                </a:cubicBezTo>
                <a:cubicBezTo>
                  <a:pt x="35" y="62"/>
                  <a:pt x="35" y="62"/>
                  <a:pt x="35" y="62"/>
                </a:cubicBezTo>
                <a:cubicBezTo>
                  <a:pt x="32" y="64"/>
                  <a:pt x="32" y="64"/>
                  <a:pt x="32" y="64"/>
                </a:cubicBezTo>
                <a:cubicBezTo>
                  <a:pt x="28" y="59"/>
                  <a:pt x="28" y="59"/>
                  <a:pt x="28" y="59"/>
                </a:cubicBezTo>
                <a:cubicBezTo>
                  <a:pt x="28" y="59"/>
                  <a:pt x="28" y="59"/>
                  <a:pt x="27" y="59"/>
                </a:cubicBezTo>
                <a:cubicBezTo>
                  <a:pt x="20" y="60"/>
                  <a:pt x="20" y="76"/>
                  <a:pt x="20" y="76"/>
                </a:cubicBezTo>
                <a:close/>
                <a:moveTo>
                  <a:pt x="96" y="10"/>
                </a:moveTo>
                <a:cubicBezTo>
                  <a:pt x="103" y="0"/>
                  <a:pt x="103" y="0"/>
                  <a:pt x="103" y="0"/>
                </a:cubicBezTo>
                <a:cubicBezTo>
                  <a:pt x="78" y="3"/>
                  <a:pt x="78" y="3"/>
                  <a:pt x="78" y="3"/>
                </a:cubicBezTo>
                <a:cubicBezTo>
                  <a:pt x="86" y="26"/>
                  <a:pt x="86" y="26"/>
                  <a:pt x="86" y="26"/>
                </a:cubicBezTo>
                <a:cubicBezTo>
                  <a:pt x="92" y="17"/>
                  <a:pt x="92" y="17"/>
                  <a:pt x="92" y="17"/>
                </a:cubicBezTo>
                <a:cubicBezTo>
                  <a:pt x="101" y="26"/>
                  <a:pt x="107" y="39"/>
                  <a:pt x="107" y="53"/>
                </a:cubicBezTo>
                <a:cubicBezTo>
                  <a:pt x="107" y="80"/>
                  <a:pt x="85" y="103"/>
                  <a:pt x="57" y="103"/>
                </a:cubicBezTo>
                <a:cubicBezTo>
                  <a:pt x="30" y="103"/>
                  <a:pt x="7" y="80"/>
                  <a:pt x="7" y="53"/>
                </a:cubicBezTo>
                <a:cubicBezTo>
                  <a:pt x="7" y="32"/>
                  <a:pt x="20" y="15"/>
                  <a:pt x="37" y="7"/>
                </a:cubicBezTo>
                <a:cubicBezTo>
                  <a:pt x="32" y="1"/>
                  <a:pt x="32" y="1"/>
                  <a:pt x="32" y="1"/>
                </a:cubicBezTo>
                <a:cubicBezTo>
                  <a:pt x="13" y="11"/>
                  <a:pt x="0" y="30"/>
                  <a:pt x="0" y="53"/>
                </a:cubicBezTo>
                <a:cubicBezTo>
                  <a:pt x="0" y="85"/>
                  <a:pt x="26" y="110"/>
                  <a:pt x="57" y="110"/>
                </a:cubicBezTo>
                <a:cubicBezTo>
                  <a:pt x="89" y="110"/>
                  <a:pt x="115" y="85"/>
                  <a:pt x="115" y="53"/>
                </a:cubicBezTo>
                <a:cubicBezTo>
                  <a:pt x="115" y="36"/>
                  <a:pt x="108" y="21"/>
                  <a:pt x="96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513">
              <a:latin typeface="+mj-lt"/>
            </a:endParaRPr>
          </a:p>
        </p:txBody>
      </p:sp>
      <p:sp>
        <p:nvSpPr>
          <p:cNvPr id="47" name="Freeform 57"/>
          <p:cNvSpPr>
            <a:spLocks noEditPoints="1"/>
          </p:cNvSpPr>
          <p:nvPr/>
        </p:nvSpPr>
        <p:spPr bwMode="auto">
          <a:xfrm>
            <a:off x="762000" y="1241373"/>
            <a:ext cx="395145" cy="561377"/>
          </a:xfrm>
          <a:custGeom>
            <a:avLst/>
            <a:gdLst>
              <a:gd name="T0" fmla="*/ 56 w 82"/>
              <a:gd name="T1" fmla="*/ 51 h 116"/>
              <a:gd name="T2" fmla="*/ 52 w 82"/>
              <a:gd name="T3" fmla="*/ 57 h 116"/>
              <a:gd name="T4" fmla="*/ 56 w 82"/>
              <a:gd name="T5" fmla="*/ 69 h 116"/>
              <a:gd name="T6" fmla="*/ 52 w 82"/>
              <a:gd name="T7" fmla="*/ 63 h 116"/>
              <a:gd name="T8" fmla="*/ 26 w 82"/>
              <a:gd name="T9" fmla="*/ 45 h 116"/>
              <a:gd name="T10" fmla="*/ 43 w 82"/>
              <a:gd name="T11" fmla="*/ 39 h 116"/>
              <a:gd name="T12" fmla="*/ 26 w 82"/>
              <a:gd name="T13" fmla="*/ 45 h 116"/>
              <a:gd name="T14" fmla="*/ 59 w 82"/>
              <a:gd name="T15" fmla="*/ 42 h 116"/>
              <a:gd name="T16" fmla="*/ 49 w 82"/>
              <a:gd name="T17" fmla="*/ 42 h 116"/>
              <a:gd name="T18" fmla="*/ 82 w 82"/>
              <a:gd name="T19" fmla="*/ 113 h 116"/>
              <a:gd name="T20" fmla="*/ 0 w 82"/>
              <a:gd name="T21" fmla="*/ 113 h 116"/>
              <a:gd name="T22" fmla="*/ 17 w 82"/>
              <a:gd name="T23" fmla="*/ 14 h 116"/>
              <a:gd name="T24" fmla="*/ 31 w 82"/>
              <a:gd name="T25" fmla="*/ 7 h 116"/>
              <a:gd name="T26" fmla="*/ 60 w 82"/>
              <a:gd name="T27" fmla="*/ 7 h 116"/>
              <a:gd name="T28" fmla="*/ 80 w 82"/>
              <a:gd name="T29" fmla="*/ 14 h 116"/>
              <a:gd name="T30" fmla="*/ 58 w 82"/>
              <a:gd name="T31" fmla="*/ 21 h 116"/>
              <a:gd name="T32" fmla="*/ 44 w 82"/>
              <a:gd name="T33" fmla="*/ 10 h 116"/>
              <a:gd name="T34" fmla="*/ 33 w 82"/>
              <a:gd name="T35" fmla="*/ 12 h 116"/>
              <a:gd name="T36" fmla="*/ 77 w 82"/>
              <a:gd name="T37" fmla="*/ 19 h 116"/>
              <a:gd name="T38" fmla="*/ 60 w 82"/>
              <a:gd name="T39" fmla="*/ 26 h 116"/>
              <a:gd name="T40" fmla="*/ 17 w 82"/>
              <a:gd name="T41" fmla="*/ 19 h 116"/>
              <a:gd name="T42" fmla="*/ 77 w 82"/>
              <a:gd name="T43" fmla="*/ 110 h 116"/>
              <a:gd name="T44" fmla="*/ 65 w 82"/>
              <a:gd name="T45" fmla="*/ 78 h 116"/>
              <a:gd name="T46" fmla="*/ 71 w 82"/>
              <a:gd name="T47" fmla="*/ 34 h 116"/>
              <a:gd name="T48" fmla="*/ 71 w 82"/>
              <a:gd name="T49" fmla="*/ 81 h 116"/>
              <a:gd name="T50" fmla="*/ 71 w 82"/>
              <a:gd name="T51" fmla="*/ 81 h 116"/>
              <a:gd name="T52" fmla="*/ 71 w 82"/>
              <a:gd name="T53" fmla="*/ 81 h 116"/>
              <a:gd name="T54" fmla="*/ 71 w 82"/>
              <a:gd name="T55" fmla="*/ 82 h 116"/>
              <a:gd name="T56" fmla="*/ 71 w 82"/>
              <a:gd name="T57" fmla="*/ 82 h 116"/>
              <a:gd name="T58" fmla="*/ 71 w 82"/>
              <a:gd name="T59" fmla="*/ 82 h 116"/>
              <a:gd name="T60" fmla="*/ 70 w 82"/>
              <a:gd name="T61" fmla="*/ 83 h 116"/>
              <a:gd name="T62" fmla="*/ 70 w 82"/>
              <a:gd name="T63" fmla="*/ 83 h 116"/>
              <a:gd name="T64" fmla="*/ 51 w 82"/>
              <a:gd name="T65" fmla="*/ 102 h 116"/>
              <a:gd name="T66" fmla="*/ 51 w 82"/>
              <a:gd name="T67" fmla="*/ 103 h 116"/>
              <a:gd name="T68" fmla="*/ 49 w 82"/>
              <a:gd name="T69" fmla="*/ 103 h 116"/>
              <a:gd name="T70" fmla="*/ 49 w 82"/>
              <a:gd name="T71" fmla="*/ 103 h 116"/>
              <a:gd name="T72" fmla="*/ 49 w 82"/>
              <a:gd name="T73" fmla="*/ 103 h 116"/>
              <a:gd name="T74" fmla="*/ 49 w 82"/>
              <a:gd name="T75" fmla="*/ 103 h 116"/>
              <a:gd name="T76" fmla="*/ 11 w 82"/>
              <a:gd name="T77" fmla="*/ 34 h 116"/>
              <a:gd name="T78" fmla="*/ 17 w 82"/>
              <a:gd name="T79" fmla="*/ 98 h 116"/>
              <a:gd name="T80" fmla="*/ 49 w 82"/>
              <a:gd name="T81" fmla="*/ 78 h 116"/>
              <a:gd name="T82" fmla="*/ 52 w 82"/>
              <a:gd name="T83" fmla="*/ 84 h 116"/>
              <a:gd name="T84" fmla="*/ 43 w 82"/>
              <a:gd name="T85" fmla="*/ 57 h 116"/>
              <a:gd name="T86" fmla="*/ 26 w 82"/>
              <a:gd name="T87" fmla="*/ 51 h 116"/>
              <a:gd name="T88" fmla="*/ 26 w 82"/>
              <a:gd name="T89" fmla="*/ 87 h 116"/>
              <a:gd name="T90" fmla="*/ 31 w 82"/>
              <a:gd name="T91" fmla="*/ 92 h 116"/>
              <a:gd name="T92" fmla="*/ 36 w 82"/>
              <a:gd name="T93" fmla="*/ 87 h 116"/>
              <a:gd name="T94" fmla="*/ 34 w 82"/>
              <a:gd name="T95" fmla="*/ 81 h 116"/>
              <a:gd name="T96" fmla="*/ 28 w 82"/>
              <a:gd name="T97" fmla="*/ 79 h 116"/>
              <a:gd name="T98" fmla="*/ 23 w 82"/>
              <a:gd name="T99" fmla="*/ 84 h 116"/>
              <a:gd name="T100" fmla="*/ 43 w 82"/>
              <a:gd name="T101" fmla="*/ 69 h 116"/>
              <a:gd name="T102" fmla="*/ 26 w 82"/>
              <a:gd name="T103" fmla="*/ 63 h 116"/>
              <a:gd name="T104" fmla="*/ 26 w 82"/>
              <a:gd name="T105" fmla="*/ 69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2" h="116">
                <a:moveTo>
                  <a:pt x="49" y="54"/>
                </a:moveTo>
                <a:cubicBezTo>
                  <a:pt x="49" y="52"/>
                  <a:pt x="51" y="51"/>
                  <a:pt x="52" y="51"/>
                </a:cubicBezTo>
                <a:cubicBezTo>
                  <a:pt x="56" y="51"/>
                  <a:pt x="56" y="51"/>
                  <a:pt x="56" y="51"/>
                </a:cubicBezTo>
                <a:cubicBezTo>
                  <a:pt x="58" y="51"/>
                  <a:pt x="59" y="52"/>
                  <a:pt x="59" y="54"/>
                </a:cubicBezTo>
                <a:cubicBezTo>
                  <a:pt x="59" y="56"/>
                  <a:pt x="58" y="57"/>
                  <a:pt x="56" y="57"/>
                </a:cubicBezTo>
                <a:cubicBezTo>
                  <a:pt x="52" y="57"/>
                  <a:pt x="52" y="57"/>
                  <a:pt x="52" y="57"/>
                </a:cubicBezTo>
                <a:cubicBezTo>
                  <a:pt x="51" y="57"/>
                  <a:pt x="49" y="56"/>
                  <a:pt x="49" y="54"/>
                </a:cubicBezTo>
                <a:close/>
                <a:moveTo>
                  <a:pt x="52" y="69"/>
                </a:moveTo>
                <a:cubicBezTo>
                  <a:pt x="56" y="69"/>
                  <a:pt x="56" y="69"/>
                  <a:pt x="56" y="69"/>
                </a:cubicBezTo>
                <a:cubicBezTo>
                  <a:pt x="58" y="69"/>
                  <a:pt x="59" y="68"/>
                  <a:pt x="59" y="66"/>
                </a:cubicBezTo>
                <a:cubicBezTo>
                  <a:pt x="59" y="64"/>
                  <a:pt x="58" y="63"/>
                  <a:pt x="56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51" y="63"/>
                  <a:pt x="49" y="64"/>
                  <a:pt x="49" y="66"/>
                </a:cubicBezTo>
                <a:cubicBezTo>
                  <a:pt x="49" y="68"/>
                  <a:pt x="51" y="69"/>
                  <a:pt x="52" y="69"/>
                </a:cubicBezTo>
                <a:close/>
                <a:moveTo>
                  <a:pt x="26" y="45"/>
                </a:moveTo>
                <a:cubicBezTo>
                  <a:pt x="43" y="45"/>
                  <a:pt x="43" y="45"/>
                  <a:pt x="43" y="45"/>
                </a:cubicBezTo>
                <a:cubicBezTo>
                  <a:pt x="44" y="45"/>
                  <a:pt x="45" y="44"/>
                  <a:pt x="45" y="42"/>
                </a:cubicBezTo>
                <a:cubicBezTo>
                  <a:pt x="45" y="40"/>
                  <a:pt x="44" y="39"/>
                  <a:pt x="43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4" y="39"/>
                  <a:pt x="23" y="40"/>
                  <a:pt x="23" y="42"/>
                </a:cubicBezTo>
                <a:cubicBezTo>
                  <a:pt x="23" y="44"/>
                  <a:pt x="24" y="45"/>
                  <a:pt x="26" y="45"/>
                </a:cubicBezTo>
                <a:close/>
                <a:moveTo>
                  <a:pt x="52" y="45"/>
                </a:moveTo>
                <a:cubicBezTo>
                  <a:pt x="56" y="45"/>
                  <a:pt x="56" y="45"/>
                  <a:pt x="56" y="45"/>
                </a:cubicBezTo>
                <a:cubicBezTo>
                  <a:pt x="58" y="45"/>
                  <a:pt x="59" y="44"/>
                  <a:pt x="59" y="42"/>
                </a:cubicBezTo>
                <a:cubicBezTo>
                  <a:pt x="59" y="40"/>
                  <a:pt x="58" y="39"/>
                  <a:pt x="56" y="39"/>
                </a:cubicBezTo>
                <a:cubicBezTo>
                  <a:pt x="52" y="39"/>
                  <a:pt x="52" y="39"/>
                  <a:pt x="52" y="39"/>
                </a:cubicBezTo>
                <a:cubicBezTo>
                  <a:pt x="51" y="39"/>
                  <a:pt x="49" y="40"/>
                  <a:pt x="49" y="42"/>
                </a:cubicBezTo>
                <a:cubicBezTo>
                  <a:pt x="49" y="44"/>
                  <a:pt x="51" y="45"/>
                  <a:pt x="52" y="45"/>
                </a:cubicBezTo>
                <a:close/>
                <a:moveTo>
                  <a:pt x="82" y="16"/>
                </a:moveTo>
                <a:cubicBezTo>
                  <a:pt x="82" y="113"/>
                  <a:pt x="82" y="113"/>
                  <a:pt x="82" y="113"/>
                </a:cubicBezTo>
                <a:cubicBezTo>
                  <a:pt x="82" y="115"/>
                  <a:pt x="81" y="116"/>
                  <a:pt x="80" y="116"/>
                </a:cubicBezTo>
                <a:cubicBezTo>
                  <a:pt x="2" y="116"/>
                  <a:pt x="2" y="116"/>
                  <a:pt x="2" y="116"/>
                </a:cubicBezTo>
                <a:cubicBezTo>
                  <a:pt x="1" y="116"/>
                  <a:pt x="0" y="115"/>
                  <a:pt x="0" y="11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5"/>
                  <a:pt x="1" y="14"/>
                  <a:pt x="2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8"/>
                  <a:pt x="18" y="7"/>
                  <a:pt x="20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32" y="3"/>
                  <a:pt x="36" y="0"/>
                  <a:pt x="40" y="0"/>
                </a:cubicBezTo>
                <a:cubicBezTo>
                  <a:pt x="45" y="0"/>
                  <a:pt x="48" y="3"/>
                  <a:pt x="50" y="7"/>
                </a:cubicBezTo>
                <a:cubicBezTo>
                  <a:pt x="60" y="7"/>
                  <a:pt x="60" y="7"/>
                  <a:pt x="60" y="7"/>
                </a:cubicBezTo>
                <a:cubicBezTo>
                  <a:pt x="62" y="7"/>
                  <a:pt x="63" y="8"/>
                  <a:pt x="63" y="10"/>
                </a:cubicBezTo>
                <a:cubicBezTo>
                  <a:pt x="63" y="14"/>
                  <a:pt x="63" y="14"/>
                  <a:pt x="63" y="14"/>
                </a:cubicBezTo>
                <a:cubicBezTo>
                  <a:pt x="80" y="14"/>
                  <a:pt x="80" y="14"/>
                  <a:pt x="80" y="14"/>
                </a:cubicBezTo>
                <a:cubicBezTo>
                  <a:pt x="81" y="14"/>
                  <a:pt x="82" y="15"/>
                  <a:pt x="82" y="16"/>
                </a:cubicBezTo>
                <a:close/>
                <a:moveTo>
                  <a:pt x="23" y="21"/>
                </a:moveTo>
                <a:cubicBezTo>
                  <a:pt x="58" y="21"/>
                  <a:pt x="58" y="21"/>
                  <a:pt x="58" y="21"/>
                </a:cubicBezTo>
                <a:cubicBezTo>
                  <a:pt x="58" y="12"/>
                  <a:pt x="58" y="12"/>
                  <a:pt x="58" y="12"/>
                </a:cubicBezTo>
                <a:cubicBezTo>
                  <a:pt x="47" y="12"/>
                  <a:pt x="47" y="12"/>
                  <a:pt x="47" y="12"/>
                </a:cubicBezTo>
                <a:cubicBezTo>
                  <a:pt x="46" y="12"/>
                  <a:pt x="44" y="11"/>
                  <a:pt x="44" y="10"/>
                </a:cubicBezTo>
                <a:cubicBezTo>
                  <a:pt x="44" y="7"/>
                  <a:pt x="42" y="6"/>
                  <a:pt x="40" y="6"/>
                </a:cubicBezTo>
                <a:cubicBezTo>
                  <a:pt x="38" y="6"/>
                  <a:pt x="36" y="7"/>
                  <a:pt x="36" y="10"/>
                </a:cubicBezTo>
                <a:cubicBezTo>
                  <a:pt x="36" y="11"/>
                  <a:pt x="35" y="12"/>
                  <a:pt x="33" y="12"/>
                </a:cubicBezTo>
                <a:cubicBezTo>
                  <a:pt x="23" y="12"/>
                  <a:pt x="23" y="12"/>
                  <a:pt x="23" y="12"/>
                </a:cubicBezTo>
                <a:lnTo>
                  <a:pt x="23" y="21"/>
                </a:lnTo>
                <a:close/>
                <a:moveTo>
                  <a:pt x="77" y="19"/>
                </a:moveTo>
                <a:cubicBezTo>
                  <a:pt x="63" y="19"/>
                  <a:pt x="63" y="19"/>
                  <a:pt x="63" y="19"/>
                </a:cubicBezTo>
                <a:cubicBezTo>
                  <a:pt x="63" y="23"/>
                  <a:pt x="63" y="23"/>
                  <a:pt x="63" y="23"/>
                </a:cubicBezTo>
                <a:cubicBezTo>
                  <a:pt x="63" y="25"/>
                  <a:pt x="62" y="26"/>
                  <a:pt x="60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18" y="26"/>
                  <a:pt x="17" y="25"/>
                  <a:pt x="17" y="23"/>
                </a:cubicBezTo>
                <a:cubicBezTo>
                  <a:pt x="17" y="19"/>
                  <a:pt x="17" y="19"/>
                  <a:pt x="17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10"/>
                  <a:pt x="5" y="110"/>
                  <a:pt x="5" y="110"/>
                </a:cubicBezTo>
                <a:cubicBezTo>
                  <a:pt x="77" y="110"/>
                  <a:pt x="77" y="110"/>
                  <a:pt x="77" y="110"/>
                </a:cubicBezTo>
                <a:lnTo>
                  <a:pt x="77" y="19"/>
                </a:lnTo>
                <a:close/>
                <a:moveTo>
                  <a:pt x="49" y="78"/>
                </a:moveTo>
                <a:cubicBezTo>
                  <a:pt x="65" y="78"/>
                  <a:pt x="65" y="78"/>
                  <a:pt x="65" y="78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2"/>
                  <a:pt x="67" y="31"/>
                  <a:pt x="68" y="31"/>
                </a:cubicBezTo>
                <a:cubicBezTo>
                  <a:pt x="70" y="31"/>
                  <a:pt x="71" y="32"/>
                  <a:pt x="71" y="34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1" y="81"/>
                  <a:pt x="71" y="81"/>
                  <a:pt x="71" y="82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2"/>
                  <a:pt x="71" y="82"/>
                  <a:pt x="71" y="82"/>
                </a:cubicBezTo>
                <a:cubicBezTo>
                  <a:pt x="71" y="82"/>
                  <a:pt x="71" y="83"/>
                  <a:pt x="70" y="83"/>
                </a:cubicBezTo>
                <a:cubicBezTo>
                  <a:pt x="70" y="83"/>
                  <a:pt x="70" y="83"/>
                  <a:pt x="70" y="83"/>
                </a:cubicBezTo>
                <a:cubicBezTo>
                  <a:pt x="70" y="83"/>
                  <a:pt x="70" y="83"/>
                  <a:pt x="70" y="83"/>
                </a:cubicBezTo>
                <a:cubicBezTo>
                  <a:pt x="70" y="83"/>
                  <a:pt x="70" y="83"/>
                  <a:pt x="70" y="83"/>
                </a:cubicBezTo>
                <a:cubicBezTo>
                  <a:pt x="70" y="83"/>
                  <a:pt x="70" y="83"/>
                  <a:pt x="70" y="83"/>
                </a:cubicBezTo>
                <a:cubicBezTo>
                  <a:pt x="70" y="83"/>
                  <a:pt x="70" y="83"/>
                  <a:pt x="70" y="83"/>
                </a:cubicBezTo>
                <a:cubicBezTo>
                  <a:pt x="70" y="83"/>
                  <a:pt x="70" y="83"/>
                  <a:pt x="70" y="83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1" y="102"/>
                  <a:pt x="51" y="102"/>
                  <a:pt x="51" y="102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0" y="103"/>
                  <a:pt x="50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14" y="103"/>
                  <a:pt x="14" y="103"/>
                  <a:pt x="14" y="103"/>
                </a:cubicBezTo>
                <a:cubicBezTo>
                  <a:pt x="12" y="103"/>
                  <a:pt x="11" y="102"/>
                  <a:pt x="11" y="100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2"/>
                  <a:pt x="12" y="31"/>
                  <a:pt x="14" y="31"/>
                </a:cubicBezTo>
                <a:cubicBezTo>
                  <a:pt x="15" y="31"/>
                  <a:pt x="17" y="32"/>
                  <a:pt x="17" y="34"/>
                </a:cubicBezTo>
                <a:cubicBezTo>
                  <a:pt x="17" y="98"/>
                  <a:pt x="17" y="98"/>
                  <a:pt x="17" y="98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81"/>
                  <a:pt x="46" y="81"/>
                  <a:pt x="46" y="81"/>
                </a:cubicBezTo>
                <a:cubicBezTo>
                  <a:pt x="46" y="79"/>
                  <a:pt x="47" y="78"/>
                  <a:pt x="49" y="78"/>
                </a:cubicBezTo>
                <a:close/>
                <a:moveTo>
                  <a:pt x="52" y="94"/>
                </a:moveTo>
                <a:cubicBezTo>
                  <a:pt x="61" y="84"/>
                  <a:pt x="61" y="84"/>
                  <a:pt x="61" y="84"/>
                </a:cubicBezTo>
                <a:cubicBezTo>
                  <a:pt x="52" y="84"/>
                  <a:pt x="52" y="84"/>
                  <a:pt x="52" y="84"/>
                </a:cubicBezTo>
                <a:lnTo>
                  <a:pt x="52" y="94"/>
                </a:lnTo>
                <a:close/>
                <a:moveTo>
                  <a:pt x="26" y="57"/>
                </a:moveTo>
                <a:cubicBezTo>
                  <a:pt x="43" y="57"/>
                  <a:pt x="43" y="57"/>
                  <a:pt x="43" y="57"/>
                </a:cubicBezTo>
                <a:cubicBezTo>
                  <a:pt x="44" y="57"/>
                  <a:pt x="45" y="56"/>
                  <a:pt x="45" y="54"/>
                </a:cubicBezTo>
                <a:cubicBezTo>
                  <a:pt x="45" y="52"/>
                  <a:pt x="44" y="51"/>
                  <a:pt x="43" y="51"/>
                </a:cubicBezTo>
                <a:cubicBezTo>
                  <a:pt x="26" y="51"/>
                  <a:pt x="26" y="51"/>
                  <a:pt x="26" y="51"/>
                </a:cubicBezTo>
                <a:cubicBezTo>
                  <a:pt x="24" y="51"/>
                  <a:pt x="23" y="52"/>
                  <a:pt x="23" y="54"/>
                </a:cubicBezTo>
                <a:cubicBezTo>
                  <a:pt x="23" y="56"/>
                  <a:pt x="24" y="57"/>
                  <a:pt x="26" y="57"/>
                </a:cubicBezTo>
                <a:close/>
                <a:moveTo>
                  <a:pt x="26" y="87"/>
                </a:moveTo>
                <a:cubicBezTo>
                  <a:pt x="28" y="87"/>
                  <a:pt x="28" y="87"/>
                  <a:pt x="28" y="87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91"/>
                  <a:pt x="29" y="92"/>
                  <a:pt x="31" y="92"/>
                </a:cubicBezTo>
                <a:cubicBezTo>
                  <a:pt x="33" y="92"/>
                  <a:pt x="34" y="91"/>
                  <a:pt x="34" y="89"/>
                </a:cubicBezTo>
                <a:cubicBezTo>
                  <a:pt x="34" y="87"/>
                  <a:pt x="34" y="87"/>
                  <a:pt x="34" y="87"/>
                </a:cubicBezTo>
                <a:cubicBezTo>
                  <a:pt x="36" y="87"/>
                  <a:pt x="36" y="87"/>
                  <a:pt x="36" y="87"/>
                </a:cubicBezTo>
                <a:cubicBezTo>
                  <a:pt x="38" y="87"/>
                  <a:pt x="39" y="86"/>
                  <a:pt x="39" y="84"/>
                </a:cubicBezTo>
                <a:cubicBezTo>
                  <a:pt x="39" y="83"/>
                  <a:pt x="38" y="81"/>
                  <a:pt x="36" y="81"/>
                </a:cubicBezTo>
                <a:cubicBezTo>
                  <a:pt x="34" y="81"/>
                  <a:pt x="34" y="81"/>
                  <a:pt x="34" y="81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77"/>
                  <a:pt x="33" y="76"/>
                  <a:pt x="31" y="76"/>
                </a:cubicBezTo>
                <a:cubicBezTo>
                  <a:pt x="29" y="76"/>
                  <a:pt x="28" y="77"/>
                  <a:pt x="28" y="79"/>
                </a:cubicBezTo>
                <a:cubicBezTo>
                  <a:pt x="28" y="81"/>
                  <a:pt x="28" y="81"/>
                  <a:pt x="28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24" y="81"/>
                  <a:pt x="23" y="83"/>
                  <a:pt x="23" y="84"/>
                </a:cubicBezTo>
                <a:cubicBezTo>
                  <a:pt x="23" y="86"/>
                  <a:pt x="24" y="87"/>
                  <a:pt x="26" y="87"/>
                </a:cubicBezTo>
                <a:close/>
                <a:moveTo>
                  <a:pt x="26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9"/>
                  <a:pt x="45" y="68"/>
                  <a:pt x="45" y="66"/>
                </a:cubicBezTo>
                <a:cubicBezTo>
                  <a:pt x="45" y="64"/>
                  <a:pt x="44" y="63"/>
                  <a:pt x="43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4" y="63"/>
                  <a:pt x="23" y="64"/>
                  <a:pt x="23" y="66"/>
                </a:cubicBezTo>
                <a:cubicBezTo>
                  <a:pt x="23" y="68"/>
                  <a:pt x="24" y="69"/>
                  <a:pt x="26" y="69"/>
                </a:cubicBezTo>
                <a:close/>
                <a:moveTo>
                  <a:pt x="26" y="69"/>
                </a:moveTo>
                <a:cubicBezTo>
                  <a:pt x="26" y="69"/>
                  <a:pt x="26" y="69"/>
                  <a:pt x="26" y="6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513">
              <a:latin typeface="+mj-lt"/>
            </a:endParaRPr>
          </a:p>
        </p:txBody>
      </p:sp>
      <p:grpSp>
        <p:nvGrpSpPr>
          <p:cNvPr id="41" name="Group 1"/>
          <p:cNvGrpSpPr/>
          <p:nvPr/>
        </p:nvGrpSpPr>
        <p:grpSpPr>
          <a:xfrm>
            <a:off x="4983153" y="611467"/>
            <a:ext cx="1375003" cy="90588"/>
            <a:chOff x="10866255" y="8448874"/>
            <a:chExt cx="2738812" cy="73150"/>
          </a:xfrm>
        </p:grpSpPr>
        <p:sp>
          <p:nvSpPr>
            <p:cNvPr id="46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48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49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0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1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2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53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0" bIns="0" rtlCol="0" anchor="ctr" anchorCtr="0"/>
          <a:lstStyle/>
          <a:p>
            <a:r>
              <a:rPr lang="en-US" sz="1050" b="1" dirty="0">
                <a:solidFill>
                  <a:schemeClr val="bg1"/>
                </a:solidFill>
                <a:latin typeface="+mj-lt"/>
              </a:rPr>
              <a:t>8</a:t>
            </a:r>
          </a:p>
        </p:txBody>
      </p:sp>
      <p:pic>
        <p:nvPicPr>
          <p:cNvPr id="44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6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 flipV="1">
            <a:off x="4525993" y="793200"/>
            <a:ext cx="0" cy="576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029743" y="3524548"/>
            <a:ext cx="966567" cy="152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3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97560" y="24195"/>
            <a:ext cx="6946442" cy="564785"/>
          </a:xfrm>
          <a:prstGeom prst="rect">
            <a:avLst/>
          </a:prstGeom>
          <a:noFill/>
        </p:spPr>
        <p:txBody>
          <a:bodyPr wrap="square" lIns="34368" tIns="17184" rIns="34368" bIns="17184" rtlCol="0">
            <a:spAutoFit/>
          </a:bodyPr>
          <a:lstStyle>
            <a:defPPr>
              <a:defRPr lang="th-TH"/>
            </a:defPPr>
            <a:lvl1pPr algn="ctr">
              <a:lnSpc>
                <a:spcPts val="2000"/>
              </a:lnSpc>
              <a:defRPr sz="2300" b="1">
                <a:solidFill>
                  <a:schemeClr val="tx2"/>
                </a:solidFill>
                <a:latin typeface="+mj-lt"/>
                <a:ea typeface="Lato" pitchFamily="34" charset="0"/>
                <a:cs typeface="Lato" pitchFamily="34" charset="0"/>
              </a:defRPr>
            </a:lvl1pPr>
          </a:lstStyle>
          <a:p>
            <a:r>
              <a:rPr lang="ru-RU" dirty="0"/>
              <a:t>Повышение правовой грамотности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smtClean="0"/>
              <a:t>контроль </a:t>
            </a:r>
            <a:r>
              <a:rPr lang="ru-RU" dirty="0"/>
              <a:t>уровня знаний </a:t>
            </a:r>
            <a:r>
              <a:rPr lang="ru-RU" dirty="0" smtClean="0"/>
              <a:t>сотрудников</a:t>
            </a:r>
            <a:endParaRPr lang="id-ID" dirty="0"/>
          </a:p>
        </p:txBody>
      </p:sp>
      <p:sp>
        <p:nvSpPr>
          <p:cNvPr id="11" name="Freeform 291"/>
          <p:cNvSpPr>
            <a:spLocks/>
          </p:cNvSpPr>
          <p:nvPr/>
        </p:nvSpPr>
        <p:spPr bwMode="auto">
          <a:xfrm>
            <a:off x="0" y="1143000"/>
            <a:ext cx="4516467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Повышение уровня грамотности</a:t>
            </a:r>
            <a:endParaRPr lang="th-TH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3" name="Freeform 291"/>
          <p:cNvSpPr>
            <a:spLocks/>
          </p:cNvSpPr>
          <p:nvPr/>
        </p:nvSpPr>
        <p:spPr bwMode="auto">
          <a:xfrm>
            <a:off x="4516467" y="1143000"/>
            <a:ext cx="4627535" cy="332551"/>
          </a:xfrm>
          <a:custGeom>
            <a:avLst/>
            <a:gdLst>
              <a:gd name="T0" fmla="*/ 90 w 90"/>
              <a:gd name="T1" fmla="*/ 21 h 28"/>
              <a:gd name="T2" fmla="*/ 88 w 90"/>
              <a:gd name="T3" fmla="*/ 26 h 28"/>
              <a:gd name="T4" fmla="*/ 83 w 90"/>
              <a:gd name="T5" fmla="*/ 28 h 28"/>
              <a:gd name="T6" fmla="*/ 7 w 90"/>
              <a:gd name="T7" fmla="*/ 28 h 28"/>
              <a:gd name="T8" fmla="*/ 2 w 90"/>
              <a:gd name="T9" fmla="*/ 26 h 28"/>
              <a:gd name="T10" fmla="*/ 0 w 90"/>
              <a:gd name="T11" fmla="*/ 21 h 28"/>
              <a:gd name="T12" fmla="*/ 0 w 90"/>
              <a:gd name="T13" fmla="*/ 7 h 28"/>
              <a:gd name="T14" fmla="*/ 2 w 90"/>
              <a:gd name="T15" fmla="*/ 2 h 28"/>
              <a:gd name="T16" fmla="*/ 7 w 90"/>
              <a:gd name="T17" fmla="*/ 0 h 28"/>
              <a:gd name="T18" fmla="*/ 83 w 90"/>
              <a:gd name="T19" fmla="*/ 0 h 28"/>
              <a:gd name="T20" fmla="*/ 88 w 90"/>
              <a:gd name="T21" fmla="*/ 2 h 28"/>
              <a:gd name="T22" fmla="*/ 90 w 90"/>
              <a:gd name="T23" fmla="*/ 7 h 28"/>
              <a:gd name="T24" fmla="*/ 90 w 90"/>
              <a:gd name="T25" fmla="*/ 2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28">
                <a:moveTo>
                  <a:pt x="90" y="21"/>
                </a:moveTo>
                <a:cubicBezTo>
                  <a:pt x="90" y="23"/>
                  <a:pt x="89" y="25"/>
                  <a:pt x="88" y="26"/>
                </a:cubicBezTo>
                <a:cubicBezTo>
                  <a:pt x="86" y="27"/>
                  <a:pt x="85" y="28"/>
                  <a:pt x="83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4" y="27"/>
                  <a:pt x="2" y="26"/>
                </a:cubicBezTo>
                <a:cubicBezTo>
                  <a:pt x="1" y="25"/>
                  <a:pt x="0" y="23"/>
                  <a:pt x="0" y="21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1" y="3"/>
                  <a:pt x="2" y="2"/>
                </a:cubicBezTo>
                <a:cubicBezTo>
                  <a:pt x="4" y="1"/>
                  <a:pt x="5" y="0"/>
                  <a:pt x="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5" y="0"/>
                  <a:pt x="86" y="1"/>
                  <a:pt x="88" y="2"/>
                </a:cubicBezTo>
                <a:cubicBezTo>
                  <a:pt x="89" y="3"/>
                  <a:pt x="90" y="5"/>
                  <a:pt x="90" y="7"/>
                </a:cubicBezTo>
                <a:cubicBezTo>
                  <a:pt x="90" y="21"/>
                  <a:pt x="90" y="21"/>
                  <a:pt x="90" y="21"/>
                </a:cubicBezTo>
              </a:path>
            </a:pathLst>
          </a:custGeom>
          <a:noFill/>
          <a:ln>
            <a:noFill/>
          </a:ln>
          <a:extLst/>
        </p:spPr>
        <p:txBody>
          <a:bodyPr vert="horz" wrap="square" lIns="34375" tIns="17187" rIns="34375" bIns="17187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Контроль уровня знаний</a:t>
            </a:r>
            <a:endParaRPr lang="th-TH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62" name="Группа 61"/>
          <p:cNvGrpSpPr/>
          <p:nvPr/>
        </p:nvGrpSpPr>
        <p:grpSpPr>
          <a:xfrm>
            <a:off x="2481584" y="3436727"/>
            <a:ext cx="1210713" cy="1385599"/>
            <a:chOff x="2893000" y="2971729"/>
            <a:chExt cx="2698159" cy="3087901"/>
          </a:xfrm>
        </p:grpSpPr>
        <p:sp>
          <p:nvSpPr>
            <p:cNvPr id="63" name="Shape 62"/>
            <p:cNvSpPr/>
            <p:nvPr/>
          </p:nvSpPr>
          <p:spPr>
            <a:xfrm rot="3376498">
              <a:off x="3436221" y="2607057"/>
              <a:ext cx="1790265" cy="2519610"/>
            </a:xfrm>
            <a:prstGeom prst="swooshArrow">
              <a:avLst>
                <a:gd name="adj1" fmla="val 12781"/>
                <a:gd name="adj2" fmla="val 233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Shape 63"/>
            <p:cNvSpPr/>
            <p:nvPr/>
          </p:nvSpPr>
          <p:spPr>
            <a:xfrm rot="3100387" flipH="1" flipV="1">
              <a:off x="3281579" y="3763423"/>
              <a:ext cx="1907628" cy="2684785"/>
            </a:xfrm>
            <a:prstGeom prst="swooshArrow">
              <a:avLst>
                <a:gd name="adj1" fmla="val 12781"/>
                <a:gd name="adj2" fmla="val 2332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2" name="Группа 21"/>
          <p:cNvGrpSpPr/>
          <p:nvPr/>
        </p:nvGrpSpPr>
        <p:grpSpPr>
          <a:xfrm>
            <a:off x="3352800" y="3124200"/>
            <a:ext cx="2383030" cy="2757769"/>
            <a:chOff x="4520291" y="5167223"/>
            <a:chExt cx="2383030" cy="2757769"/>
          </a:xfrm>
        </p:grpSpPr>
        <p:grpSp>
          <p:nvGrpSpPr>
            <p:cNvPr id="69" name="กลุ่ม 39"/>
            <p:cNvGrpSpPr/>
            <p:nvPr/>
          </p:nvGrpSpPr>
          <p:grpSpPr>
            <a:xfrm>
              <a:off x="4520291" y="5167223"/>
              <a:ext cx="2383030" cy="2757769"/>
              <a:chOff x="6262976" y="2332998"/>
              <a:chExt cx="6308486" cy="7300518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6262976" y="6439735"/>
                <a:ext cx="6308486" cy="31937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219419" tIns="109711" rIns="219419" bIns="109711" rtlCol="0">
                <a:spAutoFit/>
              </a:bodyPr>
              <a:lstStyle/>
              <a:p>
                <a:pPr algn="ctr"/>
                <a:r>
                  <a:rPr lang="ru-RU" sz="1600" b="1" dirty="0" smtClean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Lato" pitchFamily="34" charset="0"/>
                    <a:cs typeface="Lato" pitchFamily="34" charset="0"/>
                  </a:rPr>
                  <a:t>Отдел государственной гражданской службы и кадров</a:t>
                </a:r>
                <a:endParaRPr lang="en-US" sz="1600" b="1" dirty="0">
                  <a:solidFill>
                    <a:schemeClr val="accent5">
                      <a:lumMod val="75000"/>
                    </a:schemeClr>
                  </a:solidFill>
                  <a:latin typeface="+mj-lt"/>
                  <a:ea typeface="Lato" pitchFamily="34" charset="0"/>
                  <a:cs typeface="Lato" pitchFamily="34" charset="0"/>
                </a:endParaRPr>
              </a:p>
            </p:txBody>
          </p:sp>
          <p:graphicFrame>
            <p:nvGraphicFramePr>
              <p:cNvPr id="71" name="Chart 51"/>
              <p:cNvGraphicFramePr/>
              <p:nvPr>
                <p:extLst>
                  <p:ext uri="{D42A27DB-BD31-4B8C-83A1-F6EECF244321}">
                    <p14:modId xmlns:p14="http://schemas.microsoft.com/office/powerpoint/2010/main" val="1446371959"/>
                  </p:ext>
                </p:extLst>
              </p:nvPr>
            </p:nvGraphicFramePr>
            <p:xfrm>
              <a:off x="7489290" y="2332998"/>
              <a:ext cx="4593751" cy="435826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72" name="วงรี 42"/>
              <p:cNvSpPr/>
              <p:nvPr/>
            </p:nvSpPr>
            <p:spPr>
              <a:xfrm>
                <a:off x="8454973" y="4106619"/>
                <a:ext cx="1730266" cy="173026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00" dirty="0">
                  <a:latin typeface="+mj-lt"/>
                </a:endParaRPr>
              </a:p>
            </p:txBody>
          </p:sp>
        </p:grpSp>
        <p:sp>
          <p:nvSpPr>
            <p:cNvPr id="76" name="Freeform 25"/>
            <p:cNvSpPr>
              <a:spLocks noEditPoints="1"/>
            </p:cNvSpPr>
            <p:nvPr/>
          </p:nvSpPr>
          <p:spPr bwMode="auto">
            <a:xfrm>
              <a:off x="5416957" y="5922990"/>
              <a:ext cx="528989" cy="505421"/>
            </a:xfrm>
            <a:custGeom>
              <a:avLst/>
              <a:gdLst>
                <a:gd name="T0" fmla="*/ 85 w 115"/>
                <a:gd name="T1" fmla="*/ 49 h 110"/>
                <a:gd name="T2" fmla="*/ 66 w 115"/>
                <a:gd name="T3" fmla="*/ 49 h 110"/>
                <a:gd name="T4" fmla="*/ 84 w 115"/>
                <a:gd name="T5" fmla="*/ 56 h 110"/>
                <a:gd name="T6" fmla="*/ 85 w 115"/>
                <a:gd name="T7" fmla="*/ 49 h 110"/>
                <a:gd name="T8" fmla="*/ 84 w 115"/>
                <a:gd name="T9" fmla="*/ 49 h 110"/>
                <a:gd name="T10" fmla="*/ 26 w 115"/>
                <a:gd name="T11" fmla="*/ 53 h 110"/>
                <a:gd name="T12" fmla="*/ 44 w 115"/>
                <a:gd name="T13" fmla="*/ 49 h 110"/>
                <a:gd name="T14" fmla="*/ 25 w 115"/>
                <a:gd name="T15" fmla="*/ 49 h 110"/>
                <a:gd name="T16" fmla="*/ 43 w 115"/>
                <a:gd name="T17" fmla="*/ 49 h 110"/>
                <a:gd name="T18" fmla="*/ 49 w 115"/>
                <a:gd name="T19" fmla="*/ 20 h 110"/>
                <a:gd name="T20" fmla="*/ 60 w 115"/>
                <a:gd name="T21" fmla="*/ 18 h 110"/>
                <a:gd name="T22" fmla="*/ 52 w 115"/>
                <a:gd name="T23" fmla="*/ 13 h 110"/>
                <a:gd name="T24" fmla="*/ 49 w 115"/>
                <a:gd name="T25" fmla="*/ 20 h 110"/>
                <a:gd name="T26" fmla="*/ 54 w 115"/>
                <a:gd name="T27" fmla="*/ 24 h 110"/>
                <a:gd name="T28" fmla="*/ 31 w 115"/>
                <a:gd name="T29" fmla="*/ 27 h 110"/>
                <a:gd name="T30" fmla="*/ 47 w 115"/>
                <a:gd name="T31" fmla="*/ 30 h 110"/>
                <a:gd name="T32" fmla="*/ 44 w 115"/>
                <a:gd name="T33" fmla="*/ 20 h 110"/>
                <a:gd name="T34" fmla="*/ 47 w 115"/>
                <a:gd name="T35" fmla="*/ 27 h 110"/>
                <a:gd name="T36" fmla="*/ 38 w 115"/>
                <a:gd name="T37" fmla="*/ 25 h 110"/>
                <a:gd name="T38" fmla="*/ 77 w 115"/>
                <a:gd name="T39" fmla="*/ 30 h 110"/>
                <a:gd name="T40" fmla="*/ 78 w 115"/>
                <a:gd name="T41" fmla="*/ 28 h 110"/>
                <a:gd name="T42" fmla="*/ 67 w 115"/>
                <a:gd name="T43" fmla="*/ 20 h 110"/>
                <a:gd name="T44" fmla="*/ 61 w 115"/>
                <a:gd name="T45" fmla="*/ 28 h 110"/>
                <a:gd name="T46" fmla="*/ 69 w 115"/>
                <a:gd name="T47" fmla="*/ 36 h 110"/>
                <a:gd name="T48" fmla="*/ 54 w 115"/>
                <a:gd name="T49" fmla="*/ 35 h 110"/>
                <a:gd name="T50" fmla="*/ 60 w 115"/>
                <a:gd name="T51" fmla="*/ 28 h 110"/>
                <a:gd name="T52" fmla="*/ 56 w 115"/>
                <a:gd name="T53" fmla="*/ 27 h 110"/>
                <a:gd name="T54" fmla="*/ 50 w 115"/>
                <a:gd name="T55" fmla="*/ 24 h 110"/>
                <a:gd name="T56" fmla="*/ 49 w 115"/>
                <a:gd name="T57" fmla="*/ 29 h 110"/>
                <a:gd name="T58" fmla="*/ 32 w 115"/>
                <a:gd name="T59" fmla="*/ 40 h 110"/>
                <a:gd name="T60" fmla="*/ 31 w 115"/>
                <a:gd name="T61" fmla="*/ 40 h 110"/>
                <a:gd name="T62" fmla="*/ 44 w 115"/>
                <a:gd name="T63" fmla="*/ 61 h 110"/>
                <a:gd name="T64" fmla="*/ 67 w 115"/>
                <a:gd name="T65" fmla="*/ 57 h 110"/>
                <a:gd name="T66" fmla="*/ 51 w 115"/>
                <a:gd name="T67" fmla="*/ 46 h 110"/>
                <a:gd name="T68" fmla="*/ 53 w 115"/>
                <a:gd name="T69" fmla="*/ 53 h 110"/>
                <a:gd name="T70" fmla="*/ 45 w 115"/>
                <a:gd name="T71" fmla="*/ 57 h 110"/>
                <a:gd name="T72" fmla="*/ 38 w 115"/>
                <a:gd name="T73" fmla="*/ 39 h 110"/>
                <a:gd name="T74" fmla="*/ 51 w 115"/>
                <a:gd name="T75" fmla="*/ 46 h 110"/>
                <a:gd name="T76" fmla="*/ 75 w 115"/>
                <a:gd name="T77" fmla="*/ 36 h 110"/>
                <a:gd name="T78" fmla="*/ 69 w 115"/>
                <a:gd name="T79" fmla="*/ 38 h 110"/>
                <a:gd name="T80" fmla="*/ 57 w 115"/>
                <a:gd name="T81" fmla="*/ 44 h 110"/>
                <a:gd name="T82" fmla="*/ 73 w 115"/>
                <a:gd name="T83" fmla="*/ 40 h 110"/>
                <a:gd name="T84" fmla="*/ 75 w 115"/>
                <a:gd name="T85" fmla="*/ 36 h 110"/>
                <a:gd name="T86" fmla="*/ 59 w 115"/>
                <a:gd name="T87" fmla="*/ 75 h 110"/>
                <a:gd name="T88" fmla="*/ 47 w 115"/>
                <a:gd name="T89" fmla="*/ 69 h 110"/>
                <a:gd name="T90" fmla="*/ 91 w 115"/>
                <a:gd name="T91" fmla="*/ 76 h 110"/>
                <a:gd name="T92" fmla="*/ 76 w 115"/>
                <a:gd name="T93" fmla="*/ 62 h 110"/>
                <a:gd name="T94" fmla="*/ 68 w 115"/>
                <a:gd name="T95" fmla="*/ 59 h 110"/>
                <a:gd name="T96" fmla="*/ 63 w 115"/>
                <a:gd name="T97" fmla="*/ 69 h 110"/>
                <a:gd name="T98" fmla="*/ 20 w 115"/>
                <a:gd name="T99" fmla="*/ 76 h 110"/>
                <a:gd name="T100" fmla="*/ 47 w 115"/>
                <a:gd name="T101" fmla="*/ 69 h 110"/>
                <a:gd name="T102" fmla="*/ 42 w 115"/>
                <a:gd name="T103" fmla="*/ 60 h 110"/>
                <a:gd name="T104" fmla="*/ 35 w 115"/>
                <a:gd name="T105" fmla="*/ 62 h 110"/>
                <a:gd name="T106" fmla="*/ 20 w 115"/>
                <a:gd name="T107" fmla="*/ 76 h 110"/>
                <a:gd name="T108" fmla="*/ 92 w 115"/>
                <a:gd name="T109" fmla="*/ 17 h 110"/>
                <a:gd name="T110" fmla="*/ 32 w 115"/>
                <a:gd name="T111" fmla="*/ 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5" h="110">
                  <a:moveTo>
                    <a:pt x="84" y="56"/>
                  </a:moveTo>
                  <a:cubicBezTo>
                    <a:pt x="84" y="55"/>
                    <a:pt x="85" y="54"/>
                    <a:pt x="85" y="54"/>
                  </a:cubicBezTo>
                  <a:cubicBezTo>
                    <a:pt x="85" y="54"/>
                    <a:pt x="84" y="55"/>
                    <a:pt x="84" y="56"/>
                  </a:cubicBezTo>
                  <a:close/>
                  <a:moveTo>
                    <a:pt x="85" y="49"/>
                  </a:moveTo>
                  <a:cubicBezTo>
                    <a:pt x="85" y="49"/>
                    <a:pt x="85" y="49"/>
                    <a:pt x="85" y="49"/>
                  </a:cubicBezTo>
                  <a:cubicBezTo>
                    <a:pt x="85" y="45"/>
                    <a:pt x="85" y="42"/>
                    <a:pt x="82" y="41"/>
                  </a:cubicBezTo>
                  <a:cubicBezTo>
                    <a:pt x="78" y="39"/>
                    <a:pt x="76" y="39"/>
                    <a:pt x="74" y="40"/>
                  </a:cubicBezTo>
                  <a:cubicBezTo>
                    <a:pt x="73" y="40"/>
                    <a:pt x="73" y="41"/>
                    <a:pt x="73" y="41"/>
                  </a:cubicBezTo>
                  <a:cubicBezTo>
                    <a:pt x="73" y="41"/>
                    <a:pt x="72" y="41"/>
                    <a:pt x="72" y="41"/>
                  </a:cubicBezTo>
                  <a:cubicBezTo>
                    <a:pt x="67" y="41"/>
                    <a:pt x="66" y="46"/>
                    <a:pt x="66" y="49"/>
                  </a:cubicBezTo>
                  <a:cubicBezTo>
                    <a:pt x="67" y="51"/>
                    <a:pt x="68" y="53"/>
                    <a:pt x="68" y="56"/>
                  </a:cubicBezTo>
                  <a:cubicBezTo>
                    <a:pt x="69" y="58"/>
                    <a:pt x="72" y="61"/>
                    <a:pt x="76" y="61"/>
                  </a:cubicBezTo>
                  <a:cubicBezTo>
                    <a:pt x="79" y="61"/>
                    <a:pt x="81" y="59"/>
                    <a:pt x="83" y="57"/>
                  </a:cubicBezTo>
                  <a:cubicBezTo>
                    <a:pt x="82" y="57"/>
                    <a:pt x="82" y="58"/>
                    <a:pt x="82" y="58"/>
                  </a:cubicBezTo>
                  <a:cubicBezTo>
                    <a:pt x="83" y="58"/>
                    <a:pt x="83" y="57"/>
                    <a:pt x="84" y="56"/>
                  </a:cubicBezTo>
                  <a:cubicBezTo>
                    <a:pt x="84" y="56"/>
                    <a:pt x="83" y="57"/>
                    <a:pt x="83" y="57"/>
                  </a:cubicBezTo>
                  <a:cubicBezTo>
                    <a:pt x="84" y="56"/>
                    <a:pt x="85" y="54"/>
                    <a:pt x="85" y="53"/>
                  </a:cubicBezTo>
                  <a:cubicBezTo>
                    <a:pt x="85" y="53"/>
                    <a:pt x="86" y="52"/>
                    <a:pt x="86" y="52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86" y="50"/>
                    <a:pt x="86" y="49"/>
                    <a:pt x="85" y="49"/>
                  </a:cubicBezTo>
                  <a:close/>
                  <a:moveTo>
                    <a:pt x="76" y="59"/>
                  </a:moveTo>
                  <a:cubicBezTo>
                    <a:pt x="71" y="59"/>
                    <a:pt x="67" y="54"/>
                    <a:pt x="67" y="50"/>
                  </a:cubicBezTo>
                  <a:cubicBezTo>
                    <a:pt x="67" y="50"/>
                    <a:pt x="67" y="50"/>
                    <a:pt x="67" y="49"/>
                  </a:cubicBezTo>
                  <a:cubicBezTo>
                    <a:pt x="69" y="49"/>
                    <a:pt x="73" y="47"/>
                    <a:pt x="74" y="46"/>
                  </a:cubicBezTo>
                  <a:cubicBezTo>
                    <a:pt x="75" y="48"/>
                    <a:pt x="81" y="49"/>
                    <a:pt x="84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4"/>
                    <a:pt x="80" y="59"/>
                    <a:pt x="76" y="59"/>
                  </a:cubicBezTo>
                  <a:close/>
                  <a:moveTo>
                    <a:pt x="25" y="50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3"/>
                    <a:pt x="26" y="53"/>
                  </a:cubicBezTo>
                  <a:cubicBezTo>
                    <a:pt x="27" y="57"/>
                    <a:pt x="30" y="61"/>
                    <a:pt x="35" y="61"/>
                  </a:cubicBezTo>
                  <a:cubicBezTo>
                    <a:pt x="38" y="61"/>
                    <a:pt x="41" y="58"/>
                    <a:pt x="43" y="55"/>
                  </a:cubicBezTo>
                  <a:cubicBezTo>
                    <a:pt x="43" y="53"/>
                    <a:pt x="43" y="51"/>
                    <a:pt x="45" y="49"/>
                  </a:cubicBezTo>
                  <a:cubicBezTo>
                    <a:pt x="45" y="49"/>
                    <a:pt x="45" y="49"/>
                    <a:pt x="44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45"/>
                    <a:pt x="44" y="42"/>
                    <a:pt x="41" y="41"/>
                  </a:cubicBezTo>
                  <a:cubicBezTo>
                    <a:pt x="38" y="39"/>
                    <a:pt x="35" y="39"/>
                    <a:pt x="33" y="40"/>
                  </a:cubicBezTo>
                  <a:cubicBezTo>
                    <a:pt x="33" y="40"/>
                    <a:pt x="32" y="41"/>
                    <a:pt x="32" y="41"/>
                  </a:cubicBezTo>
                  <a:cubicBezTo>
                    <a:pt x="32" y="41"/>
                    <a:pt x="31" y="41"/>
                    <a:pt x="31" y="41"/>
                  </a:cubicBezTo>
                  <a:cubicBezTo>
                    <a:pt x="26" y="41"/>
                    <a:pt x="25" y="46"/>
                    <a:pt x="25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5" y="49"/>
                    <a:pt x="25" y="50"/>
                    <a:pt x="25" y="50"/>
                  </a:cubicBezTo>
                  <a:close/>
                  <a:moveTo>
                    <a:pt x="27" y="49"/>
                  </a:moveTo>
                  <a:cubicBezTo>
                    <a:pt x="29" y="49"/>
                    <a:pt x="32" y="47"/>
                    <a:pt x="33" y="46"/>
                  </a:cubicBezTo>
                  <a:cubicBezTo>
                    <a:pt x="34" y="48"/>
                    <a:pt x="40" y="49"/>
                    <a:pt x="43" y="4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4"/>
                    <a:pt x="40" y="59"/>
                    <a:pt x="35" y="59"/>
                  </a:cubicBezTo>
                  <a:cubicBezTo>
                    <a:pt x="30" y="59"/>
                    <a:pt x="27" y="54"/>
                    <a:pt x="27" y="50"/>
                  </a:cubicBezTo>
                  <a:cubicBezTo>
                    <a:pt x="27" y="50"/>
                    <a:pt x="27" y="50"/>
                    <a:pt x="27" y="49"/>
                  </a:cubicBezTo>
                  <a:close/>
                  <a:moveTo>
                    <a:pt x="49" y="20"/>
                  </a:moveTo>
                  <a:cubicBezTo>
                    <a:pt x="49" y="23"/>
                    <a:pt x="52" y="25"/>
                    <a:pt x="54" y="25"/>
                  </a:cubicBezTo>
                  <a:cubicBezTo>
                    <a:pt x="57" y="25"/>
                    <a:pt x="59" y="23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8"/>
                    <a:pt x="60" y="18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6"/>
                    <a:pt x="60" y="14"/>
                    <a:pt x="58" y="13"/>
                  </a:cubicBezTo>
                  <a:cubicBezTo>
                    <a:pt x="56" y="12"/>
                    <a:pt x="54" y="12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2" y="13"/>
                    <a:pt x="52" y="13"/>
                  </a:cubicBezTo>
                  <a:cubicBezTo>
                    <a:pt x="49" y="13"/>
                    <a:pt x="48" y="16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8" y="18"/>
                    <a:pt x="48" y="18"/>
                    <a:pt x="48" y="19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8" y="20"/>
                    <a:pt x="48" y="20"/>
                    <a:pt x="49" y="20"/>
                  </a:cubicBezTo>
                  <a:close/>
                  <a:moveTo>
                    <a:pt x="49" y="18"/>
                  </a:moveTo>
                  <a:cubicBezTo>
                    <a:pt x="50" y="18"/>
                    <a:pt x="53" y="17"/>
                    <a:pt x="53" y="16"/>
                  </a:cubicBezTo>
                  <a:cubicBezTo>
                    <a:pt x="54" y="17"/>
                    <a:pt x="58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9" y="21"/>
                    <a:pt x="57" y="24"/>
                    <a:pt x="54" y="24"/>
                  </a:cubicBezTo>
                  <a:cubicBezTo>
                    <a:pt x="51" y="24"/>
                    <a:pt x="49" y="21"/>
                    <a:pt x="49" y="19"/>
                  </a:cubicBezTo>
                  <a:cubicBezTo>
                    <a:pt x="49" y="18"/>
                    <a:pt x="49" y="18"/>
                    <a:pt x="49" y="18"/>
                  </a:cubicBezTo>
                  <a:close/>
                  <a:moveTo>
                    <a:pt x="36" y="20"/>
                  </a:moveTo>
                  <a:cubicBezTo>
                    <a:pt x="32" y="20"/>
                    <a:pt x="31" y="24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8"/>
                    <a:pt x="31" y="28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30"/>
                    <a:pt x="31" y="30"/>
                    <a:pt x="32" y="30"/>
                  </a:cubicBezTo>
                  <a:cubicBezTo>
                    <a:pt x="33" y="34"/>
                    <a:pt x="36" y="37"/>
                    <a:pt x="39" y="37"/>
                  </a:cubicBezTo>
                  <a:cubicBezTo>
                    <a:pt x="43" y="37"/>
                    <a:pt x="46" y="34"/>
                    <a:pt x="47" y="30"/>
                  </a:cubicBezTo>
                  <a:cubicBezTo>
                    <a:pt x="48" y="30"/>
                    <a:pt x="48" y="30"/>
                    <a:pt x="48" y="2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4"/>
                    <a:pt x="47" y="21"/>
                    <a:pt x="44" y="20"/>
                  </a:cubicBezTo>
                  <a:cubicBezTo>
                    <a:pt x="42" y="19"/>
                    <a:pt x="39" y="19"/>
                    <a:pt x="38" y="20"/>
                  </a:cubicBezTo>
                  <a:cubicBezTo>
                    <a:pt x="38" y="20"/>
                    <a:pt x="37" y="20"/>
                    <a:pt x="37" y="20"/>
                  </a:cubicBezTo>
                  <a:cubicBezTo>
                    <a:pt x="37" y="20"/>
                    <a:pt x="36" y="20"/>
                    <a:pt x="36" y="20"/>
                  </a:cubicBezTo>
                  <a:close/>
                  <a:moveTo>
                    <a:pt x="38" y="25"/>
                  </a:moveTo>
                  <a:cubicBezTo>
                    <a:pt x="39" y="26"/>
                    <a:pt x="44" y="27"/>
                    <a:pt x="47" y="27"/>
                  </a:cubicBezTo>
                  <a:cubicBezTo>
                    <a:pt x="47" y="27"/>
                    <a:pt x="47" y="28"/>
                    <a:pt x="47" y="28"/>
                  </a:cubicBezTo>
                  <a:cubicBezTo>
                    <a:pt x="47" y="31"/>
                    <a:pt x="43" y="36"/>
                    <a:pt x="39" y="36"/>
                  </a:cubicBezTo>
                  <a:cubicBezTo>
                    <a:pt x="35" y="36"/>
                    <a:pt x="32" y="32"/>
                    <a:pt x="32" y="28"/>
                  </a:cubicBezTo>
                  <a:cubicBezTo>
                    <a:pt x="32" y="28"/>
                    <a:pt x="32" y="27"/>
                    <a:pt x="33" y="27"/>
                  </a:cubicBezTo>
                  <a:cubicBezTo>
                    <a:pt x="34" y="27"/>
                    <a:pt x="37" y="25"/>
                    <a:pt x="38" y="25"/>
                  </a:cubicBezTo>
                  <a:close/>
                  <a:moveTo>
                    <a:pt x="61" y="28"/>
                  </a:moveTo>
                  <a:cubicBezTo>
                    <a:pt x="61" y="29"/>
                    <a:pt x="61" y="29"/>
                    <a:pt x="61" y="29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2" y="34"/>
                    <a:pt x="65" y="37"/>
                    <a:pt x="69" y="37"/>
                  </a:cubicBezTo>
                  <a:cubicBezTo>
                    <a:pt x="73" y="37"/>
                    <a:pt x="76" y="34"/>
                    <a:pt x="77" y="30"/>
                  </a:cubicBezTo>
                  <a:cubicBezTo>
                    <a:pt x="77" y="30"/>
                    <a:pt x="77" y="30"/>
                    <a:pt x="78" y="30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8" y="28"/>
                    <a:pt x="78" y="27"/>
                    <a:pt x="77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4"/>
                    <a:pt x="77" y="21"/>
                    <a:pt x="74" y="20"/>
                  </a:cubicBezTo>
                  <a:cubicBezTo>
                    <a:pt x="71" y="19"/>
                    <a:pt x="69" y="19"/>
                    <a:pt x="67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0"/>
                    <a:pt x="66" y="20"/>
                    <a:pt x="66" y="20"/>
                  </a:cubicBezTo>
                  <a:cubicBezTo>
                    <a:pt x="62" y="20"/>
                    <a:pt x="61" y="24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0" y="28"/>
                    <a:pt x="61" y="28"/>
                  </a:cubicBezTo>
                  <a:close/>
                  <a:moveTo>
                    <a:pt x="62" y="27"/>
                  </a:moveTo>
                  <a:cubicBezTo>
                    <a:pt x="64" y="27"/>
                    <a:pt x="67" y="25"/>
                    <a:pt x="67" y="25"/>
                  </a:cubicBezTo>
                  <a:cubicBezTo>
                    <a:pt x="69" y="26"/>
                    <a:pt x="74" y="27"/>
                    <a:pt x="76" y="27"/>
                  </a:cubicBezTo>
                  <a:cubicBezTo>
                    <a:pt x="76" y="27"/>
                    <a:pt x="76" y="28"/>
                    <a:pt x="76" y="28"/>
                  </a:cubicBezTo>
                  <a:cubicBezTo>
                    <a:pt x="76" y="31"/>
                    <a:pt x="73" y="36"/>
                    <a:pt x="69" y="36"/>
                  </a:cubicBezTo>
                  <a:cubicBezTo>
                    <a:pt x="65" y="36"/>
                    <a:pt x="62" y="32"/>
                    <a:pt x="62" y="28"/>
                  </a:cubicBezTo>
                  <a:cubicBezTo>
                    <a:pt x="62" y="28"/>
                    <a:pt x="62" y="27"/>
                    <a:pt x="62" y="27"/>
                  </a:cubicBezTo>
                  <a:close/>
                  <a:moveTo>
                    <a:pt x="48" y="31"/>
                  </a:moveTo>
                  <a:cubicBezTo>
                    <a:pt x="47" y="32"/>
                    <a:pt x="47" y="33"/>
                    <a:pt x="46" y="35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2" y="33"/>
                    <a:pt x="61" y="32"/>
                    <a:pt x="61" y="31"/>
                  </a:cubicBezTo>
                  <a:cubicBezTo>
                    <a:pt x="60" y="30"/>
                    <a:pt x="60" y="30"/>
                    <a:pt x="60" y="29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26"/>
                    <a:pt x="60" y="26"/>
                    <a:pt x="61" y="25"/>
                  </a:cubicBezTo>
                  <a:cubicBezTo>
                    <a:pt x="60" y="25"/>
                    <a:pt x="59" y="24"/>
                    <a:pt x="59" y="24"/>
                  </a:cubicBezTo>
                  <a:cubicBezTo>
                    <a:pt x="59" y="24"/>
                    <a:pt x="58" y="24"/>
                    <a:pt x="58" y="24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9" y="24"/>
                    <a:pt x="49" y="25"/>
                    <a:pt x="48" y="25"/>
                  </a:cubicBezTo>
                  <a:cubicBezTo>
                    <a:pt x="48" y="26"/>
                    <a:pt x="48" y="26"/>
                    <a:pt x="48" y="27"/>
                  </a:cubicBezTo>
                  <a:cubicBezTo>
                    <a:pt x="49" y="27"/>
                    <a:pt x="49" y="27"/>
                    <a:pt x="49" y="28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30"/>
                    <a:pt x="48" y="30"/>
                    <a:pt x="48" y="31"/>
                  </a:cubicBezTo>
                  <a:close/>
                  <a:moveTo>
                    <a:pt x="32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4" y="39"/>
                    <a:pt x="35" y="39"/>
                    <a:pt x="36" y="39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6"/>
                    <a:pt x="33" y="36"/>
                    <a:pt x="33" y="36"/>
                  </a:cubicBezTo>
                  <a:cubicBezTo>
                    <a:pt x="31" y="36"/>
                    <a:pt x="29" y="38"/>
                    <a:pt x="28" y="41"/>
                  </a:cubicBezTo>
                  <a:cubicBezTo>
                    <a:pt x="29" y="40"/>
                    <a:pt x="30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2" y="40"/>
                  </a:cubicBezTo>
                  <a:close/>
                  <a:moveTo>
                    <a:pt x="43" y="5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3" y="61"/>
                    <a:pt x="43" y="61"/>
                    <a:pt x="44" y="61"/>
                  </a:cubicBezTo>
                  <a:cubicBezTo>
                    <a:pt x="45" y="66"/>
                    <a:pt x="50" y="71"/>
                    <a:pt x="55" y="71"/>
                  </a:cubicBezTo>
                  <a:cubicBezTo>
                    <a:pt x="61" y="71"/>
                    <a:pt x="65" y="66"/>
                    <a:pt x="67" y="61"/>
                  </a:cubicBezTo>
                  <a:cubicBezTo>
                    <a:pt x="67" y="61"/>
                    <a:pt x="68" y="61"/>
                    <a:pt x="68" y="60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68" y="57"/>
                    <a:pt x="68" y="57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7" y="52"/>
                    <a:pt x="66" y="48"/>
                    <a:pt x="63" y="46"/>
                  </a:cubicBezTo>
                  <a:cubicBezTo>
                    <a:pt x="59" y="45"/>
                    <a:pt x="55" y="45"/>
                    <a:pt x="53" y="46"/>
                  </a:cubicBezTo>
                  <a:cubicBezTo>
                    <a:pt x="53" y="46"/>
                    <a:pt x="52" y="46"/>
                    <a:pt x="52" y="46"/>
                  </a:cubicBezTo>
                  <a:cubicBezTo>
                    <a:pt x="52" y="47"/>
                    <a:pt x="51" y="46"/>
                    <a:pt x="51" y="46"/>
                  </a:cubicBezTo>
                  <a:cubicBezTo>
                    <a:pt x="45" y="47"/>
                    <a:pt x="43" y="52"/>
                    <a:pt x="44" y="56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3" y="57"/>
                    <a:pt x="43" y="57"/>
                    <a:pt x="43" y="58"/>
                  </a:cubicBezTo>
                  <a:close/>
                  <a:moveTo>
                    <a:pt x="45" y="57"/>
                  </a:moveTo>
                  <a:cubicBezTo>
                    <a:pt x="48" y="56"/>
                    <a:pt x="52" y="54"/>
                    <a:pt x="53" y="53"/>
                  </a:cubicBezTo>
                  <a:cubicBezTo>
                    <a:pt x="55" y="55"/>
                    <a:pt x="62" y="57"/>
                    <a:pt x="66" y="57"/>
                  </a:cubicBezTo>
                  <a:cubicBezTo>
                    <a:pt x="66" y="57"/>
                    <a:pt x="66" y="57"/>
                    <a:pt x="66" y="58"/>
                  </a:cubicBezTo>
                  <a:cubicBezTo>
                    <a:pt x="66" y="63"/>
                    <a:pt x="61" y="69"/>
                    <a:pt x="55" y="69"/>
                  </a:cubicBezTo>
                  <a:cubicBezTo>
                    <a:pt x="49" y="69"/>
                    <a:pt x="45" y="63"/>
                    <a:pt x="45" y="58"/>
                  </a:cubicBezTo>
                  <a:cubicBezTo>
                    <a:pt x="45" y="57"/>
                    <a:pt x="45" y="57"/>
                    <a:pt x="45" y="57"/>
                  </a:cubicBezTo>
                  <a:close/>
                  <a:moveTo>
                    <a:pt x="42" y="40"/>
                  </a:moveTo>
                  <a:cubicBezTo>
                    <a:pt x="39" y="38"/>
                    <a:pt x="39" y="38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39"/>
                    <a:pt x="40" y="40"/>
                    <a:pt x="41" y="40"/>
                  </a:cubicBezTo>
                  <a:cubicBezTo>
                    <a:pt x="44" y="42"/>
                    <a:pt x="45" y="45"/>
                    <a:pt x="45" y="49"/>
                  </a:cubicBezTo>
                  <a:cubicBezTo>
                    <a:pt x="46" y="47"/>
                    <a:pt x="48" y="46"/>
                    <a:pt x="50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1" y="46"/>
                    <a:pt x="52" y="46"/>
                    <a:pt x="52" y="46"/>
                  </a:cubicBezTo>
                  <a:cubicBezTo>
                    <a:pt x="51" y="42"/>
                    <a:pt x="49" y="36"/>
                    <a:pt x="46" y="36"/>
                  </a:cubicBezTo>
                  <a:cubicBezTo>
                    <a:pt x="45" y="36"/>
                    <a:pt x="45" y="36"/>
                    <a:pt x="45" y="36"/>
                  </a:cubicBezTo>
                  <a:lnTo>
                    <a:pt x="42" y="40"/>
                  </a:lnTo>
                  <a:close/>
                  <a:moveTo>
                    <a:pt x="75" y="3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0" y="36"/>
                    <a:pt x="58" y="41"/>
                    <a:pt x="57" y="44"/>
                  </a:cubicBezTo>
                  <a:cubicBezTo>
                    <a:pt x="59" y="45"/>
                    <a:pt x="61" y="45"/>
                    <a:pt x="63" y="46"/>
                  </a:cubicBezTo>
                  <a:cubicBezTo>
                    <a:pt x="64" y="46"/>
                    <a:pt x="65" y="47"/>
                    <a:pt x="66" y="48"/>
                  </a:cubicBezTo>
                  <a:cubicBezTo>
                    <a:pt x="66" y="44"/>
                    <a:pt x="67" y="41"/>
                    <a:pt x="72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2" y="40"/>
                    <a:pt x="72" y="40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5" y="39"/>
                    <a:pt x="77" y="39"/>
                    <a:pt x="79" y="39"/>
                  </a:cubicBezTo>
                  <a:cubicBezTo>
                    <a:pt x="79" y="37"/>
                    <a:pt x="77" y="36"/>
                    <a:pt x="75" y="36"/>
                  </a:cubicBezTo>
                  <a:close/>
                  <a:moveTo>
                    <a:pt x="55" y="90"/>
                  </a:moveTo>
                  <a:cubicBezTo>
                    <a:pt x="73" y="90"/>
                    <a:pt x="73" y="90"/>
                    <a:pt x="73" y="90"/>
                  </a:cubicBezTo>
                  <a:cubicBezTo>
                    <a:pt x="73" y="90"/>
                    <a:pt x="73" y="70"/>
                    <a:pt x="64" y="69"/>
                  </a:cubicBezTo>
                  <a:cubicBezTo>
                    <a:pt x="64" y="69"/>
                    <a:pt x="64" y="69"/>
                    <a:pt x="63" y="69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9"/>
                    <a:pt x="47" y="69"/>
                    <a:pt x="46" y="69"/>
                  </a:cubicBezTo>
                  <a:cubicBezTo>
                    <a:pt x="37" y="70"/>
                    <a:pt x="37" y="90"/>
                    <a:pt x="37" y="90"/>
                  </a:cubicBezTo>
                  <a:cubicBezTo>
                    <a:pt x="55" y="90"/>
                    <a:pt x="55" y="90"/>
                    <a:pt x="55" y="90"/>
                  </a:cubicBezTo>
                  <a:close/>
                  <a:moveTo>
                    <a:pt x="76" y="76"/>
                  </a:moveTo>
                  <a:cubicBezTo>
                    <a:pt x="91" y="76"/>
                    <a:pt x="91" y="76"/>
                    <a:pt x="91" y="76"/>
                  </a:cubicBezTo>
                  <a:cubicBezTo>
                    <a:pt x="91" y="76"/>
                    <a:pt x="90" y="60"/>
                    <a:pt x="83" y="59"/>
                  </a:cubicBezTo>
                  <a:cubicBezTo>
                    <a:pt x="83" y="59"/>
                    <a:pt x="82" y="59"/>
                    <a:pt x="82" y="59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9"/>
                    <a:pt x="69" y="59"/>
                    <a:pt x="68" y="59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1"/>
                    <a:pt x="68" y="61"/>
                    <a:pt x="67" y="62"/>
                  </a:cubicBezTo>
                  <a:cubicBezTo>
                    <a:pt x="66" y="65"/>
                    <a:pt x="64" y="68"/>
                    <a:pt x="62" y="69"/>
                  </a:cubicBezTo>
                  <a:cubicBezTo>
                    <a:pt x="62" y="70"/>
                    <a:pt x="61" y="70"/>
                    <a:pt x="61" y="71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69"/>
                    <a:pt x="64" y="68"/>
                    <a:pt x="64" y="68"/>
                  </a:cubicBezTo>
                  <a:cubicBezTo>
                    <a:pt x="68" y="69"/>
                    <a:pt x="70" y="72"/>
                    <a:pt x="72" y="76"/>
                  </a:cubicBezTo>
                  <a:cubicBezTo>
                    <a:pt x="76" y="76"/>
                    <a:pt x="76" y="76"/>
                    <a:pt x="76" y="76"/>
                  </a:cubicBezTo>
                  <a:close/>
                  <a:moveTo>
                    <a:pt x="20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40" y="72"/>
                    <a:pt x="43" y="69"/>
                    <a:pt x="46" y="68"/>
                  </a:cubicBezTo>
                  <a:cubicBezTo>
                    <a:pt x="47" y="68"/>
                    <a:pt x="47" y="69"/>
                    <a:pt x="47" y="6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9" y="70"/>
                    <a:pt x="49" y="70"/>
                    <a:pt x="49" y="69"/>
                  </a:cubicBezTo>
                  <a:cubicBezTo>
                    <a:pt x="46" y="67"/>
                    <a:pt x="44" y="64"/>
                    <a:pt x="43" y="62"/>
                  </a:cubicBezTo>
                  <a:cubicBezTo>
                    <a:pt x="43" y="61"/>
                    <a:pt x="42" y="61"/>
                    <a:pt x="42" y="60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1" y="59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8" y="59"/>
                    <a:pt x="28" y="59"/>
                    <a:pt x="27" y="59"/>
                  </a:cubicBezTo>
                  <a:cubicBezTo>
                    <a:pt x="20" y="60"/>
                    <a:pt x="20" y="76"/>
                    <a:pt x="20" y="76"/>
                  </a:cubicBezTo>
                  <a:close/>
                  <a:moveTo>
                    <a:pt x="96" y="1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101" y="26"/>
                    <a:pt x="107" y="39"/>
                    <a:pt x="107" y="53"/>
                  </a:cubicBezTo>
                  <a:cubicBezTo>
                    <a:pt x="107" y="80"/>
                    <a:pt x="85" y="103"/>
                    <a:pt x="57" y="103"/>
                  </a:cubicBezTo>
                  <a:cubicBezTo>
                    <a:pt x="30" y="103"/>
                    <a:pt x="7" y="80"/>
                    <a:pt x="7" y="53"/>
                  </a:cubicBezTo>
                  <a:cubicBezTo>
                    <a:pt x="7" y="32"/>
                    <a:pt x="20" y="15"/>
                    <a:pt x="37" y="7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13" y="11"/>
                    <a:pt x="0" y="30"/>
                    <a:pt x="0" y="53"/>
                  </a:cubicBezTo>
                  <a:cubicBezTo>
                    <a:pt x="0" y="85"/>
                    <a:pt x="26" y="110"/>
                    <a:pt x="57" y="110"/>
                  </a:cubicBezTo>
                  <a:cubicBezTo>
                    <a:pt x="89" y="110"/>
                    <a:pt x="115" y="85"/>
                    <a:pt x="115" y="53"/>
                  </a:cubicBezTo>
                  <a:cubicBezTo>
                    <a:pt x="115" y="36"/>
                    <a:pt x="108" y="21"/>
                    <a:pt x="96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513">
                <a:latin typeface="+mj-lt"/>
              </a:endParaRP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6934200" y="3394752"/>
            <a:ext cx="1172653" cy="1773892"/>
            <a:chOff x="2286000" y="5064415"/>
            <a:chExt cx="2216410" cy="3352800"/>
          </a:xfrm>
        </p:grpSpPr>
        <p:sp>
          <p:nvSpPr>
            <p:cNvPr id="82" name="Freeform 6"/>
            <p:cNvSpPr>
              <a:spLocks noEditPoints="1"/>
            </p:cNvSpPr>
            <p:nvPr/>
          </p:nvSpPr>
          <p:spPr bwMode="auto">
            <a:xfrm>
              <a:off x="2286000" y="5094399"/>
              <a:ext cx="1199356" cy="3316219"/>
            </a:xfrm>
            <a:custGeom>
              <a:avLst/>
              <a:gdLst>
                <a:gd name="T0" fmla="*/ 65 w 166"/>
                <a:gd name="T1" fmla="*/ 403 h 459"/>
                <a:gd name="T2" fmla="*/ 70 w 166"/>
                <a:gd name="T3" fmla="*/ 436 h 459"/>
                <a:gd name="T4" fmla="*/ 76 w 166"/>
                <a:gd name="T5" fmla="*/ 456 h 459"/>
                <a:gd name="T6" fmla="*/ 95 w 166"/>
                <a:gd name="T7" fmla="*/ 452 h 459"/>
                <a:gd name="T8" fmla="*/ 100 w 166"/>
                <a:gd name="T9" fmla="*/ 444 h 459"/>
                <a:gd name="T10" fmla="*/ 99 w 166"/>
                <a:gd name="T11" fmla="*/ 431 h 459"/>
                <a:gd name="T12" fmla="*/ 107 w 166"/>
                <a:gd name="T13" fmla="*/ 378 h 459"/>
                <a:gd name="T14" fmla="*/ 118 w 166"/>
                <a:gd name="T15" fmla="*/ 297 h 459"/>
                <a:gd name="T16" fmla="*/ 141 w 166"/>
                <a:gd name="T17" fmla="*/ 232 h 459"/>
                <a:gd name="T18" fmla="*/ 142 w 166"/>
                <a:gd name="T19" fmla="*/ 245 h 459"/>
                <a:gd name="T20" fmla="*/ 147 w 166"/>
                <a:gd name="T21" fmla="*/ 253 h 459"/>
                <a:gd name="T22" fmla="*/ 141 w 166"/>
                <a:gd name="T23" fmla="*/ 331 h 459"/>
                <a:gd name="T24" fmla="*/ 166 w 166"/>
                <a:gd name="T25" fmla="*/ 332 h 459"/>
                <a:gd name="T26" fmla="*/ 160 w 166"/>
                <a:gd name="T27" fmla="*/ 253 h 459"/>
                <a:gd name="T28" fmla="*/ 155 w 166"/>
                <a:gd name="T29" fmla="*/ 247 h 459"/>
                <a:gd name="T30" fmla="*/ 160 w 166"/>
                <a:gd name="T31" fmla="*/ 228 h 459"/>
                <a:gd name="T32" fmla="*/ 162 w 166"/>
                <a:gd name="T33" fmla="*/ 162 h 459"/>
                <a:gd name="T34" fmla="*/ 148 w 166"/>
                <a:gd name="T35" fmla="*/ 74 h 459"/>
                <a:gd name="T36" fmla="*/ 108 w 166"/>
                <a:gd name="T37" fmla="*/ 60 h 459"/>
                <a:gd name="T38" fmla="*/ 105 w 166"/>
                <a:gd name="T39" fmla="*/ 59 h 459"/>
                <a:gd name="T40" fmla="*/ 107 w 166"/>
                <a:gd name="T41" fmla="*/ 37 h 459"/>
                <a:gd name="T42" fmla="*/ 106 w 166"/>
                <a:gd name="T43" fmla="*/ 22 h 459"/>
                <a:gd name="T44" fmla="*/ 96 w 166"/>
                <a:gd name="T45" fmla="*/ 2 h 459"/>
                <a:gd name="T46" fmla="*/ 65 w 166"/>
                <a:gd name="T47" fmla="*/ 8 h 459"/>
                <a:gd name="T48" fmla="*/ 65 w 166"/>
                <a:gd name="T49" fmla="*/ 29 h 459"/>
                <a:gd name="T50" fmla="*/ 64 w 166"/>
                <a:gd name="T51" fmla="*/ 41 h 459"/>
                <a:gd name="T52" fmla="*/ 64 w 166"/>
                <a:gd name="T53" fmla="*/ 37 h 459"/>
                <a:gd name="T54" fmla="*/ 53 w 166"/>
                <a:gd name="T55" fmla="*/ 42 h 459"/>
                <a:gd name="T56" fmla="*/ 47 w 166"/>
                <a:gd name="T57" fmla="*/ 54 h 459"/>
                <a:gd name="T58" fmla="*/ 43 w 166"/>
                <a:gd name="T59" fmla="*/ 73 h 459"/>
                <a:gd name="T60" fmla="*/ 38 w 166"/>
                <a:gd name="T61" fmla="*/ 75 h 459"/>
                <a:gd name="T62" fmla="*/ 4 w 166"/>
                <a:gd name="T63" fmla="*/ 135 h 459"/>
                <a:gd name="T64" fmla="*/ 42 w 166"/>
                <a:gd name="T65" fmla="*/ 125 h 459"/>
                <a:gd name="T66" fmla="*/ 26 w 166"/>
                <a:gd name="T67" fmla="*/ 219 h 459"/>
                <a:gd name="T68" fmla="*/ 50 w 166"/>
                <a:gd name="T69" fmla="*/ 263 h 459"/>
                <a:gd name="T70" fmla="*/ 132 w 166"/>
                <a:gd name="T71" fmla="*/ 138 h 459"/>
                <a:gd name="T72" fmla="*/ 136 w 166"/>
                <a:gd name="T73" fmla="*/ 162 h 459"/>
                <a:gd name="T74" fmla="*/ 138 w 166"/>
                <a:gd name="T75" fmla="*/ 190 h 459"/>
                <a:gd name="T76" fmla="*/ 132 w 166"/>
                <a:gd name="T77" fmla="*/ 138 h 459"/>
                <a:gd name="T78" fmla="*/ 70 w 166"/>
                <a:gd name="T79" fmla="*/ 53 h 459"/>
                <a:gd name="T80" fmla="*/ 75 w 166"/>
                <a:gd name="T81" fmla="*/ 63 h 459"/>
                <a:gd name="T82" fmla="*/ 70 w 166"/>
                <a:gd name="T83" fmla="*/ 67 h 459"/>
                <a:gd name="T84" fmla="*/ 63 w 166"/>
                <a:gd name="T85" fmla="*/ 53 h 459"/>
                <a:gd name="T86" fmla="*/ 63 w 166"/>
                <a:gd name="T87" fmla="*/ 59 h 459"/>
                <a:gd name="T88" fmla="*/ 60 w 166"/>
                <a:gd name="T89" fmla="*/ 43 h 459"/>
                <a:gd name="T90" fmla="*/ 60 w 166"/>
                <a:gd name="T91" fmla="*/ 44 h 459"/>
                <a:gd name="T92" fmla="*/ 55 w 166"/>
                <a:gd name="T93" fmla="*/ 52 h 459"/>
                <a:gd name="T94" fmla="*/ 59 w 166"/>
                <a:gd name="T95" fmla="*/ 47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" h="459">
                  <a:moveTo>
                    <a:pt x="58" y="306"/>
                  </a:moveTo>
                  <a:cubicBezTo>
                    <a:pt x="58" y="310"/>
                    <a:pt x="59" y="337"/>
                    <a:pt x="59" y="344"/>
                  </a:cubicBezTo>
                  <a:cubicBezTo>
                    <a:pt x="59" y="350"/>
                    <a:pt x="65" y="394"/>
                    <a:pt x="65" y="403"/>
                  </a:cubicBezTo>
                  <a:cubicBezTo>
                    <a:pt x="66" y="412"/>
                    <a:pt x="67" y="414"/>
                    <a:pt x="69" y="419"/>
                  </a:cubicBezTo>
                  <a:cubicBezTo>
                    <a:pt x="71" y="424"/>
                    <a:pt x="70" y="430"/>
                    <a:pt x="70" y="430"/>
                  </a:cubicBezTo>
                  <a:cubicBezTo>
                    <a:pt x="70" y="430"/>
                    <a:pt x="70" y="434"/>
                    <a:pt x="70" y="436"/>
                  </a:cubicBezTo>
                  <a:cubicBezTo>
                    <a:pt x="69" y="438"/>
                    <a:pt x="67" y="444"/>
                    <a:pt x="67" y="447"/>
                  </a:cubicBezTo>
                  <a:cubicBezTo>
                    <a:pt x="68" y="450"/>
                    <a:pt x="75" y="452"/>
                    <a:pt x="75" y="452"/>
                  </a:cubicBezTo>
                  <a:cubicBezTo>
                    <a:pt x="75" y="453"/>
                    <a:pt x="76" y="456"/>
                    <a:pt x="76" y="456"/>
                  </a:cubicBezTo>
                  <a:cubicBezTo>
                    <a:pt x="81" y="459"/>
                    <a:pt x="81" y="459"/>
                    <a:pt x="81" y="459"/>
                  </a:cubicBezTo>
                  <a:cubicBezTo>
                    <a:pt x="81" y="459"/>
                    <a:pt x="94" y="458"/>
                    <a:pt x="95" y="457"/>
                  </a:cubicBezTo>
                  <a:cubicBezTo>
                    <a:pt x="96" y="456"/>
                    <a:pt x="95" y="452"/>
                    <a:pt x="95" y="452"/>
                  </a:cubicBezTo>
                  <a:cubicBezTo>
                    <a:pt x="95" y="452"/>
                    <a:pt x="96" y="450"/>
                    <a:pt x="96" y="449"/>
                  </a:cubicBezTo>
                  <a:cubicBezTo>
                    <a:pt x="96" y="447"/>
                    <a:pt x="95" y="442"/>
                    <a:pt x="95" y="442"/>
                  </a:cubicBezTo>
                  <a:cubicBezTo>
                    <a:pt x="95" y="442"/>
                    <a:pt x="96" y="444"/>
                    <a:pt x="100" y="444"/>
                  </a:cubicBezTo>
                  <a:cubicBezTo>
                    <a:pt x="104" y="444"/>
                    <a:pt x="103" y="444"/>
                    <a:pt x="105" y="443"/>
                  </a:cubicBezTo>
                  <a:cubicBezTo>
                    <a:pt x="107" y="442"/>
                    <a:pt x="107" y="440"/>
                    <a:pt x="106" y="439"/>
                  </a:cubicBezTo>
                  <a:cubicBezTo>
                    <a:pt x="105" y="438"/>
                    <a:pt x="101" y="434"/>
                    <a:pt x="99" y="431"/>
                  </a:cubicBezTo>
                  <a:cubicBezTo>
                    <a:pt x="97" y="429"/>
                    <a:pt x="96" y="426"/>
                    <a:pt x="96" y="425"/>
                  </a:cubicBezTo>
                  <a:cubicBezTo>
                    <a:pt x="96" y="425"/>
                    <a:pt x="99" y="410"/>
                    <a:pt x="101" y="400"/>
                  </a:cubicBezTo>
                  <a:cubicBezTo>
                    <a:pt x="102" y="391"/>
                    <a:pt x="106" y="384"/>
                    <a:pt x="107" y="378"/>
                  </a:cubicBezTo>
                  <a:cubicBezTo>
                    <a:pt x="109" y="371"/>
                    <a:pt x="110" y="365"/>
                    <a:pt x="110" y="357"/>
                  </a:cubicBezTo>
                  <a:cubicBezTo>
                    <a:pt x="110" y="348"/>
                    <a:pt x="111" y="341"/>
                    <a:pt x="111" y="337"/>
                  </a:cubicBezTo>
                  <a:cubicBezTo>
                    <a:pt x="111" y="333"/>
                    <a:pt x="115" y="304"/>
                    <a:pt x="118" y="297"/>
                  </a:cubicBezTo>
                  <a:cubicBezTo>
                    <a:pt x="120" y="289"/>
                    <a:pt x="130" y="257"/>
                    <a:pt x="131" y="249"/>
                  </a:cubicBezTo>
                  <a:cubicBezTo>
                    <a:pt x="131" y="242"/>
                    <a:pt x="132" y="237"/>
                    <a:pt x="132" y="237"/>
                  </a:cubicBezTo>
                  <a:cubicBezTo>
                    <a:pt x="141" y="232"/>
                    <a:pt x="141" y="232"/>
                    <a:pt x="141" y="232"/>
                  </a:cubicBezTo>
                  <a:cubicBezTo>
                    <a:pt x="141" y="232"/>
                    <a:pt x="141" y="236"/>
                    <a:pt x="141" y="238"/>
                  </a:cubicBezTo>
                  <a:cubicBezTo>
                    <a:pt x="141" y="240"/>
                    <a:pt x="141" y="241"/>
                    <a:pt x="141" y="242"/>
                  </a:cubicBezTo>
                  <a:cubicBezTo>
                    <a:pt x="141" y="244"/>
                    <a:pt x="142" y="245"/>
                    <a:pt x="142" y="245"/>
                  </a:cubicBezTo>
                  <a:cubicBezTo>
                    <a:pt x="143" y="244"/>
                    <a:pt x="144" y="247"/>
                    <a:pt x="144" y="248"/>
                  </a:cubicBezTo>
                  <a:cubicBezTo>
                    <a:pt x="145" y="248"/>
                    <a:pt x="146" y="248"/>
                    <a:pt x="147" y="248"/>
                  </a:cubicBezTo>
                  <a:cubicBezTo>
                    <a:pt x="147" y="250"/>
                    <a:pt x="147" y="252"/>
                    <a:pt x="147" y="253"/>
                  </a:cubicBezTo>
                  <a:cubicBezTo>
                    <a:pt x="145" y="253"/>
                    <a:pt x="144" y="254"/>
                    <a:pt x="144" y="254"/>
                  </a:cubicBezTo>
                  <a:cubicBezTo>
                    <a:pt x="142" y="267"/>
                    <a:pt x="142" y="267"/>
                    <a:pt x="142" y="267"/>
                  </a:cubicBezTo>
                  <a:cubicBezTo>
                    <a:pt x="142" y="267"/>
                    <a:pt x="140" y="332"/>
                    <a:pt x="141" y="331"/>
                  </a:cubicBezTo>
                  <a:cubicBezTo>
                    <a:pt x="142" y="331"/>
                    <a:pt x="147" y="330"/>
                    <a:pt x="149" y="330"/>
                  </a:cubicBezTo>
                  <a:cubicBezTo>
                    <a:pt x="151" y="330"/>
                    <a:pt x="153" y="330"/>
                    <a:pt x="156" y="330"/>
                  </a:cubicBezTo>
                  <a:cubicBezTo>
                    <a:pt x="159" y="330"/>
                    <a:pt x="166" y="332"/>
                    <a:pt x="166" y="332"/>
                  </a:cubicBezTo>
                  <a:cubicBezTo>
                    <a:pt x="166" y="332"/>
                    <a:pt x="165" y="314"/>
                    <a:pt x="163" y="296"/>
                  </a:cubicBezTo>
                  <a:cubicBezTo>
                    <a:pt x="164" y="296"/>
                    <a:pt x="165" y="296"/>
                    <a:pt x="165" y="295"/>
                  </a:cubicBezTo>
                  <a:cubicBezTo>
                    <a:pt x="165" y="295"/>
                    <a:pt x="161" y="254"/>
                    <a:pt x="160" y="253"/>
                  </a:cubicBezTo>
                  <a:cubicBezTo>
                    <a:pt x="159" y="252"/>
                    <a:pt x="155" y="251"/>
                    <a:pt x="153" y="251"/>
                  </a:cubicBezTo>
                  <a:cubicBezTo>
                    <a:pt x="153" y="250"/>
                    <a:pt x="153" y="249"/>
                    <a:pt x="153" y="248"/>
                  </a:cubicBezTo>
                  <a:cubicBezTo>
                    <a:pt x="154" y="248"/>
                    <a:pt x="154" y="247"/>
                    <a:pt x="155" y="247"/>
                  </a:cubicBezTo>
                  <a:cubicBezTo>
                    <a:pt x="158" y="246"/>
                    <a:pt x="160" y="246"/>
                    <a:pt x="161" y="244"/>
                  </a:cubicBezTo>
                  <a:cubicBezTo>
                    <a:pt x="162" y="242"/>
                    <a:pt x="161" y="241"/>
                    <a:pt x="161" y="241"/>
                  </a:cubicBezTo>
                  <a:cubicBezTo>
                    <a:pt x="161" y="241"/>
                    <a:pt x="160" y="229"/>
                    <a:pt x="160" y="228"/>
                  </a:cubicBezTo>
                  <a:cubicBezTo>
                    <a:pt x="160" y="227"/>
                    <a:pt x="162" y="225"/>
                    <a:pt x="162" y="222"/>
                  </a:cubicBezTo>
                  <a:cubicBezTo>
                    <a:pt x="162" y="219"/>
                    <a:pt x="164" y="186"/>
                    <a:pt x="163" y="179"/>
                  </a:cubicBezTo>
                  <a:cubicBezTo>
                    <a:pt x="162" y="172"/>
                    <a:pt x="162" y="166"/>
                    <a:pt x="162" y="162"/>
                  </a:cubicBezTo>
                  <a:cubicBezTo>
                    <a:pt x="162" y="157"/>
                    <a:pt x="161" y="140"/>
                    <a:pt x="160" y="137"/>
                  </a:cubicBezTo>
                  <a:cubicBezTo>
                    <a:pt x="160" y="134"/>
                    <a:pt x="148" y="94"/>
                    <a:pt x="148" y="86"/>
                  </a:cubicBezTo>
                  <a:cubicBezTo>
                    <a:pt x="148" y="78"/>
                    <a:pt x="149" y="75"/>
                    <a:pt x="148" y="74"/>
                  </a:cubicBezTo>
                  <a:cubicBezTo>
                    <a:pt x="146" y="74"/>
                    <a:pt x="118" y="67"/>
                    <a:pt x="116" y="67"/>
                  </a:cubicBezTo>
                  <a:cubicBezTo>
                    <a:pt x="114" y="66"/>
                    <a:pt x="111" y="64"/>
                    <a:pt x="110" y="63"/>
                  </a:cubicBezTo>
                  <a:cubicBezTo>
                    <a:pt x="110" y="62"/>
                    <a:pt x="108" y="60"/>
                    <a:pt x="108" y="60"/>
                  </a:cubicBezTo>
                  <a:cubicBezTo>
                    <a:pt x="108" y="60"/>
                    <a:pt x="108" y="58"/>
                    <a:pt x="107" y="58"/>
                  </a:cubicBezTo>
                  <a:cubicBezTo>
                    <a:pt x="107" y="58"/>
                    <a:pt x="106" y="58"/>
                    <a:pt x="106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58"/>
                    <a:pt x="104" y="57"/>
                    <a:pt x="104" y="51"/>
                  </a:cubicBezTo>
                  <a:cubicBezTo>
                    <a:pt x="104" y="45"/>
                    <a:pt x="104" y="41"/>
                    <a:pt x="104" y="41"/>
                  </a:cubicBezTo>
                  <a:cubicBezTo>
                    <a:pt x="104" y="41"/>
                    <a:pt x="105" y="40"/>
                    <a:pt x="107" y="37"/>
                  </a:cubicBezTo>
                  <a:cubicBezTo>
                    <a:pt x="110" y="34"/>
                    <a:pt x="109" y="31"/>
                    <a:pt x="109" y="29"/>
                  </a:cubicBezTo>
                  <a:cubicBezTo>
                    <a:pt x="109" y="27"/>
                    <a:pt x="109" y="26"/>
                    <a:pt x="108" y="24"/>
                  </a:cubicBezTo>
                  <a:cubicBezTo>
                    <a:pt x="107" y="22"/>
                    <a:pt x="106" y="22"/>
                    <a:pt x="106" y="22"/>
                  </a:cubicBezTo>
                  <a:cubicBezTo>
                    <a:pt x="106" y="22"/>
                    <a:pt x="108" y="18"/>
                    <a:pt x="106" y="13"/>
                  </a:cubicBezTo>
                  <a:cubicBezTo>
                    <a:pt x="105" y="9"/>
                    <a:pt x="102" y="7"/>
                    <a:pt x="102" y="5"/>
                  </a:cubicBezTo>
                  <a:cubicBezTo>
                    <a:pt x="101" y="4"/>
                    <a:pt x="98" y="2"/>
                    <a:pt x="96" y="2"/>
                  </a:cubicBezTo>
                  <a:cubicBezTo>
                    <a:pt x="95" y="3"/>
                    <a:pt x="94" y="0"/>
                    <a:pt x="90" y="0"/>
                  </a:cubicBezTo>
                  <a:cubicBezTo>
                    <a:pt x="87" y="0"/>
                    <a:pt x="74" y="3"/>
                    <a:pt x="70" y="4"/>
                  </a:cubicBezTo>
                  <a:cubicBezTo>
                    <a:pt x="66" y="5"/>
                    <a:pt x="65" y="7"/>
                    <a:pt x="65" y="8"/>
                  </a:cubicBezTo>
                  <a:cubicBezTo>
                    <a:pt x="64" y="10"/>
                    <a:pt x="66" y="13"/>
                    <a:pt x="65" y="13"/>
                  </a:cubicBezTo>
                  <a:cubicBezTo>
                    <a:pt x="64" y="14"/>
                    <a:pt x="63" y="21"/>
                    <a:pt x="63" y="23"/>
                  </a:cubicBezTo>
                  <a:cubicBezTo>
                    <a:pt x="63" y="26"/>
                    <a:pt x="64" y="28"/>
                    <a:pt x="65" y="29"/>
                  </a:cubicBezTo>
                  <a:cubicBezTo>
                    <a:pt x="66" y="31"/>
                    <a:pt x="67" y="34"/>
                    <a:pt x="66" y="34"/>
                  </a:cubicBezTo>
                  <a:cubicBezTo>
                    <a:pt x="66" y="35"/>
                    <a:pt x="65" y="39"/>
                    <a:pt x="65" y="39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0"/>
                    <a:pt x="64" y="40"/>
                    <a:pt x="64" y="39"/>
                  </a:cubicBezTo>
                  <a:cubicBezTo>
                    <a:pt x="65" y="38"/>
                    <a:pt x="64" y="37"/>
                    <a:pt x="64" y="37"/>
                  </a:cubicBezTo>
                  <a:cubicBezTo>
                    <a:pt x="63" y="37"/>
                    <a:pt x="58" y="39"/>
                    <a:pt x="58" y="39"/>
                  </a:cubicBezTo>
                  <a:cubicBezTo>
                    <a:pt x="58" y="39"/>
                    <a:pt x="57" y="40"/>
                    <a:pt x="56" y="41"/>
                  </a:cubicBezTo>
                  <a:cubicBezTo>
                    <a:pt x="55" y="42"/>
                    <a:pt x="54" y="41"/>
                    <a:pt x="53" y="42"/>
                  </a:cubicBezTo>
                  <a:cubicBezTo>
                    <a:pt x="52" y="43"/>
                    <a:pt x="51" y="44"/>
                    <a:pt x="51" y="45"/>
                  </a:cubicBezTo>
                  <a:cubicBezTo>
                    <a:pt x="51" y="45"/>
                    <a:pt x="49" y="50"/>
                    <a:pt x="48" y="51"/>
                  </a:cubicBezTo>
                  <a:cubicBezTo>
                    <a:pt x="48" y="52"/>
                    <a:pt x="47" y="52"/>
                    <a:pt x="47" y="54"/>
                  </a:cubicBezTo>
                  <a:cubicBezTo>
                    <a:pt x="47" y="56"/>
                    <a:pt x="47" y="60"/>
                    <a:pt x="47" y="64"/>
                  </a:cubicBezTo>
                  <a:cubicBezTo>
                    <a:pt x="47" y="68"/>
                    <a:pt x="46" y="70"/>
                    <a:pt x="45" y="71"/>
                  </a:cubicBezTo>
                  <a:cubicBezTo>
                    <a:pt x="44" y="72"/>
                    <a:pt x="43" y="73"/>
                    <a:pt x="43" y="73"/>
                  </a:cubicBezTo>
                  <a:cubicBezTo>
                    <a:pt x="43" y="73"/>
                    <a:pt x="42" y="73"/>
                    <a:pt x="42" y="73"/>
                  </a:cubicBezTo>
                  <a:cubicBezTo>
                    <a:pt x="41" y="73"/>
                    <a:pt x="40" y="75"/>
                    <a:pt x="40" y="75"/>
                  </a:cubicBezTo>
                  <a:cubicBezTo>
                    <a:pt x="40" y="75"/>
                    <a:pt x="39" y="74"/>
                    <a:pt x="38" y="75"/>
                  </a:cubicBezTo>
                  <a:cubicBezTo>
                    <a:pt x="38" y="75"/>
                    <a:pt x="17" y="102"/>
                    <a:pt x="12" y="107"/>
                  </a:cubicBezTo>
                  <a:cubicBezTo>
                    <a:pt x="7" y="112"/>
                    <a:pt x="7" y="111"/>
                    <a:pt x="4" y="118"/>
                  </a:cubicBezTo>
                  <a:cubicBezTo>
                    <a:pt x="0" y="125"/>
                    <a:pt x="3" y="133"/>
                    <a:pt x="4" y="135"/>
                  </a:cubicBezTo>
                  <a:cubicBezTo>
                    <a:pt x="5" y="136"/>
                    <a:pt x="17" y="138"/>
                    <a:pt x="20" y="137"/>
                  </a:cubicBezTo>
                  <a:cubicBezTo>
                    <a:pt x="23" y="135"/>
                    <a:pt x="27" y="133"/>
                    <a:pt x="31" y="131"/>
                  </a:cubicBezTo>
                  <a:cubicBezTo>
                    <a:pt x="35" y="129"/>
                    <a:pt x="42" y="125"/>
                    <a:pt x="42" y="125"/>
                  </a:cubicBezTo>
                  <a:cubicBezTo>
                    <a:pt x="42" y="125"/>
                    <a:pt x="42" y="152"/>
                    <a:pt x="41" y="159"/>
                  </a:cubicBezTo>
                  <a:cubicBezTo>
                    <a:pt x="40" y="166"/>
                    <a:pt x="39" y="169"/>
                    <a:pt x="39" y="172"/>
                  </a:cubicBezTo>
                  <a:cubicBezTo>
                    <a:pt x="38" y="175"/>
                    <a:pt x="25" y="217"/>
                    <a:pt x="26" y="219"/>
                  </a:cubicBezTo>
                  <a:cubicBezTo>
                    <a:pt x="26" y="220"/>
                    <a:pt x="33" y="228"/>
                    <a:pt x="37" y="230"/>
                  </a:cubicBezTo>
                  <a:cubicBezTo>
                    <a:pt x="40" y="231"/>
                    <a:pt x="47" y="221"/>
                    <a:pt x="47" y="221"/>
                  </a:cubicBezTo>
                  <a:cubicBezTo>
                    <a:pt x="47" y="221"/>
                    <a:pt x="47" y="253"/>
                    <a:pt x="50" y="263"/>
                  </a:cubicBezTo>
                  <a:cubicBezTo>
                    <a:pt x="53" y="274"/>
                    <a:pt x="56" y="285"/>
                    <a:pt x="56" y="291"/>
                  </a:cubicBezTo>
                  <a:cubicBezTo>
                    <a:pt x="56" y="297"/>
                    <a:pt x="58" y="302"/>
                    <a:pt x="58" y="306"/>
                  </a:cubicBezTo>
                  <a:close/>
                  <a:moveTo>
                    <a:pt x="132" y="138"/>
                  </a:moveTo>
                  <a:cubicBezTo>
                    <a:pt x="133" y="132"/>
                    <a:pt x="133" y="132"/>
                    <a:pt x="133" y="132"/>
                  </a:cubicBezTo>
                  <a:cubicBezTo>
                    <a:pt x="133" y="132"/>
                    <a:pt x="134" y="135"/>
                    <a:pt x="135" y="138"/>
                  </a:cubicBezTo>
                  <a:cubicBezTo>
                    <a:pt x="135" y="140"/>
                    <a:pt x="136" y="160"/>
                    <a:pt x="136" y="162"/>
                  </a:cubicBezTo>
                  <a:cubicBezTo>
                    <a:pt x="136" y="164"/>
                    <a:pt x="140" y="177"/>
                    <a:pt x="140" y="182"/>
                  </a:cubicBezTo>
                  <a:cubicBezTo>
                    <a:pt x="140" y="187"/>
                    <a:pt x="142" y="202"/>
                    <a:pt x="141" y="204"/>
                  </a:cubicBezTo>
                  <a:cubicBezTo>
                    <a:pt x="141" y="206"/>
                    <a:pt x="139" y="195"/>
                    <a:pt x="138" y="190"/>
                  </a:cubicBezTo>
                  <a:cubicBezTo>
                    <a:pt x="137" y="186"/>
                    <a:pt x="136" y="183"/>
                    <a:pt x="136" y="177"/>
                  </a:cubicBezTo>
                  <a:cubicBezTo>
                    <a:pt x="135" y="172"/>
                    <a:pt x="135" y="168"/>
                    <a:pt x="134" y="165"/>
                  </a:cubicBezTo>
                  <a:cubicBezTo>
                    <a:pt x="134" y="162"/>
                    <a:pt x="132" y="142"/>
                    <a:pt x="132" y="138"/>
                  </a:cubicBezTo>
                  <a:close/>
                  <a:moveTo>
                    <a:pt x="66" y="63"/>
                  </a:moveTo>
                  <a:cubicBezTo>
                    <a:pt x="67" y="61"/>
                    <a:pt x="67" y="60"/>
                    <a:pt x="69" y="59"/>
                  </a:cubicBezTo>
                  <a:cubicBezTo>
                    <a:pt x="70" y="57"/>
                    <a:pt x="70" y="55"/>
                    <a:pt x="70" y="53"/>
                  </a:cubicBezTo>
                  <a:cubicBezTo>
                    <a:pt x="70" y="53"/>
                    <a:pt x="71" y="55"/>
                    <a:pt x="72" y="56"/>
                  </a:cubicBezTo>
                  <a:cubicBezTo>
                    <a:pt x="73" y="57"/>
                    <a:pt x="76" y="61"/>
                    <a:pt x="76" y="62"/>
                  </a:cubicBezTo>
                  <a:cubicBezTo>
                    <a:pt x="76" y="62"/>
                    <a:pt x="76" y="62"/>
                    <a:pt x="75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3"/>
                    <a:pt x="75" y="63"/>
                    <a:pt x="75" y="63"/>
                  </a:cubicBezTo>
                  <a:cubicBezTo>
                    <a:pt x="75" y="64"/>
                    <a:pt x="73" y="66"/>
                    <a:pt x="70" y="67"/>
                  </a:cubicBezTo>
                  <a:cubicBezTo>
                    <a:pt x="68" y="67"/>
                    <a:pt x="65" y="69"/>
                    <a:pt x="64" y="69"/>
                  </a:cubicBezTo>
                  <a:cubicBezTo>
                    <a:pt x="64" y="69"/>
                    <a:pt x="65" y="65"/>
                    <a:pt x="66" y="63"/>
                  </a:cubicBezTo>
                  <a:close/>
                  <a:moveTo>
                    <a:pt x="63" y="53"/>
                  </a:moveTo>
                  <a:cubicBezTo>
                    <a:pt x="63" y="52"/>
                    <a:pt x="64" y="52"/>
                    <a:pt x="64" y="52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6"/>
                    <a:pt x="63" y="59"/>
                    <a:pt x="63" y="59"/>
                  </a:cubicBezTo>
                  <a:cubicBezTo>
                    <a:pt x="62" y="60"/>
                    <a:pt x="60" y="59"/>
                    <a:pt x="59" y="59"/>
                  </a:cubicBezTo>
                  <a:cubicBezTo>
                    <a:pt x="59" y="58"/>
                    <a:pt x="62" y="55"/>
                    <a:pt x="63" y="53"/>
                  </a:cubicBezTo>
                  <a:close/>
                  <a:moveTo>
                    <a:pt x="60" y="43"/>
                  </a:moveTo>
                  <a:cubicBezTo>
                    <a:pt x="60" y="43"/>
                    <a:pt x="61" y="44"/>
                    <a:pt x="62" y="44"/>
                  </a:cubicBezTo>
                  <a:cubicBezTo>
                    <a:pt x="62" y="44"/>
                    <a:pt x="62" y="45"/>
                    <a:pt x="61" y="45"/>
                  </a:cubicBezTo>
                  <a:cubicBezTo>
                    <a:pt x="61" y="45"/>
                    <a:pt x="60" y="44"/>
                    <a:pt x="60" y="44"/>
                  </a:cubicBezTo>
                  <a:cubicBezTo>
                    <a:pt x="59" y="44"/>
                    <a:pt x="60" y="43"/>
                    <a:pt x="60" y="43"/>
                  </a:cubicBezTo>
                  <a:close/>
                  <a:moveTo>
                    <a:pt x="56" y="54"/>
                  </a:moveTo>
                  <a:cubicBezTo>
                    <a:pt x="55" y="54"/>
                    <a:pt x="55" y="53"/>
                    <a:pt x="55" y="52"/>
                  </a:cubicBezTo>
                  <a:cubicBezTo>
                    <a:pt x="55" y="51"/>
                    <a:pt x="55" y="50"/>
                    <a:pt x="55" y="50"/>
                  </a:cubicBezTo>
                  <a:cubicBezTo>
                    <a:pt x="55" y="49"/>
                    <a:pt x="57" y="47"/>
                    <a:pt x="57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9"/>
                    <a:pt x="57" y="54"/>
                    <a:pt x="56" y="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600">
                <a:latin typeface="+mj-lt"/>
              </a:endParaRPr>
            </a:p>
          </p:txBody>
        </p:sp>
        <p:sp>
          <p:nvSpPr>
            <p:cNvPr id="83" name="Freeform 7"/>
            <p:cNvSpPr>
              <a:spLocks noEditPoints="1"/>
            </p:cNvSpPr>
            <p:nvPr/>
          </p:nvSpPr>
          <p:spPr bwMode="auto">
            <a:xfrm>
              <a:off x="3758209" y="5064415"/>
              <a:ext cx="744201" cy="3352800"/>
            </a:xfrm>
            <a:custGeom>
              <a:avLst/>
              <a:gdLst>
                <a:gd name="T0" fmla="*/ 99 w 103"/>
                <a:gd name="T1" fmla="*/ 107 h 464"/>
                <a:gd name="T2" fmla="*/ 95 w 103"/>
                <a:gd name="T3" fmla="*/ 85 h 464"/>
                <a:gd name="T4" fmla="*/ 77 w 103"/>
                <a:gd name="T5" fmla="*/ 69 h 464"/>
                <a:gd name="T6" fmla="*/ 74 w 103"/>
                <a:gd name="T7" fmla="*/ 67 h 464"/>
                <a:gd name="T8" fmla="*/ 74 w 103"/>
                <a:gd name="T9" fmla="*/ 61 h 464"/>
                <a:gd name="T10" fmla="*/ 82 w 103"/>
                <a:gd name="T11" fmla="*/ 37 h 464"/>
                <a:gd name="T12" fmla="*/ 82 w 103"/>
                <a:gd name="T13" fmla="*/ 26 h 464"/>
                <a:gd name="T14" fmla="*/ 64 w 103"/>
                <a:gd name="T15" fmla="*/ 1 h 464"/>
                <a:gd name="T16" fmla="*/ 39 w 103"/>
                <a:gd name="T17" fmla="*/ 14 h 464"/>
                <a:gd name="T18" fmla="*/ 38 w 103"/>
                <a:gd name="T19" fmla="*/ 35 h 464"/>
                <a:gd name="T20" fmla="*/ 41 w 103"/>
                <a:gd name="T21" fmla="*/ 43 h 464"/>
                <a:gd name="T22" fmla="*/ 39 w 103"/>
                <a:gd name="T23" fmla="*/ 53 h 464"/>
                <a:gd name="T24" fmla="*/ 48 w 103"/>
                <a:gd name="T25" fmla="*/ 57 h 464"/>
                <a:gd name="T26" fmla="*/ 46 w 103"/>
                <a:gd name="T27" fmla="*/ 62 h 464"/>
                <a:gd name="T28" fmla="*/ 36 w 103"/>
                <a:gd name="T29" fmla="*/ 73 h 464"/>
                <a:gd name="T30" fmla="*/ 33 w 103"/>
                <a:gd name="T31" fmla="*/ 76 h 464"/>
                <a:gd name="T32" fmla="*/ 6 w 103"/>
                <a:gd name="T33" fmla="*/ 121 h 464"/>
                <a:gd name="T34" fmla="*/ 0 w 103"/>
                <a:gd name="T35" fmla="*/ 168 h 464"/>
                <a:gd name="T36" fmla="*/ 16 w 103"/>
                <a:gd name="T37" fmla="*/ 215 h 464"/>
                <a:gd name="T38" fmla="*/ 18 w 103"/>
                <a:gd name="T39" fmla="*/ 252 h 464"/>
                <a:gd name="T40" fmla="*/ 22 w 103"/>
                <a:gd name="T41" fmla="*/ 298 h 464"/>
                <a:gd name="T42" fmla="*/ 32 w 103"/>
                <a:gd name="T43" fmla="*/ 322 h 464"/>
                <a:gd name="T44" fmla="*/ 34 w 103"/>
                <a:gd name="T45" fmla="*/ 411 h 464"/>
                <a:gd name="T46" fmla="*/ 31 w 103"/>
                <a:gd name="T47" fmla="*/ 418 h 464"/>
                <a:gd name="T48" fmla="*/ 32 w 103"/>
                <a:gd name="T49" fmla="*/ 439 h 464"/>
                <a:gd name="T50" fmla="*/ 35 w 103"/>
                <a:gd name="T51" fmla="*/ 458 h 464"/>
                <a:gd name="T52" fmla="*/ 39 w 103"/>
                <a:gd name="T53" fmla="*/ 462 h 464"/>
                <a:gd name="T54" fmla="*/ 65 w 103"/>
                <a:gd name="T55" fmla="*/ 462 h 464"/>
                <a:gd name="T56" fmla="*/ 78 w 103"/>
                <a:gd name="T57" fmla="*/ 458 h 464"/>
                <a:gd name="T58" fmla="*/ 86 w 103"/>
                <a:gd name="T59" fmla="*/ 447 h 464"/>
                <a:gd name="T60" fmla="*/ 74 w 103"/>
                <a:gd name="T61" fmla="*/ 441 h 464"/>
                <a:gd name="T62" fmla="*/ 68 w 103"/>
                <a:gd name="T63" fmla="*/ 399 h 464"/>
                <a:gd name="T64" fmla="*/ 80 w 103"/>
                <a:gd name="T65" fmla="*/ 325 h 464"/>
                <a:gd name="T66" fmla="*/ 82 w 103"/>
                <a:gd name="T67" fmla="*/ 302 h 464"/>
                <a:gd name="T68" fmla="*/ 93 w 103"/>
                <a:gd name="T69" fmla="*/ 255 h 464"/>
                <a:gd name="T70" fmla="*/ 101 w 103"/>
                <a:gd name="T71" fmla="*/ 214 h 464"/>
                <a:gd name="T72" fmla="*/ 95 w 103"/>
                <a:gd name="T73" fmla="*/ 172 h 464"/>
                <a:gd name="T74" fmla="*/ 102 w 103"/>
                <a:gd name="T75" fmla="*/ 129 h 464"/>
                <a:gd name="T76" fmla="*/ 24 w 103"/>
                <a:gd name="T77" fmla="*/ 157 h 464"/>
                <a:gd name="T78" fmla="*/ 27 w 103"/>
                <a:gd name="T79" fmla="*/ 134 h 464"/>
                <a:gd name="T80" fmla="*/ 29 w 103"/>
                <a:gd name="T81" fmla="*/ 138 h 464"/>
                <a:gd name="T82" fmla="*/ 31 w 103"/>
                <a:gd name="T83" fmla="*/ 161 h 464"/>
                <a:gd name="T84" fmla="*/ 50 w 103"/>
                <a:gd name="T85" fmla="*/ 389 h 464"/>
                <a:gd name="T86" fmla="*/ 49 w 103"/>
                <a:gd name="T87" fmla="*/ 399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3" h="464">
                  <a:moveTo>
                    <a:pt x="102" y="129"/>
                  </a:moveTo>
                  <a:cubicBezTo>
                    <a:pt x="103" y="123"/>
                    <a:pt x="99" y="107"/>
                    <a:pt x="99" y="107"/>
                  </a:cubicBezTo>
                  <a:cubicBezTo>
                    <a:pt x="99" y="107"/>
                    <a:pt x="98" y="94"/>
                    <a:pt x="98" y="91"/>
                  </a:cubicBezTo>
                  <a:cubicBezTo>
                    <a:pt x="98" y="88"/>
                    <a:pt x="97" y="86"/>
                    <a:pt x="95" y="85"/>
                  </a:cubicBezTo>
                  <a:cubicBezTo>
                    <a:pt x="93" y="84"/>
                    <a:pt x="89" y="81"/>
                    <a:pt x="89" y="81"/>
                  </a:cubicBezTo>
                  <a:cubicBezTo>
                    <a:pt x="89" y="81"/>
                    <a:pt x="80" y="71"/>
                    <a:pt x="77" y="69"/>
                  </a:cubicBezTo>
                  <a:cubicBezTo>
                    <a:pt x="75" y="67"/>
                    <a:pt x="74" y="67"/>
                    <a:pt x="74" y="67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4" y="67"/>
                    <a:pt x="74" y="62"/>
                    <a:pt x="74" y="61"/>
                  </a:cubicBezTo>
                  <a:cubicBezTo>
                    <a:pt x="75" y="61"/>
                    <a:pt x="78" y="55"/>
                    <a:pt x="79" y="53"/>
                  </a:cubicBezTo>
                  <a:cubicBezTo>
                    <a:pt x="80" y="50"/>
                    <a:pt x="82" y="41"/>
                    <a:pt x="82" y="37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2" y="34"/>
                    <a:pt x="82" y="29"/>
                    <a:pt x="82" y="26"/>
                  </a:cubicBezTo>
                  <a:cubicBezTo>
                    <a:pt x="83" y="24"/>
                    <a:pt x="80" y="12"/>
                    <a:pt x="76" y="7"/>
                  </a:cubicBezTo>
                  <a:cubicBezTo>
                    <a:pt x="72" y="2"/>
                    <a:pt x="64" y="1"/>
                    <a:pt x="64" y="1"/>
                  </a:cubicBezTo>
                  <a:cubicBezTo>
                    <a:pt x="64" y="1"/>
                    <a:pt x="57" y="0"/>
                    <a:pt x="52" y="0"/>
                  </a:cubicBezTo>
                  <a:cubicBezTo>
                    <a:pt x="47" y="1"/>
                    <a:pt x="42" y="6"/>
                    <a:pt x="39" y="14"/>
                  </a:cubicBezTo>
                  <a:cubicBezTo>
                    <a:pt x="36" y="22"/>
                    <a:pt x="39" y="32"/>
                    <a:pt x="39" y="33"/>
                  </a:cubicBezTo>
                  <a:cubicBezTo>
                    <a:pt x="39" y="33"/>
                    <a:pt x="39" y="33"/>
                    <a:pt x="38" y="35"/>
                  </a:cubicBezTo>
                  <a:cubicBezTo>
                    <a:pt x="38" y="37"/>
                    <a:pt x="40" y="40"/>
                    <a:pt x="41" y="42"/>
                  </a:cubicBezTo>
                  <a:cubicBezTo>
                    <a:pt x="41" y="42"/>
                    <a:pt x="41" y="43"/>
                    <a:pt x="41" y="43"/>
                  </a:cubicBezTo>
                  <a:cubicBezTo>
                    <a:pt x="40" y="43"/>
                    <a:pt x="39" y="44"/>
                    <a:pt x="39" y="45"/>
                  </a:cubicBezTo>
                  <a:cubicBezTo>
                    <a:pt x="37" y="48"/>
                    <a:pt x="38" y="50"/>
                    <a:pt x="39" y="53"/>
                  </a:cubicBezTo>
                  <a:cubicBezTo>
                    <a:pt x="40" y="57"/>
                    <a:pt x="45" y="57"/>
                    <a:pt x="45" y="57"/>
                  </a:cubicBezTo>
                  <a:cubicBezTo>
                    <a:pt x="46" y="57"/>
                    <a:pt x="48" y="57"/>
                    <a:pt x="48" y="57"/>
                  </a:cubicBezTo>
                  <a:cubicBezTo>
                    <a:pt x="48" y="59"/>
                    <a:pt x="48" y="61"/>
                    <a:pt x="48" y="61"/>
                  </a:cubicBezTo>
                  <a:cubicBezTo>
                    <a:pt x="48" y="61"/>
                    <a:pt x="46" y="61"/>
                    <a:pt x="46" y="62"/>
                  </a:cubicBezTo>
                  <a:cubicBezTo>
                    <a:pt x="45" y="62"/>
                    <a:pt x="44" y="66"/>
                    <a:pt x="40" y="69"/>
                  </a:cubicBezTo>
                  <a:cubicBezTo>
                    <a:pt x="37" y="72"/>
                    <a:pt x="36" y="73"/>
                    <a:pt x="36" y="73"/>
                  </a:cubicBezTo>
                  <a:cubicBezTo>
                    <a:pt x="36" y="73"/>
                    <a:pt x="36" y="74"/>
                    <a:pt x="36" y="74"/>
                  </a:cubicBezTo>
                  <a:cubicBezTo>
                    <a:pt x="35" y="75"/>
                    <a:pt x="34" y="76"/>
                    <a:pt x="33" y="76"/>
                  </a:cubicBezTo>
                  <a:cubicBezTo>
                    <a:pt x="32" y="76"/>
                    <a:pt x="15" y="84"/>
                    <a:pt x="14" y="85"/>
                  </a:cubicBezTo>
                  <a:cubicBezTo>
                    <a:pt x="13" y="86"/>
                    <a:pt x="6" y="113"/>
                    <a:pt x="6" y="121"/>
                  </a:cubicBezTo>
                  <a:cubicBezTo>
                    <a:pt x="6" y="130"/>
                    <a:pt x="5" y="145"/>
                    <a:pt x="3" y="151"/>
                  </a:cubicBezTo>
                  <a:cubicBezTo>
                    <a:pt x="1" y="157"/>
                    <a:pt x="0" y="166"/>
                    <a:pt x="0" y="168"/>
                  </a:cubicBezTo>
                  <a:cubicBezTo>
                    <a:pt x="0" y="170"/>
                    <a:pt x="21" y="198"/>
                    <a:pt x="21" y="198"/>
                  </a:cubicBezTo>
                  <a:cubicBezTo>
                    <a:pt x="16" y="215"/>
                    <a:pt x="16" y="215"/>
                    <a:pt x="16" y="215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8"/>
                    <a:pt x="17" y="247"/>
                    <a:pt x="18" y="252"/>
                  </a:cubicBezTo>
                  <a:cubicBezTo>
                    <a:pt x="19" y="258"/>
                    <a:pt x="21" y="283"/>
                    <a:pt x="22" y="290"/>
                  </a:cubicBezTo>
                  <a:cubicBezTo>
                    <a:pt x="22" y="296"/>
                    <a:pt x="22" y="298"/>
                    <a:pt x="22" y="298"/>
                  </a:cubicBezTo>
                  <a:cubicBezTo>
                    <a:pt x="32" y="300"/>
                    <a:pt x="32" y="300"/>
                    <a:pt x="32" y="300"/>
                  </a:cubicBezTo>
                  <a:cubicBezTo>
                    <a:pt x="32" y="300"/>
                    <a:pt x="34" y="311"/>
                    <a:pt x="32" y="322"/>
                  </a:cubicBezTo>
                  <a:cubicBezTo>
                    <a:pt x="30" y="332"/>
                    <a:pt x="26" y="345"/>
                    <a:pt x="26" y="362"/>
                  </a:cubicBezTo>
                  <a:cubicBezTo>
                    <a:pt x="27" y="380"/>
                    <a:pt x="34" y="408"/>
                    <a:pt x="34" y="411"/>
                  </a:cubicBezTo>
                  <a:cubicBezTo>
                    <a:pt x="34" y="414"/>
                    <a:pt x="33" y="415"/>
                    <a:pt x="33" y="415"/>
                  </a:cubicBezTo>
                  <a:cubicBezTo>
                    <a:pt x="33" y="415"/>
                    <a:pt x="32" y="417"/>
                    <a:pt x="31" y="418"/>
                  </a:cubicBezTo>
                  <a:cubicBezTo>
                    <a:pt x="31" y="418"/>
                    <a:pt x="28" y="424"/>
                    <a:pt x="28" y="429"/>
                  </a:cubicBezTo>
                  <a:cubicBezTo>
                    <a:pt x="28" y="433"/>
                    <a:pt x="32" y="438"/>
                    <a:pt x="32" y="439"/>
                  </a:cubicBezTo>
                  <a:cubicBezTo>
                    <a:pt x="32" y="439"/>
                    <a:pt x="33" y="457"/>
                    <a:pt x="33" y="457"/>
                  </a:cubicBezTo>
                  <a:cubicBezTo>
                    <a:pt x="33" y="458"/>
                    <a:pt x="35" y="458"/>
                    <a:pt x="35" y="458"/>
                  </a:cubicBezTo>
                  <a:cubicBezTo>
                    <a:pt x="36" y="457"/>
                    <a:pt x="36" y="457"/>
                    <a:pt x="36" y="457"/>
                  </a:cubicBezTo>
                  <a:cubicBezTo>
                    <a:pt x="36" y="457"/>
                    <a:pt x="36" y="460"/>
                    <a:pt x="39" y="462"/>
                  </a:cubicBezTo>
                  <a:cubicBezTo>
                    <a:pt x="42" y="464"/>
                    <a:pt x="56" y="464"/>
                    <a:pt x="60" y="464"/>
                  </a:cubicBezTo>
                  <a:cubicBezTo>
                    <a:pt x="64" y="464"/>
                    <a:pt x="64" y="463"/>
                    <a:pt x="65" y="462"/>
                  </a:cubicBezTo>
                  <a:cubicBezTo>
                    <a:pt x="65" y="461"/>
                    <a:pt x="66" y="458"/>
                    <a:pt x="66" y="458"/>
                  </a:cubicBezTo>
                  <a:cubicBezTo>
                    <a:pt x="66" y="458"/>
                    <a:pt x="71" y="459"/>
                    <a:pt x="78" y="458"/>
                  </a:cubicBezTo>
                  <a:cubicBezTo>
                    <a:pt x="84" y="457"/>
                    <a:pt x="87" y="455"/>
                    <a:pt x="87" y="453"/>
                  </a:cubicBezTo>
                  <a:cubicBezTo>
                    <a:pt x="87" y="452"/>
                    <a:pt x="88" y="448"/>
                    <a:pt x="86" y="447"/>
                  </a:cubicBezTo>
                  <a:cubicBezTo>
                    <a:pt x="84" y="447"/>
                    <a:pt x="79" y="447"/>
                    <a:pt x="77" y="445"/>
                  </a:cubicBezTo>
                  <a:cubicBezTo>
                    <a:pt x="75" y="443"/>
                    <a:pt x="74" y="441"/>
                    <a:pt x="74" y="441"/>
                  </a:cubicBezTo>
                  <a:cubicBezTo>
                    <a:pt x="74" y="441"/>
                    <a:pt x="70" y="426"/>
                    <a:pt x="69" y="423"/>
                  </a:cubicBezTo>
                  <a:cubicBezTo>
                    <a:pt x="68" y="419"/>
                    <a:pt x="68" y="402"/>
                    <a:pt x="68" y="399"/>
                  </a:cubicBezTo>
                  <a:cubicBezTo>
                    <a:pt x="68" y="395"/>
                    <a:pt x="75" y="362"/>
                    <a:pt x="75" y="351"/>
                  </a:cubicBezTo>
                  <a:cubicBezTo>
                    <a:pt x="75" y="340"/>
                    <a:pt x="80" y="328"/>
                    <a:pt x="80" y="325"/>
                  </a:cubicBezTo>
                  <a:cubicBezTo>
                    <a:pt x="80" y="321"/>
                    <a:pt x="81" y="317"/>
                    <a:pt x="81" y="317"/>
                  </a:cubicBezTo>
                  <a:cubicBezTo>
                    <a:pt x="82" y="302"/>
                    <a:pt x="82" y="302"/>
                    <a:pt x="82" y="302"/>
                  </a:cubicBezTo>
                  <a:cubicBezTo>
                    <a:pt x="88" y="302"/>
                    <a:pt x="88" y="302"/>
                    <a:pt x="88" y="302"/>
                  </a:cubicBezTo>
                  <a:cubicBezTo>
                    <a:pt x="88" y="302"/>
                    <a:pt x="90" y="266"/>
                    <a:pt x="93" y="255"/>
                  </a:cubicBezTo>
                  <a:cubicBezTo>
                    <a:pt x="95" y="243"/>
                    <a:pt x="94" y="219"/>
                    <a:pt x="94" y="219"/>
                  </a:cubicBezTo>
                  <a:cubicBezTo>
                    <a:pt x="94" y="219"/>
                    <a:pt x="101" y="215"/>
                    <a:pt x="101" y="214"/>
                  </a:cubicBezTo>
                  <a:cubicBezTo>
                    <a:pt x="100" y="213"/>
                    <a:pt x="99" y="199"/>
                    <a:pt x="99" y="199"/>
                  </a:cubicBezTo>
                  <a:cubicBezTo>
                    <a:pt x="99" y="199"/>
                    <a:pt x="95" y="176"/>
                    <a:pt x="95" y="172"/>
                  </a:cubicBezTo>
                  <a:cubicBezTo>
                    <a:pt x="94" y="167"/>
                    <a:pt x="95" y="151"/>
                    <a:pt x="95" y="149"/>
                  </a:cubicBezTo>
                  <a:cubicBezTo>
                    <a:pt x="95" y="147"/>
                    <a:pt x="100" y="134"/>
                    <a:pt x="102" y="129"/>
                  </a:cubicBezTo>
                  <a:close/>
                  <a:moveTo>
                    <a:pt x="28" y="171"/>
                  </a:moveTo>
                  <a:cubicBezTo>
                    <a:pt x="28" y="173"/>
                    <a:pt x="24" y="157"/>
                    <a:pt x="24" y="157"/>
                  </a:cubicBezTo>
                  <a:cubicBezTo>
                    <a:pt x="24" y="157"/>
                    <a:pt x="23" y="152"/>
                    <a:pt x="24" y="150"/>
                  </a:cubicBezTo>
                  <a:cubicBezTo>
                    <a:pt x="24" y="148"/>
                    <a:pt x="27" y="135"/>
                    <a:pt x="27" y="134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28" y="129"/>
                    <a:pt x="30" y="136"/>
                    <a:pt x="29" y="138"/>
                  </a:cubicBezTo>
                  <a:cubicBezTo>
                    <a:pt x="29" y="139"/>
                    <a:pt x="29" y="149"/>
                    <a:pt x="29" y="152"/>
                  </a:cubicBezTo>
                  <a:cubicBezTo>
                    <a:pt x="28" y="156"/>
                    <a:pt x="30" y="158"/>
                    <a:pt x="31" y="161"/>
                  </a:cubicBezTo>
                  <a:cubicBezTo>
                    <a:pt x="31" y="164"/>
                    <a:pt x="29" y="170"/>
                    <a:pt x="28" y="171"/>
                  </a:cubicBezTo>
                  <a:close/>
                  <a:moveTo>
                    <a:pt x="50" y="389"/>
                  </a:moveTo>
                  <a:cubicBezTo>
                    <a:pt x="50" y="389"/>
                    <a:pt x="50" y="407"/>
                    <a:pt x="50" y="407"/>
                  </a:cubicBezTo>
                  <a:cubicBezTo>
                    <a:pt x="50" y="407"/>
                    <a:pt x="49" y="404"/>
                    <a:pt x="49" y="399"/>
                  </a:cubicBezTo>
                  <a:cubicBezTo>
                    <a:pt x="49" y="394"/>
                    <a:pt x="50" y="390"/>
                    <a:pt x="50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600">
                <a:latin typeface="+mj-lt"/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914400" y="3394751"/>
            <a:ext cx="1172653" cy="1773892"/>
            <a:chOff x="2286000" y="5064415"/>
            <a:chExt cx="2216410" cy="3352800"/>
          </a:xfrm>
        </p:grpSpPr>
        <p:sp>
          <p:nvSpPr>
            <p:cNvPr id="88" name="Freeform 6"/>
            <p:cNvSpPr>
              <a:spLocks noEditPoints="1"/>
            </p:cNvSpPr>
            <p:nvPr/>
          </p:nvSpPr>
          <p:spPr bwMode="auto">
            <a:xfrm>
              <a:off x="2286000" y="5094399"/>
              <a:ext cx="1199356" cy="3316219"/>
            </a:xfrm>
            <a:custGeom>
              <a:avLst/>
              <a:gdLst>
                <a:gd name="T0" fmla="*/ 65 w 166"/>
                <a:gd name="T1" fmla="*/ 403 h 459"/>
                <a:gd name="T2" fmla="*/ 70 w 166"/>
                <a:gd name="T3" fmla="*/ 436 h 459"/>
                <a:gd name="T4" fmla="*/ 76 w 166"/>
                <a:gd name="T5" fmla="*/ 456 h 459"/>
                <a:gd name="T6" fmla="*/ 95 w 166"/>
                <a:gd name="T7" fmla="*/ 452 h 459"/>
                <a:gd name="T8" fmla="*/ 100 w 166"/>
                <a:gd name="T9" fmla="*/ 444 h 459"/>
                <a:gd name="T10" fmla="*/ 99 w 166"/>
                <a:gd name="T11" fmla="*/ 431 h 459"/>
                <a:gd name="T12" fmla="*/ 107 w 166"/>
                <a:gd name="T13" fmla="*/ 378 h 459"/>
                <a:gd name="T14" fmla="*/ 118 w 166"/>
                <a:gd name="T15" fmla="*/ 297 h 459"/>
                <a:gd name="T16" fmla="*/ 141 w 166"/>
                <a:gd name="T17" fmla="*/ 232 h 459"/>
                <a:gd name="T18" fmla="*/ 142 w 166"/>
                <a:gd name="T19" fmla="*/ 245 h 459"/>
                <a:gd name="T20" fmla="*/ 147 w 166"/>
                <a:gd name="T21" fmla="*/ 253 h 459"/>
                <a:gd name="T22" fmla="*/ 141 w 166"/>
                <a:gd name="T23" fmla="*/ 331 h 459"/>
                <a:gd name="T24" fmla="*/ 166 w 166"/>
                <a:gd name="T25" fmla="*/ 332 h 459"/>
                <a:gd name="T26" fmla="*/ 160 w 166"/>
                <a:gd name="T27" fmla="*/ 253 h 459"/>
                <a:gd name="T28" fmla="*/ 155 w 166"/>
                <a:gd name="T29" fmla="*/ 247 h 459"/>
                <a:gd name="T30" fmla="*/ 160 w 166"/>
                <a:gd name="T31" fmla="*/ 228 h 459"/>
                <a:gd name="T32" fmla="*/ 162 w 166"/>
                <a:gd name="T33" fmla="*/ 162 h 459"/>
                <a:gd name="T34" fmla="*/ 148 w 166"/>
                <a:gd name="T35" fmla="*/ 74 h 459"/>
                <a:gd name="T36" fmla="*/ 108 w 166"/>
                <a:gd name="T37" fmla="*/ 60 h 459"/>
                <a:gd name="T38" fmla="*/ 105 w 166"/>
                <a:gd name="T39" fmla="*/ 59 h 459"/>
                <a:gd name="T40" fmla="*/ 107 w 166"/>
                <a:gd name="T41" fmla="*/ 37 h 459"/>
                <a:gd name="T42" fmla="*/ 106 w 166"/>
                <a:gd name="T43" fmla="*/ 22 h 459"/>
                <a:gd name="T44" fmla="*/ 96 w 166"/>
                <a:gd name="T45" fmla="*/ 2 h 459"/>
                <a:gd name="T46" fmla="*/ 65 w 166"/>
                <a:gd name="T47" fmla="*/ 8 h 459"/>
                <a:gd name="T48" fmla="*/ 65 w 166"/>
                <a:gd name="T49" fmla="*/ 29 h 459"/>
                <a:gd name="T50" fmla="*/ 64 w 166"/>
                <a:gd name="T51" fmla="*/ 41 h 459"/>
                <a:gd name="T52" fmla="*/ 64 w 166"/>
                <a:gd name="T53" fmla="*/ 37 h 459"/>
                <a:gd name="T54" fmla="*/ 53 w 166"/>
                <a:gd name="T55" fmla="*/ 42 h 459"/>
                <a:gd name="T56" fmla="*/ 47 w 166"/>
                <a:gd name="T57" fmla="*/ 54 h 459"/>
                <a:gd name="T58" fmla="*/ 43 w 166"/>
                <a:gd name="T59" fmla="*/ 73 h 459"/>
                <a:gd name="T60" fmla="*/ 38 w 166"/>
                <a:gd name="T61" fmla="*/ 75 h 459"/>
                <a:gd name="T62" fmla="*/ 4 w 166"/>
                <a:gd name="T63" fmla="*/ 135 h 459"/>
                <a:gd name="T64" fmla="*/ 42 w 166"/>
                <a:gd name="T65" fmla="*/ 125 h 459"/>
                <a:gd name="T66" fmla="*/ 26 w 166"/>
                <a:gd name="T67" fmla="*/ 219 h 459"/>
                <a:gd name="T68" fmla="*/ 50 w 166"/>
                <a:gd name="T69" fmla="*/ 263 h 459"/>
                <a:gd name="T70" fmla="*/ 132 w 166"/>
                <a:gd name="T71" fmla="*/ 138 h 459"/>
                <a:gd name="T72" fmla="*/ 136 w 166"/>
                <a:gd name="T73" fmla="*/ 162 h 459"/>
                <a:gd name="T74" fmla="*/ 138 w 166"/>
                <a:gd name="T75" fmla="*/ 190 h 459"/>
                <a:gd name="T76" fmla="*/ 132 w 166"/>
                <a:gd name="T77" fmla="*/ 138 h 459"/>
                <a:gd name="T78" fmla="*/ 70 w 166"/>
                <a:gd name="T79" fmla="*/ 53 h 459"/>
                <a:gd name="T80" fmla="*/ 75 w 166"/>
                <a:gd name="T81" fmla="*/ 63 h 459"/>
                <a:gd name="T82" fmla="*/ 70 w 166"/>
                <a:gd name="T83" fmla="*/ 67 h 459"/>
                <a:gd name="T84" fmla="*/ 63 w 166"/>
                <a:gd name="T85" fmla="*/ 53 h 459"/>
                <a:gd name="T86" fmla="*/ 63 w 166"/>
                <a:gd name="T87" fmla="*/ 59 h 459"/>
                <a:gd name="T88" fmla="*/ 60 w 166"/>
                <a:gd name="T89" fmla="*/ 43 h 459"/>
                <a:gd name="T90" fmla="*/ 60 w 166"/>
                <a:gd name="T91" fmla="*/ 44 h 459"/>
                <a:gd name="T92" fmla="*/ 55 w 166"/>
                <a:gd name="T93" fmla="*/ 52 h 459"/>
                <a:gd name="T94" fmla="*/ 59 w 166"/>
                <a:gd name="T95" fmla="*/ 47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" h="459">
                  <a:moveTo>
                    <a:pt x="58" y="306"/>
                  </a:moveTo>
                  <a:cubicBezTo>
                    <a:pt x="58" y="310"/>
                    <a:pt x="59" y="337"/>
                    <a:pt x="59" y="344"/>
                  </a:cubicBezTo>
                  <a:cubicBezTo>
                    <a:pt x="59" y="350"/>
                    <a:pt x="65" y="394"/>
                    <a:pt x="65" y="403"/>
                  </a:cubicBezTo>
                  <a:cubicBezTo>
                    <a:pt x="66" y="412"/>
                    <a:pt x="67" y="414"/>
                    <a:pt x="69" y="419"/>
                  </a:cubicBezTo>
                  <a:cubicBezTo>
                    <a:pt x="71" y="424"/>
                    <a:pt x="70" y="430"/>
                    <a:pt x="70" y="430"/>
                  </a:cubicBezTo>
                  <a:cubicBezTo>
                    <a:pt x="70" y="430"/>
                    <a:pt x="70" y="434"/>
                    <a:pt x="70" y="436"/>
                  </a:cubicBezTo>
                  <a:cubicBezTo>
                    <a:pt x="69" y="438"/>
                    <a:pt x="67" y="444"/>
                    <a:pt x="67" y="447"/>
                  </a:cubicBezTo>
                  <a:cubicBezTo>
                    <a:pt x="68" y="450"/>
                    <a:pt x="75" y="452"/>
                    <a:pt x="75" y="452"/>
                  </a:cubicBezTo>
                  <a:cubicBezTo>
                    <a:pt x="75" y="453"/>
                    <a:pt x="76" y="456"/>
                    <a:pt x="76" y="456"/>
                  </a:cubicBezTo>
                  <a:cubicBezTo>
                    <a:pt x="81" y="459"/>
                    <a:pt x="81" y="459"/>
                    <a:pt x="81" y="459"/>
                  </a:cubicBezTo>
                  <a:cubicBezTo>
                    <a:pt x="81" y="459"/>
                    <a:pt x="94" y="458"/>
                    <a:pt x="95" y="457"/>
                  </a:cubicBezTo>
                  <a:cubicBezTo>
                    <a:pt x="96" y="456"/>
                    <a:pt x="95" y="452"/>
                    <a:pt x="95" y="452"/>
                  </a:cubicBezTo>
                  <a:cubicBezTo>
                    <a:pt x="95" y="452"/>
                    <a:pt x="96" y="450"/>
                    <a:pt x="96" y="449"/>
                  </a:cubicBezTo>
                  <a:cubicBezTo>
                    <a:pt x="96" y="447"/>
                    <a:pt x="95" y="442"/>
                    <a:pt x="95" y="442"/>
                  </a:cubicBezTo>
                  <a:cubicBezTo>
                    <a:pt x="95" y="442"/>
                    <a:pt x="96" y="444"/>
                    <a:pt x="100" y="444"/>
                  </a:cubicBezTo>
                  <a:cubicBezTo>
                    <a:pt x="104" y="444"/>
                    <a:pt x="103" y="444"/>
                    <a:pt x="105" y="443"/>
                  </a:cubicBezTo>
                  <a:cubicBezTo>
                    <a:pt x="107" y="442"/>
                    <a:pt x="107" y="440"/>
                    <a:pt x="106" y="439"/>
                  </a:cubicBezTo>
                  <a:cubicBezTo>
                    <a:pt x="105" y="438"/>
                    <a:pt x="101" y="434"/>
                    <a:pt x="99" y="431"/>
                  </a:cubicBezTo>
                  <a:cubicBezTo>
                    <a:pt x="97" y="429"/>
                    <a:pt x="96" y="426"/>
                    <a:pt x="96" y="425"/>
                  </a:cubicBezTo>
                  <a:cubicBezTo>
                    <a:pt x="96" y="425"/>
                    <a:pt x="99" y="410"/>
                    <a:pt x="101" y="400"/>
                  </a:cubicBezTo>
                  <a:cubicBezTo>
                    <a:pt x="102" y="391"/>
                    <a:pt x="106" y="384"/>
                    <a:pt x="107" y="378"/>
                  </a:cubicBezTo>
                  <a:cubicBezTo>
                    <a:pt x="109" y="371"/>
                    <a:pt x="110" y="365"/>
                    <a:pt x="110" y="357"/>
                  </a:cubicBezTo>
                  <a:cubicBezTo>
                    <a:pt x="110" y="348"/>
                    <a:pt x="111" y="341"/>
                    <a:pt x="111" y="337"/>
                  </a:cubicBezTo>
                  <a:cubicBezTo>
                    <a:pt x="111" y="333"/>
                    <a:pt x="115" y="304"/>
                    <a:pt x="118" y="297"/>
                  </a:cubicBezTo>
                  <a:cubicBezTo>
                    <a:pt x="120" y="289"/>
                    <a:pt x="130" y="257"/>
                    <a:pt x="131" y="249"/>
                  </a:cubicBezTo>
                  <a:cubicBezTo>
                    <a:pt x="131" y="242"/>
                    <a:pt x="132" y="237"/>
                    <a:pt x="132" y="237"/>
                  </a:cubicBezTo>
                  <a:cubicBezTo>
                    <a:pt x="141" y="232"/>
                    <a:pt x="141" y="232"/>
                    <a:pt x="141" y="232"/>
                  </a:cubicBezTo>
                  <a:cubicBezTo>
                    <a:pt x="141" y="232"/>
                    <a:pt x="141" y="236"/>
                    <a:pt x="141" y="238"/>
                  </a:cubicBezTo>
                  <a:cubicBezTo>
                    <a:pt x="141" y="240"/>
                    <a:pt x="141" y="241"/>
                    <a:pt x="141" y="242"/>
                  </a:cubicBezTo>
                  <a:cubicBezTo>
                    <a:pt x="141" y="244"/>
                    <a:pt x="142" y="245"/>
                    <a:pt x="142" y="245"/>
                  </a:cubicBezTo>
                  <a:cubicBezTo>
                    <a:pt x="143" y="244"/>
                    <a:pt x="144" y="247"/>
                    <a:pt x="144" y="248"/>
                  </a:cubicBezTo>
                  <a:cubicBezTo>
                    <a:pt x="145" y="248"/>
                    <a:pt x="146" y="248"/>
                    <a:pt x="147" y="248"/>
                  </a:cubicBezTo>
                  <a:cubicBezTo>
                    <a:pt x="147" y="250"/>
                    <a:pt x="147" y="252"/>
                    <a:pt x="147" y="253"/>
                  </a:cubicBezTo>
                  <a:cubicBezTo>
                    <a:pt x="145" y="253"/>
                    <a:pt x="144" y="254"/>
                    <a:pt x="144" y="254"/>
                  </a:cubicBezTo>
                  <a:cubicBezTo>
                    <a:pt x="142" y="267"/>
                    <a:pt x="142" y="267"/>
                    <a:pt x="142" y="267"/>
                  </a:cubicBezTo>
                  <a:cubicBezTo>
                    <a:pt x="142" y="267"/>
                    <a:pt x="140" y="332"/>
                    <a:pt x="141" y="331"/>
                  </a:cubicBezTo>
                  <a:cubicBezTo>
                    <a:pt x="142" y="331"/>
                    <a:pt x="147" y="330"/>
                    <a:pt x="149" y="330"/>
                  </a:cubicBezTo>
                  <a:cubicBezTo>
                    <a:pt x="151" y="330"/>
                    <a:pt x="153" y="330"/>
                    <a:pt x="156" y="330"/>
                  </a:cubicBezTo>
                  <a:cubicBezTo>
                    <a:pt x="159" y="330"/>
                    <a:pt x="166" y="332"/>
                    <a:pt x="166" y="332"/>
                  </a:cubicBezTo>
                  <a:cubicBezTo>
                    <a:pt x="166" y="332"/>
                    <a:pt x="165" y="314"/>
                    <a:pt x="163" y="296"/>
                  </a:cubicBezTo>
                  <a:cubicBezTo>
                    <a:pt x="164" y="296"/>
                    <a:pt x="165" y="296"/>
                    <a:pt x="165" y="295"/>
                  </a:cubicBezTo>
                  <a:cubicBezTo>
                    <a:pt x="165" y="295"/>
                    <a:pt x="161" y="254"/>
                    <a:pt x="160" y="253"/>
                  </a:cubicBezTo>
                  <a:cubicBezTo>
                    <a:pt x="159" y="252"/>
                    <a:pt x="155" y="251"/>
                    <a:pt x="153" y="251"/>
                  </a:cubicBezTo>
                  <a:cubicBezTo>
                    <a:pt x="153" y="250"/>
                    <a:pt x="153" y="249"/>
                    <a:pt x="153" y="248"/>
                  </a:cubicBezTo>
                  <a:cubicBezTo>
                    <a:pt x="154" y="248"/>
                    <a:pt x="154" y="247"/>
                    <a:pt x="155" y="247"/>
                  </a:cubicBezTo>
                  <a:cubicBezTo>
                    <a:pt x="158" y="246"/>
                    <a:pt x="160" y="246"/>
                    <a:pt x="161" y="244"/>
                  </a:cubicBezTo>
                  <a:cubicBezTo>
                    <a:pt x="162" y="242"/>
                    <a:pt x="161" y="241"/>
                    <a:pt x="161" y="241"/>
                  </a:cubicBezTo>
                  <a:cubicBezTo>
                    <a:pt x="161" y="241"/>
                    <a:pt x="160" y="229"/>
                    <a:pt x="160" y="228"/>
                  </a:cubicBezTo>
                  <a:cubicBezTo>
                    <a:pt x="160" y="227"/>
                    <a:pt x="162" y="225"/>
                    <a:pt x="162" y="222"/>
                  </a:cubicBezTo>
                  <a:cubicBezTo>
                    <a:pt x="162" y="219"/>
                    <a:pt x="164" y="186"/>
                    <a:pt x="163" y="179"/>
                  </a:cubicBezTo>
                  <a:cubicBezTo>
                    <a:pt x="162" y="172"/>
                    <a:pt x="162" y="166"/>
                    <a:pt x="162" y="162"/>
                  </a:cubicBezTo>
                  <a:cubicBezTo>
                    <a:pt x="162" y="157"/>
                    <a:pt x="161" y="140"/>
                    <a:pt x="160" y="137"/>
                  </a:cubicBezTo>
                  <a:cubicBezTo>
                    <a:pt x="160" y="134"/>
                    <a:pt x="148" y="94"/>
                    <a:pt x="148" y="86"/>
                  </a:cubicBezTo>
                  <a:cubicBezTo>
                    <a:pt x="148" y="78"/>
                    <a:pt x="149" y="75"/>
                    <a:pt x="148" y="74"/>
                  </a:cubicBezTo>
                  <a:cubicBezTo>
                    <a:pt x="146" y="74"/>
                    <a:pt x="118" y="67"/>
                    <a:pt x="116" y="67"/>
                  </a:cubicBezTo>
                  <a:cubicBezTo>
                    <a:pt x="114" y="66"/>
                    <a:pt x="111" y="64"/>
                    <a:pt x="110" y="63"/>
                  </a:cubicBezTo>
                  <a:cubicBezTo>
                    <a:pt x="110" y="62"/>
                    <a:pt x="108" y="60"/>
                    <a:pt x="108" y="60"/>
                  </a:cubicBezTo>
                  <a:cubicBezTo>
                    <a:pt x="108" y="60"/>
                    <a:pt x="108" y="58"/>
                    <a:pt x="107" y="58"/>
                  </a:cubicBezTo>
                  <a:cubicBezTo>
                    <a:pt x="107" y="58"/>
                    <a:pt x="106" y="58"/>
                    <a:pt x="106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58"/>
                    <a:pt x="104" y="57"/>
                    <a:pt x="104" y="51"/>
                  </a:cubicBezTo>
                  <a:cubicBezTo>
                    <a:pt x="104" y="45"/>
                    <a:pt x="104" y="41"/>
                    <a:pt x="104" y="41"/>
                  </a:cubicBezTo>
                  <a:cubicBezTo>
                    <a:pt x="104" y="41"/>
                    <a:pt x="105" y="40"/>
                    <a:pt x="107" y="37"/>
                  </a:cubicBezTo>
                  <a:cubicBezTo>
                    <a:pt x="110" y="34"/>
                    <a:pt x="109" y="31"/>
                    <a:pt x="109" y="29"/>
                  </a:cubicBezTo>
                  <a:cubicBezTo>
                    <a:pt x="109" y="27"/>
                    <a:pt x="109" y="26"/>
                    <a:pt x="108" y="24"/>
                  </a:cubicBezTo>
                  <a:cubicBezTo>
                    <a:pt x="107" y="22"/>
                    <a:pt x="106" y="22"/>
                    <a:pt x="106" y="22"/>
                  </a:cubicBezTo>
                  <a:cubicBezTo>
                    <a:pt x="106" y="22"/>
                    <a:pt x="108" y="18"/>
                    <a:pt x="106" y="13"/>
                  </a:cubicBezTo>
                  <a:cubicBezTo>
                    <a:pt x="105" y="9"/>
                    <a:pt x="102" y="7"/>
                    <a:pt x="102" y="5"/>
                  </a:cubicBezTo>
                  <a:cubicBezTo>
                    <a:pt x="101" y="4"/>
                    <a:pt x="98" y="2"/>
                    <a:pt x="96" y="2"/>
                  </a:cubicBezTo>
                  <a:cubicBezTo>
                    <a:pt x="95" y="3"/>
                    <a:pt x="94" y="0"/>
                    <a:pt x="90" y="0"/>
                  </a:cubicBezTo>
                  <a:cubicBezTo>
                    <a:pt x="87" y="0"/>
                    <a:pt x="74" y="3"/>
                    <a:pt x="70" y="4"/>
                  </a:cubicBezTo>
                  <a:cubicBezTo>
                    <a:pt x="66" y="5"/>
                    <a:pt x="65" y="7"/>
                    <a:pt x="65" y="8"/>
                  </a:cubicBezTo>
                  <a:cubicBezTo>
                    <a:pt x="64" y="10"/>
                    <a:pt x="66" y="13"/>
                    <a:pt x="65" y="13"/>
                  </a:cubicBezTo>
                  <a:cubicBezTo>
                    <a:pt x="64" y="14"/>
                    <a:pt x="63" y="21"/>
                    <a:pt x="63" y="23"/>
                  </a:cubicBezTo>
                  <a:cubicBezTo>
                    <a:pt x="63" y="26"/>
                    <a:pt x="64" y="28"/>
                    <a:pt x="65" y="29"/>
                  </a:cubicBezTo>
                  <a:cubicBezTo>
                    <a:pt x="66" y="31"/>
                    <a:pt x="67" y="34"/>
                    <a:pt x="66" y="34"/>
                  </a:cubicBezTo>
                  <a:cubicBezTo>
                    <a:pt x="66" y="35"/>
                    <a:pt x="65" y="39"/>
                    <a:pt x="65" y="39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0"/>
                    <a:pt x="64" y="40"/>
                    <a:pt x="64" y="39"/>
                  </a:cubicBezTo>
                  <a:cubicBezTo>
                    <a:pt x="65" y="38"/>
                    <a:pt x="64" y="37"/>
                    <a:pt x="64" y="37"/>
                  </a:cubicBezTo>
                  <a:cubicBezTo>
                    <a:pt x="63" y="37"/>
                    <a:pt x="58" y="39"/>
                    <a:pt x="58" y="39"/>
                  </a:cubicBezTo>
                  <a:cubicBezTo>
                    <a:pt x="58" y="39"/>
                    <a:pt x="57" y="40"/>
                    <a:pt x="56" y="41"/>
                  </a:cubicBezTo>
                  <a:cubicBezTo>
                    <a:pt x="55" y="42"/>
                    <a:pt x="54" y="41"/>
                    <a:pt x="53" y="42"/>
                  </a:cubicBezTo>
                  <a:cubicBezTo>
                    <a:pt x="52" y="43"/>
                    <a:pt x="51" y="44"/>
                    <a:pt x="51" y="45"/>
                  </a:cubicBezTo>
                  <a:cubicBezTo>
                    <a:pt x="51" y="45"/>
                    <a:pt x="49" y="50"/>
                    <a:pt x="48" y="51"/>
                  </a:cubicBezTo>
                  <a:cubicBezTo>
                    <a:pt x="48" y="52"/>
                    <a:pt x="47" y="52"/>
                    <a:pt x="47" y="54"/>
                  </a:cubicBezTo>
                  <a:cubicBezTo>
                    <a:pt x="47" y="56"/>
                    <a:pt x="47" y="60"/>
                    <a:pt x="47" y="64"/>
                  </a:cubicBezTo>
                  <a:cubicBezTo>
                    <a:pt x="47" y="68"/>
                    <a:pt x="46" y="70"/>
                    <a:pt x="45" y="71"/>
                  </a:cubicBezTo>
                  <a:cubicBezTo>
                    <a:pt x="44" y="72"/>
                    <a:pt x="43" y="73"/>
                    <a:pt x="43" y="73"/>
                  </a:cubicBezTo>
                  <a:cubicBezTo>
                    <a:pt x="43" y="73"/>
                    <a:pt x="42" y="73"/>
                    <a:pt x="42" y="73"/>
                  </a:cubicBezTo>
                  <a:cubicBezTo>
                    <a:pt x="41" y="73"/>
                    <a:pt x="40" y="75"/>
                    <a:pt x="40" y="75"/>
                  </a:cubicBezTo>
                  <a:cubicBezTo>
                    <a:pt x="40" y="75"/>
                    <a:pt x="39" y="74"/>
                    <a:pt x="38" y="75"/>
                  </a:cubicBezTo>
                  <a:cubicBezTo>
                    <a:pt x="38" y="75"/>
                    <a:pt x="17" y="102"/>
                    <a:pt x="12" y="107"/>
                  </a:cubicBezTo>
                  <a:cubicBezTo>
                    <a:pt x="7" y="112"/>
                    <a:pt x="7" y="111"/>
                    <a:pt x="4" y="118"/>
                  </a:cubicBezTo>
                  <a:cubicBezTo>
                    <a:pt x="0" y="125"/>
                    <a:pt x="3" y="133"/>
                    <a:pt x="4" y="135"/>
                  </a:cubicBezTo>
                  <a:cubicBezTo>
                    <a:pt x="5" y="136"/>
                    <a:pt x="17" y="138"/>
                    <a:pt x="20" y="137"/>
                  </a:cubicBezTo>
                  <a:cubicBezTo>
                    <a:pt x="23" y="135"/>
                    <a:pt x="27" y="133"/>
                    <a:pt x="31" y="131"/>
                  </a:cubicBezTo>
                  <a:cubicBezTo>
                    <a:pt x="35" y="129"/>
                    <a:pt x="42" y="125"/>
                    <a:pt x="42" y="125"/>
                  </a:cubicBezTo>
                  <a:cubicBezTo>
                    <a:pt x="42" y="125"/>
                    <a:pt x="42" y="152"/>
                    <a:pt x="41" y="159"/>
                  </a:cubicBezTo>
                  <a:cubicBezTo>
                    <a:pt x="40" y="166"/>
                    <a:pt x="39" y="169"/>
                    <a:pt x="39" y="172"/>
                  </a:cubicBezTo>
                  <a:cubicBezTo>
                    <a:pt x="38" y="175"/>
                    <a:pt x="25" y="217"/>
                    <a:pt x="26" y="219"/>
                  </a:cubicBezTo>
                  <a:cubicBezTo>
                    <a:pt x="26" y="220"/>
                    <a:pt x="33" y="228"/>
                    <a:pt x="37" y="230"/>
                  </a:cubicBezTo>
                  <a:cubicBezTo>
                    <a:pt x="40" y="231"/>
                    <a:pt x="47" y="221"/>
                    <a:pt x="47" y="221"/>
                  </a:cubicBezTo>
                  <a:cubicBezTo>
                    <a:pt x="47" y="221"/>
                    <a:pt x="47" y="253"/>
                    <a:pt x="50" y="263"/>
                  </a:cubicBezTo>
                  <a:cubicBezTo>
                    <a:pt x="53" y="274"/>
                    <a:pt x="56" y="285"/>
                    <a:pt x="56" y="291"/>
                  </a:cubicBezTo>
                  <a:cubicBezTo>
                    <a:pt x="56" y="297"/>
                    <a:pt x="58" y="302"/>
                    <a:pt x="58" y="306"/>
                  </a:cubicBezTo>
                  <a:close/>
                  <a:moveTo>
                    <a:pt x="132" y="138"/>
                  </a:moveTo>
                  <a:cubicBezTo>
                    <a:pt x="133" y="132"/>
                    <a:pt x="133" y="132"/>
                    <a:pt x="133" y="132"/>
                  </a:cubicBezTo>
                  <a:cubicBezTo>
                    <a:pt x="133" y="132"/>
                    <a:pt x="134" y="135"/>
                    <a:pt x="135" y="138"/>
                  </a:cubicBezTo>
                  <a:cubicBezTo>
                    <a:pt x="135" y="140"/>
                    <a:pt x="136" y="160"/>
                    <a:pt x="136" y="162"/>
                  </a:cubicBezTo>
                  <a:cubicBezTo>
                    <a:pt x="136" y="164"/>
                    <a:pt x="140" y="177"/>
                    <a:pt x="140" y="182"/>
                  </a:cubicBezTo>
                  <a:cubicBezTo>
                    <a:pt x="140" y="187"/>
                    <a:pt x="142" y="202"/>
                    <a:pt x="141" y="204"/>
                  </a:cubicBezTo>
                  <a:cubicBezTo>
                    <a:pt x="141" y="206"/>
                    <a:pt x="139" y="195"/>
                    <a:pt x="138" y="190"/>
                  </a:cubicBezTo>
                  <a:cubicBezTo>
                    <a:pt x="137" y="186"/>
                    <a:pt x="136" y="183"/>
                    <a:pt x="136" y="177"/>
                  </a:cubicBezTo>
                  <a:cubicBezTo>
                    <a:pt x="135" y="172"/>
                    <a:pt x="135" y="168"/>
                    <a:pt x="134" y="165"/>
                  </a:cubicBezTo>
                  <a:cubicBezTo>
                    <a:pt x="134" y="162"/>
                    <a:pt x="132" y="142"/>
                    <a:pt x="132" y="138"/>
                  </a:cubicBezTo>
                  <a:close/>
                  <a:moveTo>
                    <a:pt x="66" y="63"/>
                  </a:moveTo>
                  <a:cubicBezTo>
                    <a:pt x="67" y="61"/>
                    <a:pt x="67" y="60"/>
                    <a:pt x="69" y="59"/>
                  </a:cubicBezTo>
                  <a:cubicBezTo>
                    <a:pt x="70" y="57"/>
                    <a:pt x="70" y="55"/>
                    <a:pt x="70" y="53"/>
                  </a:cubicBezTo>
                  <a:cubicBezTo>
                    <a:pt x="70" y="53"/>
                    <a:pt x="71" y="55"/>
                    <a:pt x="72" y="56"/>
                  </a:cubicBezTo>
                  <a:cubicBezTo>
                    <a:pt x="73" y="57"/>
                    <a:pt x="76" y="61"/>
                    <a:pt x="76" y="62"/>
                  </a:cubicBezTo>
                  <a:cubicBezTo>
                    <a:pt x="76" y="62"/>
                    <a:pt x="76" y="62"/>
                    <a:pt x="75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3"/>
                    <a:pt x="75" y="63"/>
                    <a:pt x="75" y="63"/>
                  </a:cubicBezTo>
                  <a:cubicBezTo>
                    <a:pt x="75" y="64"/>
                    <a:pt x="73" y="66"/>
                    <a:pt x="70" y="67"/>
                  </a:cubicBezTo>
                  <a:cubicBezTo>
                    <a:pt x="68" y="67"/>
                    <a:pt x="65" y="69"/>
                    <a:pt x="64" y="69"/>
                  </a:cubicBezTo>
                  <a:cubicBezTo>
                    <a:pt x="64" y="69"/>
                    <a:pt x="65" y="65"/>
                    <a:pt x="66" y="63"/>
                  </a:cubicBezTo>
                  <a:close/>
                  <a:moveTo>
                    <a:pt x="63" y="53"/>
                  </a:moveTo>
                  <a:cubicBezTo>
                    <a:pt x="63" y="52"/>
                    <a:pt x="64" y="52"/>
                    <a:pt x="64" y="52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6"/>
                    <a:pt x="63" y="59"/>
                    <a:pt x="63" y="59"/>
                  </a:cubicBezTo>
                  <a:cubicBezTo>
                    <a:pt x="62" y="60"/>
                    <a:pt x="60" y="59"/>
                    <a:pt x="59" y="59"/>
                  </a:cubicBezTo>
                  <a:cubicBezTo>
                    <a:pt x="59" y="58"/>
                    <a:pt x="62" y="55"/>
                    <a:pt x="63" y="53"/>
                  </a:cubicBezTo>
                  <a:close/>
                  <a:moveTo>
                    <a:pt x="60" y="43"/>
                  </a:moveTo>
                  <a:cubicBezTo>
                    <a:pt x="60" y="43"/>
                    <a:pt x="61" y="44"/>
                    <a:pt x="62" y="44"/>
                  </a:cubicBezTo>
                  <a:cubicBezTo>
                    <a:pt x="62" y="44"/>
                    <a:pt x="62" y="45"/>
                    <a:pt x="61" y="45"/>
                  </a:cubicBezTo>
                  <a:cubicBezTo>
                    <a:pt x="61" y="45"/>
                    <a:pt x="60" y="44"/>
                    <a:pt x="60" y="44"/>
                  </a:cubicBezTo>
                  <a:cubicBezTo>
                    <a:pt x="59" y="44"/>
                    <a:pt x="60" y="43"/>
                    <a:pt x="60" y="43"/>
                  </a:cubicBezTo>
                  <a:close/>
                  <a:moveTo>
                    <a:pt x="56" y="54"/>
                  </a:moveTo>
                  <a:cubicBezTo>
                    <a:pt x="55" y="54"/>
                    <a:pt x="55" y="53"/>
                    <a:pt x="55" y="52"/>
                  </a:cubicBezTo>
                  <a:cubicBezTo>
                    <a:pt x="55" y="51"/>
                    <a:pt x="55" y="50"/>
                    <a:pt x="55" y="50"/>
                  </a:cubicBezTo>
                  <a:cubicBezTo>
                    <a:pt x="55" y="49"/>
                    <a:pt x="57" y="47"/>
                    <a:pt x="57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9"/>
                    <a:pt x="57" y="54"/>
                    <a:pt x="56" y="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600">
                <a:latin typeface="+mj-lt"/>
              </a:endParaRPr>
            </a:p>
          </p:txBody>
        </p:sp>
        <p:sp>
          <p:nvSpPr>
            <p:cNvPr id="89" name="Freeform 7"/>
            <p:cNvSpPr>
              <a:spLocks noEditPoints="1"/>
            </p:cNvSpPr>
            <p:nvPr/>
          </p:nvSpPr>
          <p:spPr bwMode="auto">
            <a:xfrm>
              <a:off x="3758209" y="5064415"/>
              <a:ext cx="744201" cy="3352800"/>
            </a:xfrm>
            <a:custGeom>
              <a:avLst/>
              <a:gdLst>
                <a:gd name="T0" fmla="*/ 99 w 103"/>
                <a:gd name="T1" fmla="*/ 107 h 464"/>
                <a:gd name="T2" fmla="*/ 95 w 103"/>
                <a:gd name="T3" fmla="*/ 85 h 464"/>
                <a:gd name="T4" fmla="*/ 77 w 103"/>
                <a:gd name="T5" fmla="*/ 69 h 464"/>
                <a:gd name="T6" fmla="*/ 74 w 103"/>
                <a:gd name="T7" fmla="*/ 67 h 464"/>
                <a:gd name="T8" fmla="*/ 74 w 103"/>
                <a:gd name="T9" fmla="*/ 61 h 464"/>
                <a:gd name="T10" fmla="*/ 82 w 103"/>
                <a:gd name="T11" fmla="*/ 37 h 464"/>
                <a:gd name="T12" fmla="*/ 82 w 103"/>
                <a:gd name="T13" fmla="*/ 26 h 464"/>
                <a:gd name="T14" fmla="*/ 64 w 103"/>
                <a:gd name="T15" fmla="*/ 1 h 464"/>
                <a:gd name="T16" fmla="*/ 39 w 103"/>
                <a:gd name="T17" fmla="*/ 14 h 464"/>
                <a:gd name="T18" fmla="*/ 38 w 103"/>
                <a:gd name="T19" fmla="*/ 35 h 464"/>
                <a:gd name="T20" fmla="*/ 41 w 103"/>
                <a:gd name="T21" fmla="*/ 43 h 464"/>
                <a:gd name="T22" fmla="*/ 39 w 103"/>
                <a:gd name="T23" fmla="*/ 53 h 464"/>
                <a:gd name="T24" fmla="*/ 48 w 103"/>
                <a:gd name="T25" fmla="*/ 57 h 464"/>
                <a:gd name="T26" fmla="*/ 46 w 103"/>
                <a:gd name="T27" fmla="*/ 62 h 464"/>
                <a:gd name="T28" fmla="*/ 36 w 103"/>
                <a:gd name="T29" fmla="*/ 73 h 464"/>
                <a:gd name="T30" fmla="*/ 33 w 103"/>
                <a:gd name="T31" fmla="*/ 76 h 464"/>
                <a:gd name="T32" fmla="*/ 6 w 103"/>
                <a:gd name="T33" fmla="*/ 121 h 464"/>
                <a:gd name="T34" fmla="*/ 0 w 103"/>
                <a:gd name="T35" fmla="*/ 168 h 464"/>
                <a:gd name="T36" fmla="*/ 16 w 103"/>
                <a:gd name="T37" fmla="*/ 215 h 464"/>
                <a:gd name="T38" fmla="*/ 18 w 103"/>
                <a:gd name="T39" fmla="*/ 252 h 464"/>
                <a:gd name="T40" fmla="*/ 22 w 103"/>
                <a:gd name="T41" fmla="*/ 298 h 464"/>
                <a:gd name="T42" fmla="*/ 32 w 103"/>
                <a:gd name="T43" fmla="*/ 322 h 464"/>
                <a:gd name="T44" fmla="*/ 34 w 103"/>
                <a:gd name="T45" fmla="*/ 411 h 464"/>
                <a:gd name="T46" fmla="*/ 31 w 103"/>
                <a:gd name="T47" fmla="*/ 418 h 464"/>
                <a:gd name="T48" fmla="*/ 32 w 103"/>
                <a:gd name="T49" fmla="*/ 439 h 464"/>
                <a:gd name="T50" fmla="*/ 35 w 103"/>
                <a:gd name="T51" fmla="*/ 458 h 464"/>
                <a:gd name="T52" fmla="*/ 39 w 103"/>
                <a:gd name="T53" fmla="*/ 462 h 464"/>
                <a:gd name="T54" fmla="*/ 65 w 103"/>
                <a:gd name="T55" fmla="*/ 462 h 464"/>
                <a:gd name="T56" fmla="*/ 78 w 103"/>
                <a:gd name="T57" fmla="*/ 458 h 464"/>
                <a:gd name="T58" fmla="*/ 86 w 103"/>
                <a:gd name="T59" fmla="*/ 447 h 464"/>
                <a:gd name="T60" fmla="*/ 74 w 103"/>
                <a:gd name="T61" fmla="*/ 441 h 464"/>
                <a:gd name="T62" fmla="*/ 68 w 103"/>
                <a:gd name="T63" fmla="*/ 399 h 464"/>
                <a:gd name="T64" fmla="*/ 80 w 103"/>
                <a:gd name="T65" fmla="*/ 325 h 464"/>
                <a:gd name="T66" fmla="*/ 82 w 103"/>
                <a:gd name="T67" fmla="*/ 302 h 464"/>
                <a:gd name="T68" fmla="*/ 93 w 103"/>
                <a:gd name="T69" fmla="*/ 255 h 464"/>
                <a:gd name="T70" fmla="*/ 101 w 103"/>
                <a:gd name="T71" fmla="*/ 214 h 464"/>
                <a:gd name="T72" fmla="*/ 95 w 103"/>
                <a:gd name="T73" fmla="*/ 172 h 464"/>
                <a:gd name="T74" fmla="*/ 102 w 103"/>
                <a:gd name="T75" fmla="*/ 129 h 464"/>
                <a:gd name="T76" fmla="*/ 24 w 103"/>
                <a:gd name="T77" fmla="*/ 157 h 464"/>
                <a:gd name="T78" fmla="*/ 27 w 103"/>
                <a:gd name="T79" fmla="*/ 134 h 464"/>
                <a:gd name="T80" fmla="*/ 29 w 103"/>
                <a:gd name="T81" fmla="*/ 138 h 464"/>
                <a:gd name="T82" fmla="*/ 31 w 103"/>
                <a:gd name="T83" fmla="*/ 161 h 464"/>
                <a:gd name="T84" fmla="*/ 50 w 103"/>
                <a:gd name="T85" fmla="*/ 389 h 464"/>
                <a:gd name="T86" fmla="*/ 49 w 103"/>
                <a:gd name="T87" fmla="*/ 399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3" h="464">
                  <a:moveTo>
                    <a:pt x="102" y="129"/>
                  </a:moveTo>
                  <a:cubicBezTo>
                    <a:pt x="103" y="123"/>
                    <a:pt x="99" y="107"/>
                    <a:pt x="99" y="107"/>
                  </a:cubicBezTo>
                  <a:cubicBezTo>
                    <a:pt x="99" y="107"/>
                    <a:pt x="98" y="94"/>
                    <a:pt x="98" y="91"/>
                  </a:cubicBezTo>
                  <a:cubicBezTo>
                    <a:pt x="98" y="88"/>
                    <a:pt x="97" y="86"/>
                    <a:pt x="95" y="85"/>
                  </a:cubicBezTo>
                  <a:cubicBezTo>
                    <a:pt x="93" y="84"/>
                    <a:pt x="89" y="81"/>
                    <a:pt x="89" y="81"/>
                  </a:cubicBezTo>
                  <a:cubicBezTo>
                    <a:pt x="89" y="81"/>
                    <a:pt x="80" y="71"/>
                    <a:pt x="77" y="69"/>
                  </a:cubicBezTo>
                  <a:cubicBezTo>
                    <a:pt x="75" y="67"/>
                    <a:pt x="74" y="67"/>
                    <a:pt x="74" y="67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4" y="67"/>
                    <a:pt x="74" y="62"/>
                    <a:pt x="74" y="61"/>
                  </a:cubicBezTo>
                  <a:cubicBezTo>
                    <a:pt x="75" y="61"/>
                    <a:pt x="78" y="55"/>
                    <a:pt x="79" y="53"/>
                  </a:cubicBezTo>
                  <a:cubicBezTo>
                    <a:pt x="80" y="50"/>
                    <a:pt x="82" y="41"/>
                    <a:pt x="82" y="37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2" y="34"/>
                    <a:pt x="82" y="29"/>
                    <a:pt x="82" y="26"/>
                  </a:cubicBezTo>
                  <a:cubicBezTo>
                    <a:pt x="83" y="24"/>
                    <a:pt x="80" y="12"/>
                    <a:pt x="76" y="7"/>
                  </a:cubicBezTo>
                  <a:cubicBezTo>
                    <a:pt x="72" y="2"/>
                    <a:pt x="64" y="1"/>
                    <a:pt x="64" y="1"/>
                  </a:cubicBezTo>
                  <a:cubicBezTo>
                    <a:pt x="64" y="1"/>
                    <a:pt x="57" y="0"/>
                    <a:pt x="52" y="0"/>
                  </a:cubicBezTo>
                  <a:cubicBezTo>
                    <a:pt x="47" y="1"/>
                    <a:pt x="42" y="6"/>
                    <a:pt x="39" y="14"/>
                  </a:cubicBezTo>
                  <a:cubicBezTo>
                    <a:pt x="36" y="22"/>
                    <a:pt x="39" y="32"/>
                    <a:pt x="39" y="33"/>
                  </a:cubicBezTo>
                  <a:cubicBezTo>
                    <a:pt x="39" y="33"/>
                    <a:pt x="39" y="33"/>
                    <a:pt x="38" y="35"/>
                  </a:cubicBezTo>
                  <a:cubicBezTo>
                    <a:pt x="38" y="37"/>
                    <a:pt x="40" y="40"/>
                    <a:pt x="41" y="42"/>
                  </a:cubicBezTo>
                  <a:cubicBezTo>
                    <a:pt x="41" y="42"/>
                    <a:pt x="41" y="43"/>
                    <a:pt x="41" y="43"/>
                  </a:cubicBezTo>
                  <a:cubicBezTo>
                    <a:pt x="40" y="43"/>
                    <a:pt x="39" y="44"/>
                    <a:pt x="39" y="45"/>
                  </a:cubicBezTo>
                  <a:cubicBezTo>
                    <a:pt x="37" y="48"/>
                    <a:pt x="38" y="50"/>
                    <a:pt x="39" y="53"/>
                  </a:cubicBezTo>
                  <a:cubicBezTo>
                    <a:pt x="40" y="57"/>
                    <a:pt x="45" y="57"/>
                    <a:pt x="45" y="57"/>
                  </a:cubicBezTo>
                  <a:cubicBezTo>
                    <a:pt x="46" y="57"/>
                    <a:pt x="48" y="57"/>
                    <a:pt x="48" y="57"/>
                  </a:cubicBezTo>
                  <a:cubicBezTo>
                    <a:pt x="48" y="59"/>
                    <a:pt x="48" y="61"/>
                    <a:pt x="48" y="61"/>
                  </a:cubicBezTo>
                  <a:cubicBezTo>
                    <a:pt x="48" y="61"/>
                    <a:pt x="46" y="61"/>
                    <a:pt x="46" y="62"/>
                  </a:cubicBezTo>
                  <a:cubicBezTo>
                    <a:pt x="45" y="62"/>
                    <a:pt x="44" y="66"/>
                    <a:pt x="40" y="69"/>
                  </a:cubicBezTo>
                  <a:cubicBezTo>
                    <a:pt x="37" y="72"/>
                    <a:pt x="36" y="73"/>
                    <a:pt x="36" y="73"/>
                  </a:cubicBezTo>
                  <a:cubicBezTo>
                    <a:pt x="36" y="73"/>
                    <a:pt x="36" y="74"/>
                    <a:pt x="36" y="74"/>
                  </a:cubicBezTo>
                  <a:cubicBezTo>
                    <a:pt x="35" y="75"/>
                    <a:pt x="34" y="76"/>
                    <a:pt x="33" y="76"/>
                  </a:cubicBezTo>
                  <a:cubicBezTo>
                    <a:pt x="32" y="76"/>
                    <a:pt x="15" y="84"/>
                    <a:pt x="14" y="85"/>
                  </a:cubicBezTo>
                  <a:cubicBezTo>
                    <a:pt x="13" y="86"/>
                    <a:pt x="6" y="113"/>
                    <a:pt x="6" y="121"/>
                  </a:cubicBezTo>
                  <a:cubicBezTo>
                    <a:pt x="6" y="130"/>
                    <a:pt x="5" y="145"/>
                    <a:pt x="3" y="151"/>
                  </a:cubicBezTo>
                  <a:cubicBezTo>
                    <a:pt x="1" y="157"/>
                    <a:pt x="0" y="166"/>
                    <a:pt x="0" y="168"/>
                  </a:cubicBezTo>
                  <a:cubicBezTo>
                    <a:pt x="0" y="170"/>
                    <a:pt x="21" y="198"/>
                    <a:pt x="21" y="198"/>
                  </a:cubicBezTo>
                  <a:cubicBezTo>
                    <a:pt x="16" y="215"/>
                    <a:pt x="16" y="215"/>
                    <a:pt x="16" y="215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8"/>
                    <a:pt x="17" y="247"/>
                    <a:pt x="18" y="252"/>
                  </a:cubicBezTo>
                  <a:cubicBezTo>
                    <a:pt x="19" y="258"/>
                    <a:pt x="21" y="283"/>
                    <a:pt x="22" y="290"/>
                  </a:cubicBezTo>
                  <a:cubicBezTo>
                    <a:pt x="22" y="296"/>
                    <a:pt x="22" y="298"/>
                    <a:pt x="22" y="298"/>
                  </a:cubicBezTo>
                  <a:cubicBezTo>
                    <a:pt x="32" y="300"/>
                    <a:pt x="32" y="300"/>
                    <a:pt x="32" y="300"/>
                  </a:cubicBezTo>
                  <a:cubicBezTo>
                    <a:pt x="32" y="300"/>
                    <a:pt x="34" y="311"/>
                    <a:pt x="32" y="322"/>
                  </a:cubicBezTo>
                  <a:cubicBezTo>
                    <a:pt x="30" y="332"/>
                    <a:pt x="26" y="345"/>
                    <a:pt x="26" y="362"/>
                  </a:cubicBezTo>
                  <a:cubicBezTo>
                    <a:pt x="27" y="380"/>
                    <a:pt x="34" y="408"/>
                    <a:pt x="34" y="411"/>
                  </a:cubicBezTo>
                  <a:cubicBezTo>
                    <a:pt x="34" y="414"/>
                    <a:pt x="33" y="415"/>
                    <a:pt x="33" y="415"/>
                  </a:cubicBezTo>
                  <a:cubicBezTo>
                    <a:pt x="33" y="415"/>
                    <a:pt x="32" y="417"/>
                    <a:pt x="31" y="418"/>
                  </a:cubicBezTo>
                  <a:cubicBezTo>
                    <a:pt x="31" y="418"/>
                    <a:pt x="28" y="424"/>
                    <a:pt x="28" y="429"/>
                  </a:cubicBezTo>
                  <a:cubicBezTo>
                    <a:pt x="28" y="433"/>
                    <a:pt x="32" y="438"/>
                    <a:pt x="32" y="439"/>
                  </a:cubicBezTo>
                  <a:cubicBezTo>
                    <a:pt x="32" y="439"/>
                    <a:pt x="33" y="457"/>
                    <a:pt x="33" y="457"/>
                  </a:cubicBezTo>
                  <a:cubicBezTo>
                    <a:pt x="33" y="458"/>
                    <a:pt x="35" y="458"/>
                    <a:pt x="35" y="458"/>
                  </a:cubicBezTo>
                  <a:cubicBezTo>
                    <a:pt x="36" y="457"/>
                    <a:pt x="36" y="457"/>
                    <a:pt x="36" y="457"/>
                  </a:cubicBezTo>
                  <a:cubicBezTo>
                    <a:pt x="36" y="457"/>
                    <a:pt x="36" y="460"/>
                    <a:pt x="39" y="462"/>
                  </a:cubicBezTo>
                  <a:cubicBezTo>
                    <a:pt x="42" y="464"/>
                    <a:pt x="56" y="464"/>
                    <a:pt x="60" y="464"/>
                  </a:cubicBezTo>
                  <a:cubicBezTo>
                    <a:pt x="64" y="464"/>
                    <a:pt x="64" y="463"/>
                    <a:pt x="65" y="462"/>
                  </a:cubicBezTo>
                  <a:cubicBezTo>
                    <a:pt x="65" y="461"/>
                    <a:pt x="66" y="458"/>
                    <a:pt x="66" y="458"/>
                  </a:cubicBezTo>
                  <a:cubicBezTo>
                    <a:pt x="66" y="458"/>
                    <a:pt x="71" y="459"/>
                    <a:pt x="78" y="458"/>
                  </a:cubicBezTo>
                  <a:cubicBezTo>
                    <a:pt x="84" y="457"/>
                    <a:pt x="87" y="455"/>
                    <a:pt x="87" y="453"/>
                  </a:cubicBezTo>
                  <a:cubicBezTo>
                    <a:pt x="87" y="452"/>
                    <a:pt x="88" y="448"/>
                    <a:pt x="86" y="447"/>
                  </a:cubicBezTo>
                  <a:cubicBezTo>
                    <a:pt x="84" y="447"/>
                    <a:pt x="79" y="447"/>
                    <a:pt x="77" y="445"/>
                  </a:cubicBezTo>
                  <a:cubicBezTo>
                    <a:pt x="75" y="443"/>
                    <a:pt x="74" y="441"/>
                    <a:pt x="74" y="441"/>
                  </a:cubicBezTo>
                  <a:cubicBezTo>
                    <a:pt x="74" y="441"/>
                    <a:pt x="70" y="426"/>
                    <a:pt x="69" y="423"/>
                  </a:cubicBezTo>
                  <a:cubicBezTo>
                    <a:pt x="68" y="419"/>
                    <a:pt x="68" y="402"/>
                    <a:pt x="68" y="399"/>
                  </a:cubicBezTo>
                  <a:cubicBezTo>
                    <a:pt x="68" y="395"/>
                    <a:pt x="75" y="362"/>
                    <a:pt x="75" y="351"/>
                  </a:cubicBezTo>
                  <a:cubicBezTo>
                    <a:pt x="75" y="340"/>
                    <a:pt x="80" y="328"/>
                    <a:pt x="80" y="325"/>
                  </a:cubicBezTo>
                  <a:cubicBezTo>
                    <a:pt x="80" y="321"/>
                    <a:pt x="81" y="317"/>
                    <a:pt x="81" y="317"/>
                  </a:cubicBezTo>
                  <a:cubicBezTo>
                    <a:pt x="82" y="302"/>
                    <a:pt x="82" y="302"/>
                    <a:pt x="82" y="302"/>
                  </a:cubicBezTo>
                  <a:cubicBezTo>
                    <a:pt x="88" y="302"/>
                    <a:pt x="88" y="302"/>
                    <a:pt x="88" y="302"/>
                  </a:cubicBezTo>
                  <a:cubicBezTo>
                    <a:pt x="88" y="302"/>
                    <a:pt x="90" y="266"/>
                    <a:pt x="93" y="255"/>
                  </a:cubicBezTo>
                  <a:cubicBezTo>
                    <a:pt x="95" y="243"/>
                    <a:pt x="94" y="219"/>
                    <a:pt x="94" y="219"/>
                  </a:cubicBezTo>
                  <a:cubicBezTo>
                    <a:pt x="94" y="219"/>
                    <a:pt x="101" y="215"/>
                    <a:pt x="101" y="214"/>
                  </a:cubicBezTo>
                  <a:cubicBezTo>
                    <a:pt x="100" y="213"/>
                    <a:pt x="99" y="199"/>
                    <a:pt x="99" y="199"/>
                  </a:cubicBezTo>
                  <a:cubicBezTo>
                    <a:pt x="99" y="199"/>
                    <a:pt x="95" y="176"/>
                    <a:pt x="95" y="172"/>
                  </a:cubicBezTo>
                  <a:cubicBezTo>
                    <a:pt x="94" y="167"/>
                    <a:pt x="95" y="151"/>
                    <a:pt x="95" y="149"/>
                  </a:cubicBezTo>
                  <a:cubicBezTo>
                    <a:pt x="95" y="147"/>
                    <a:pt x="100" y="134"/>
                    <a:pt x="102" y="129"/>
                  </a:cubicBezTo>
                  <a:close/>
                  <a:moveTo>
                    <a:pt x="28" y="171"/>
                  </a:moveTo>
                  <a:cubicBezTo>
                    <a:pt x="28" y="173"/>
                    <a:pt x="24" y="157"/>
                    <a:pt x="24" y="157"/>
                  </a:cubicBezTo>
                  <a:cubicBezTo>
                    <a:pt x="24" y="157"/>
                    <a:pt x="23" y="152"/>
                    <a:pt x="24" y="150"/>
                  </a:cubicBezTo>
                  <a:cubicBezTo>
                    <a:pt x="24" y="148"/>
                    <a:pt x="27" y="135"/>
                    <a:pt x="27" y="134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28" y="129"/>
                    <a:pt x="30" y="136"/>
                    <a:pt x="29" y="138"/>
                  </a:cubicBezTo>
                  <a:cubicBezTo>
                    <a:pt x="29" y="139"/>
                    <a:pt x="29" y="149"/>
                    <a:pt x="29" y="152"/>
                  </a:cubicBezTo>
                  <a:cubicBezTo>
                    <a:pt x="28" y="156"/>
                    <a:pt x="30" y="158"/>
                    <a:pt x="31" y="161"/>
                  </a:cubicBezTo>
                  <a:cubicBezTo>
                    <a:pt x="31" y="164"/>
                    <a:pt x="29" y="170"/>
                    <a:pt x="28" y="171"/>
                  </a:cubicBezTo>
                  <a:close/>
                  <a:moveTo>
                    <a:pt x="50" y="389"/>
                  </a:moveTo>
                  <a:cubicBezTo>
                    <a:pt x="50" y="389"/>
                    <a:pt x="50" y="407"/>
                    <a:pt x="50" y="407"/>
                  </a:cubicBezTo>
                  <a:cubicBezTo>
                    <a:pt x="50" y="407"/>
                    <a:pt x="49" y="404"/>
                    <a:pt x="49" y="399"/>
                  </a:cubicBezTo>
                  <a:cubicBezTo>
                    <a:pt x="49" y="394"/>
                    <a:pt x="50" y="390"/>
                    <a:pt x="50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600">
                <a:latin typeface="+mj-lt"/>
              </a:endParaRPr>
            </a:p>
          </p:txBody>
        </p:sp>
      </p:grpSp>
      <p:grpSp>
        <p:nvGrpSpPr>
          <p:cNvPr id="54" name="Group 1"/>
          <p:cNvGrpSpPr/>
          <p:nvPr/>
        </p:nvGrpSpPr>
        <p:grpSpPr>
          <a:xfrm>
            <a:off x="4949597" y="611467"/>
            <a:ext cx="1375003" cy="90588"/>
            <a:chOff x="10866255" y="8448874"/>
            <a:chExt cx="2738812" cy="73150"/>
          </a:xfrm>
        </p:grpSpPr>
        <p:sp>
          <p:nvSpPr>
            <p:cNvPr id="55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6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7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8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59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  <p:sp>
          <p:nvSpPr>
            <p:cNvPr id="60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651" tIns="45825" rIns="91651" bIns="45825" rtlCol="0" anchor="ctr"/>
            <a:lstStyle/>
            <a:p>
              <a:pPr algn="ctr"/>
              <a:endParaRPr lang="en-US" sz="2519" dirty="0">
                <a:latin typeface="+mj-lt"/>
              </a:endParaRPr>
            </a:p>
          </p:txBody>
        </p:sp>
      </p:grpSp>
      <p:sp>
        <p:nvSpPr>
          <p:cNvPr id="61" name="Rounded Rectangle 187"/>
          <p:cNvSpPr/>
          <p:nvPr/>
        </p:nvSpPr>
        <p:spPr>
          <a:xfrm rot="10800000" flipV="1">
            <a:off x="8855676" y="6576880"/>
            <a:ext cx="223884" cy="227908"/>
          </a:xfrm>
          <a:prstGeom prst="roundRect">
            <a:avLst>
              <a:gd name="adj" fmla="val 813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  <a:latin typeface="+mj-lt"/>
              </a:rPr>
              <a:t>9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32396" y="3478246"/>
            <a:ext cx="1210713" cy="1385599"/>
            <a:chOff x="2893000" y="2971729"/>
            <a:chExt cx="2698159" cy="3087901"/>
          </a:xfrm>
        </p:grpSpPr>
        <p:sp>
          <p:nvSpPr>
            <p:cNvPr id="50" name="Shape 49"/>
            <p:cNvSpPr/>
            <p:nvPr/>
          </p:nvSpPr>
          <p:spPr>
            <a:xfrm rot="3376498">
              <a:off x="3436221" y="2607057"/>
              <a:ext cx="1790265" cy="2519610"/>
            </a:xfrm>
            <a:prstGeom prst="swooshArrow">
              <a:avLst>
                <a:gd name="adj1" fmla="val 12781"/>
                <a:gd name="adj2" fmla="val 233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Shape 50"/>
            <p:cNvSpPr/>
            <p:nvPr/>
          </p:nvSpPr>
          <p:spPr>
            <a:xfrm rot="3100387" flipH="1" flipV="1">
              <a:off x="3281579" y="3763423"/>
              <a:ext cx="1907628" cy="2684785"/>
            </a:xfrm>
            <a:prstGeom prst="swooshArrow">
              <a:avLst>
                <a:gd name="adj1" fmla="val 12781"/>
                <a:gd name="adj2" fmla="val 2332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606704"/>
              </p:ext>
            </p:extLst>
          </p:nvPr>
        </p:nvGraphicFramePr>
        <p:xfrm>
          <a:off x="180975" y="1752600"/>
          <a:ext cx="4114801" cy="896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201"/>
                <a:gridCol w="609600"/>
                <a:gridCol w="609600"/>
                <a:gridCol w="609600"/>
                <a:gridCol w="685800"/>
              </a:tblGrid>
              <a:tr h="575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2016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2017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2018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ИТОГО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Консультации, беседы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Лекции, </a:t>
                      </a:r>
                      <a:r>
                        <a:rPr lang="ru-RU" sz="1100" dirty="0" smtClean="0">
                          <a:effectLst/>
                        </a:rPr>
                        <a:t>семинары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Памятки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Совещания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46110" y="68195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485503"/>
              </p:ext>
            </p:extLst>
          </p:nvPr>
        </p:nvGraphicFramePr>
        <p:xfrm>
          <a:off x="4789341" y="1771650"/>
          <a:ext cx="4140837" cy="538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6236"/>
                <a:gridCol w="609600"/>
                <a:gridCol w="609600"/>
                <a:gridCol w="609600"/>
                <a:gridCol w="68580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2016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2017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2018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ИТОГО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Аттестации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352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Конкурсы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7" name="Прямоугольник 126"/>
          <p:cNvSpPr/>
          <p:nvPr/>
        </p:nvSpPr>
        <p:spPr>
          <a:xfrm>
            <a:off x="5257801" y="4392647"/>
            <a:ext cx="1430995" cy="355503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Down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accent3">
                    <a:lumMod val="50000"/>
                  </a:schemeClr>
                </a:solidFill>
                <a:latin typeface="+mj-lt"/>
                <a:ea typeface="Open Sans Extrabold" pitchFamily="34" charset="0"/>
                <a:cs typeface="Calibri" panose="020F0502020204030204" pitchFamily="34" charset="0"/>
              </a:rPr>
              <a:t>Ответ от сотрудников</a:t>
            </a:r>
            <a:endParaRPr lang="en-US" sz="1000" dirty="0">
              <a:solidFill>
                <a:schemeClr val="accent3">
                  <a:lumMod val="50000"/>
                </a:schemeClr>
              </a:solidFill>
              <a:latin typeface="+mj-lt"/>
              <a:ea typeface="Open Sans Extrabold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 bwMode="invGray">
          <a:xfrm>
            <a:off x="5289551" y="3618926"/>
            <a:ext cx="1365432" cy="3990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accent2">
                    <a:lumMod val="75000"/>
                  </a:schemeClr>
                </a:solidFill>
                <a:latin typeface="+mj-lt"/>
                <a:ea typeface="Open Sans Extrabold" pitchFamily="34" charset="0"/>
                <a:cs typeface="Calibri" panose="020F0502020204030204" pitchFamily="34" charset="0"/>
              </a:rPr>
              <a:t>Вопрос от </a:t>
            </a:r>
            <a:r>
              <a:rPr lang="ru-RU" sz="10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Open Sans Extrabold" pitchFamily="34" charset="0"/>
                <a:cs typeface="Calibri" panose="020F0502020204030204" pitchFamily="34" charset="0"/>
              </a:rPr>
              <a:t>ОГГСиК</a:t>
            </a:r>
            <a:endParaRPr lang="en-US" sz="1000" dirty="0">
              <a:solidFill>
                <a:schemeClr val="accent2">
                  <a:lumMod val="75000"/>
                </a:schemeClr>
              </a:solidFill>
              <a:latin typeface="+mj-lt"/>
              <a:ea typeface="Open Sans Extrabold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 bwMode="invGray">
          <a:xfrm>
            <a:off x="2476501" y="3568444"/>
            <a:ext cx="1276761" cy="3990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accent2">
                    <a:lumMod val="75000"/>
                  </a:schemeClr>
                </a:solidFill>
                <a:latin typeface="+mj-lt"/>
                <a:ea typeface="Open Sans Extrabold" pitchFamily="34" charset="0"/>
                <a:cs typeface="Calibri" panose="020F0502020204030204" pitchFamily="34" charset="0"/>
              </a:rPr>
              <a:t>Вопрос от сотрудников</a:t>
            </a:r>
            <a:endParaRPr lang="en-US" sz="1000" dirty="0">
              <a:solidFill>
                <a:schemeClr val="accent2">
                  <a:lumMod val="75000"/>
                </a:schemeClr>
              </a:solidFill>
              <a:latin typeface="+mj-lt"/>
              <a:ea typeface="Open Sans Extrabold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 bwMode="invGray">
          <a:xfrm>
            <a:off x="2346559" y="4198141"/>
            <a:ext cx="1389660" cy="51397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accent3">
                    <a:lumMod val="50000"/>
                  </a:schemeClr>
                </a:solidFill>
                <a:latin typeface="+mj-lt"/>
                <a:ea typeface="Open Sans Extrabold" pitchFamily="34" charset="0"/>
                <a:cs typeface="Calibri" panose="020F0502020204030204" pitchFamily="34" charset="0"/>
              </a:rPr>
              <a:t>Ответ от </a:t>
            </a:r>
            <a:r>
              <a:rPr lang="ru-RU" sz="1000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Open Sans Extrabold" pitchFamily="34" charset="0"/>
                <a:cs typeface="Calibri" panose="020F0502020204030204" pitchFamily="34" charset="0"/>
              </a:rPr>
              <a:t>ОГГСиК</a:t>
            </a:r>
            <a:endParaRPr lang="en-US" sz="1000" dirty="0">
              <a:solidFill>
                <a:schemeClr val="accent3">
                  <a:lumMod val="50000"/>
                </a:schemeClr>
              </a:solidFill>
              <a:latin typeface="+mj-lt"/>
              <a:ea typeface="Open Sans Extrabold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2" descr="U:\Бирюков\ГЕРБ КАЗНАЧЕЙСТВ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" y="54254"/>
            <a:ext cx="649296" cy="5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653822" y="185956"/>
            <a:ext cx="1632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УФК по Саратовской области</a:t>
            </a:r>
          </a:p>
          <a:p>
            <a:pPr algn="ctr" defTabSz="10316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Times New Roman" panose="02020603050405020304" pitchFamily="18" charset="0"/>
              </a:rPr>
              <a:t>saratov.roskazna.ru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757560" y="347539"/>
            <a:ext cx="1440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48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การออกแบบที่กำหนดเอ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การออกแบบที่กำหนดเอ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28257</TotalTime>
  <Words>646</Words>
  <Application>Microsoft Office PowerPoint</Application>
  <PresentationFormat>Экран (4:3)</PresentationFormat>
  <Paragraphs>232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30" baseType="lpstr">
      <vt:lpstr>Cordia New</vt:lpstr>
      <vt:lpstr>Lato Black</vt:lpstr>
      <vt:lpstr>Anonymous Pro</vt:lpstr>
      <vt:lpstr>Roboto</vt:lpstr>
      <vt:lpstr>Symbol</vt:lpstr>
      <vt:lpstr>CordiaUPC</vt:lpstr>
      <vt:lpstr>ＭＳ Ｐゴシック</vt:lpstr>
      <vt:lpstr>Calibri</vt:lpstr>
      <vt:lpstr>Adobe Arabic</vt:lpstr>
      <vt:lpstr>Lato</vt:lpstr>
      <vt:lpstr>Open Sans</vt:lpstr>
      <vt:lpstr>Times New Roman</vt:lpstr>
      <vt:lpstr>Arial</vt:lpstr>
      <vt:lpstr>Alexandra Zeferino One</vt:lpstr>
      <vt:lpstr>Open Sans Extrabold</vt:lpstr>
      <vt:lpstr>1_การออกแบบที่กำหนดเอง</vt:lpstr>
      <vt:lpstr>การออกแบบที่กำหนดเอง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gingzaru</dc:creator>
  <cp:lastModifiedBy>Бирюков Денис Сергеевич</cp:lastModifiedBy>
  <cp:revision>2816</cp:revision>
  <cp:lastPrinted>2018-07-02T09:19:19Z</cp:lastPrinted>
  <dcterms:created xsi:type="dcterms:W3CDTF">2017-10-18T13:25:00Z</dcterms:created>
  <dcterms:modified xsi:type="dcterms:W3CDTF">2018-07-02T09:21:58Z</dcterms:modified>
</cp:coreProperties>
</file>