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59" r:id="rId5"/>
    <p:sldId id="260" r:id="rId6"/>
    <p:sldId id="261" r:id="rId7"/>
    <p:sldId id="264" r:id="rId8"/>
    <p:sldId id="265" r:id="rId9"/>
  </p:sldIdLst>
  <p:sldSz cx="18291175" cy="10290175"/>
  <p:notesSz cx="6858000" cy="9144000"/>
  <p:defaultTextStyle>
    <a:defPPr>
      <a:defRPr lang="ru-RU"/>
    </a:defPPr>
    <a:lvl1pPr marL="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58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166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749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332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914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7497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08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666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41">
          <p15:clr>
            <a:srgbClr val="A4A3A4"/>
          </p15:clr>
        </p15:guide>
        <p15:guide id="4" pos="57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zmestiev" initials="D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2" autoAdjust="0"/>
    <p:restoredTop sz="82899" autoAdjust="0"/>
  </p:normalViewPr>
  <p:slideViewPr>
    <p:cSldViewPr>
      <p:cViewPr>
        <p:scale>
          <a:sx n="68" d="100"/>
          <a:sy n="68" d="100"/>
        </p:scale>
        <p:origin x="-594" y="-72"/>
      </p:cViewPr>
      <p:guideLst>
        <p:guide orient="horz" pos="1620"/>
        <p:guide orient="horz" pos="3241"/>
        <p:guide pos="2880"/>
        <p:guide pos="57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24DD6-C44F-4462-A199-2F3FC9164FC7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7B038-9AFC-4E0D-A0A3-F72654658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1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583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166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749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332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914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7497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080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6663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B038-9AFC-4E0D-A0A3-F726546584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B038-9AFC-4E0D-A0A3-F726546584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B038-9AFC-4E0D-A0A3-F726546584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2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Оставляем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B038-9AFC-4E0D-A0A3-F726546584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8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840" y="3196627"/>
            <a:ext cx="15547499" cy="22057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677" y="5831099"/>
            <a:ext cx="12803825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3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61104" y="412085"/>
            <a:ext cx="4115514" cy="87799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562" y="412085"/>
            <a:ext cx="12041688" cy="87799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2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2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879" y="6612392"/>
            <a:ext cx="15547499" cy="2043743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879" y="4361415"/>
            <a:ext cx="15547499" cy="2250975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58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91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74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833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91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749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2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666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0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559" y="2401043"/>
            <a:ext cx="8078602" cy="6791039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98014" y="2401043"/>
            <a:ext cx="8078602" cy="6791039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9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559" y="2303381"/>
            <a:ext cx="8081779" cy="959940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583" indent="0">
              <a:buNone/>
              <a:defRPr sz="4000" b="1"/>
            </a:lvl2pPr>
            <a:lvl3pPr marL="1829166" indent="0">
              <a:buNone/>
              <a:defRPr sz="3600" b="1"/>
            </a:lvl3pPr>
            <a:lvl4pPr marL="2743749" indent="0">
              <a:buNone/>
              <a:defRPr sz="3200" b="1"/>
            </a:lvl4pPr>
            <a:lvl5pPr marL="3658332" indent="0">
              <a:buNone/>
              <a:defRPr sz="3200" b="1"/>
            </a:lvl5pPr>
            <a:lvl6pPr marL="4572914" indent="0">
              <a:buNone/>
              <a:defRPr sz="3200" b="1"/>
            </a:lvl6pPr>
            <a:lvl7pPr marL="5487497" indent="0">
              <a:buNone/>
              <a:defRPr sz="3200" b="1"/>
            </a:lvl7pPr>
            <a:lvl8pPr marL="6402080" indent="0">
              <a:buNone/>
              <a:defRPr sz="3200" b="1"/>
            </a:lvl8pPr>
            <a:lvl9pPr marL="7316663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559" y="3263319"/>
            <a:ext cx="8081779" cy="5928761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1668" y="2303381"/>
            <a:ext cx="8084953" cy="959940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583" indent="0">
              <a:buNone/>
              <a:defRPr sz="4000" b="1"/>
            </a:lvl2pPr>
            <a:lvl3pPr marL="1829166" indent="0">
              <a:buNone/>
              <a:defRPr sz="3600" b="1"/>
            </a:lvl3pPr>
            <a:lvl4pPr marL="2743749" indent="0">
              <a:buNone/>
              <a:defRPr sz="3200" b="1"/>
            </a:lvl4pPr>
            <a:lvl5pPr marL="3658332" indent="0">
              <a:buNone/>
              <a:defRPr sz="3200" b="1"/>
            </a:lvl5pPr>
            <a:lvl6pPr marL="4572914" indent="0">
              <a:buNone/>
              <a:defRPr sz="3200" b="1"/>
            </a:lvl6pPr>
            <a:lvl7pPr marL="5487497" indent="0">
              <a:buNone/>
              <a:defRPr sz="3200" b="1"/>
            </a:lvl7pPr>
            <a:lvl8pPr marL="6402080" indent="0">
              <a:buNone/>
              <a:defRPr sz="3200" b="1"/>
            </a:lvl8pPr>
            <a:lvl9pPr marL="7316663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1668" y="3263319"/>
            <a:ext cx="8084953" cy="5928761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7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0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64" y="409700"/>
            <a:ext cx="6017671" cy="1743614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1341" y="409705"/>
            <a:ext cx="10225275" cy="878238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564" y="2153317"/>
            <a:ext cx="6017671" cy="7038766"/>
          </a:xfrm>
        </p:spPr>
        <p:txBody>
          <a:bodyPr/>
          <a:lstStyle>
            <a:lvl1pPr marL="0" indent="0">
              <a:buNone/>
              <a:defRPr sz="2800"/>
            </a:lvl1pPr>
            <a:lvl2pPr marL="914583" indent="0">
              <a:buNone/>
              <a:defRPr sz="2400"/>
            </a:lvl2pPr>
            <a:lvl3pPr marL="1829166" indent="0">
              <a:buNone/>
              <a:defRPr sz="2000"/>
            </a:lvl3pPr>
            <a:lvl4pPr marL="2743749" indent="0">
              <a:buNone/>
              <a:defRPr sz="1800"/>
            </a:lvl4pPr>
            <a:lvl5pPr marL="3658332" indent="0">
              <a:buNone/>
              <a:defRPr sz="1800"/>
            </a:lvl5pPr>
            <a:lvl6pPr marL="4572914" indent="0">
              <a:buNone/>
              <a:defRPr sz="1800"/>
            </a:lvl6pPr>
            <a:lvl7pPr marL="5487497" indent="0">
              <a:buNone/>
              <a:defRPr sz="1800"/>
            </a:lvl7pPr>
            <a:lvl8pPr marL="6402080" indent="0">
              <a:buNone/>
              <a:defRPr sz="1800"/>
            </a:lvl8pPr>
            <a:lvl9pPr marL="7316663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7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6400"/>
            </a:lvl1pPr>
            <a:lvl2pPr marL="914583" indent="0">
              <a:buNone/>
              <a:defRPr sz="5600"/>
            </a:lvl2pPr>
            <a:lvl3pPr marL="1829166" indent="0">
              <a:buNone/>
              <a:defRPr sz="4800"/>
            </a:lvl3pPr>
            <a:lvl4pPr marL="2743749" indent="0">
              <a:buNone/>
              <a:defRPr sz="4000"/>
            </a:lvl4pPr>
            <a:lvl5pPr marL="3658332" indent="0">
              <a:buNone/>
              <a:defRPr sz="4000"/>
            </a:lvl5pPr>
            <a:lvl6pPr marL="4572914" indent="0">
              <a:buNone/>
              <a:defRPr sz="4000"/>
            </a:lvl6pPr>
            <a:lvl7pPr marL="5487497" indent="0">
              <a:buNone/>
              <a:defRPr sz="4000"/>
            </a:lvl7pPr>
            <a:lvl8pPr marL="6402080" indent="0">
              <a:buNone/>
              <a:defRPr sz="4000"/>
            </a:lvl8pPr>
            <a:lvl9pPr marL="7316663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5198" y="8053494"/>
            <a:ext cx="10974705" cy="1207667"/>
          </a:xfrm>
        </p:spPr>
        <p:txBody>
          <a:bodyPr/>
          <a:lstStyle>
            <a:lvl1pPr marL="0" indent="0">
              <a:buNone/>
              <a:defRPr sz="2800"/>
            </a:lvl1pPr>
            <a:lvl2pPr marL="914583" indent="0">
              <a:buNone/>
              <a:defRPr sz="2400"/>
            </a:lvl2pPr>
            <a:lvl3pPr marL="1829166" indent="0">
              <a:buNone/>
              <a:defRPr sz="2000"/>
            </a:lvl3pPr>
            <a:lvl4pPr marL="2743749" indent="0">
              <a:buNone/>
              <a:defRPr sz="1800"/>
            </a:lvl4pPr>
            <a:lvl5pPr marL="3658332" indent="0">
              <a:buNone/>
              <a:defRPr sz="1800"/>
            </a:lvl5pPr>
            <a:lvl6pPr marL="4572914" indent="0">
              <a:buNone/>
              <a:defRPr sz="1800"/>
            </a:lvl6pPr>
            <a:lvl7pPr marL="5487497" indent="0">
              <a:buNone/>
              <a:defRPr sz="1800"/>
            </a:lvl7pPr>
            <a:lvl8pPr marL="6402080" indent="0">
              <a:buNone/>
              <a:defRPr sz="1800"/>
            </a:lvl8pPr>
            <a:lvl9pPr marL="7316663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2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60" y="412085"/>
            <a:ext cx="16462060" cy="1715029"/>
          </a:xfrm>
          <a:prstGeom prst="rect">
            <a:avLst/>
          </a:prstGeom>
        </p:spPr>
        <p:txBody>
          <a:bodyPr vert="horz" lIns="182917" tIns="91458" rIns="182917" bIns="914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560" y="2401043"/>
            <a:ext cx="16462060" cy="6791039"/>
          </a:xfrm>
          <a:prstGeom prst="rect">
            <a:avLst/>
          </a:prstGeom>
        </p:spPr>
        <p:txBody>
          <a:bodyPr vert="horz" lIns="182917" tIns="91458" rIns="182917" bIns="914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559" y="9537469"/>
            <a:ext cx="4267941" cy="547857"/>
          </a:xfrm>
          <a:prstGeom prst="rect">
            <a:avLst/>
          </a:prstGeom>
        </p:spPr>
        <p:txBody>
          <a:bodyPr vert="horz" lIns="182917" tIns="91458" rIns="182917" bIns="91458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720D4-6B74-4E1B-B8AC-AE1F27C6D811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9487" y="9537469"/>
            <a:ext cx="5792205" cy="547857"/>
          </a:xfrm>
          <a:prstGeom prst="rect">
            <a:avLst/>
          </a:prstGeom>
        </p:spPr>
        <p:txBody>
          <a:bodyPr vert="horz" lIns="182917" tIns="91458" rIns="182917" bIns="91458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8675" y="9537469"/>
            <a:ext cx="4267941" cy="547857"/>
          </a:xfrm>
          <a:prstGeom prst="rect">
            <a:avLst/>
          </a:prstGeom>
        </p:spPr>
        <p:txBody>
          <a:bodyPr vert="horz" lIns="182917" tIns="91458" rIns="182917" bIns="91458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8BAC-0A32-4D80-BF2D-C59E3DD1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9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9166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937" indent="-685937" algn="l" defTabSz="1829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197" indent="-571614" algn="l" defTabSz="18291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457" indent="-457291" algn="l" defTabSz="1829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040" indent="-457291" algn="l" defTabSz="1829166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623" indent="-457291" algn="l" defTabSz="1829166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206" indent="-457291" algn="l" defTabSz="1829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789" indent="-457291" algn="l" defTabSz="1829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9372" indent="-457291" algn="l" defTabSz="1829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954" indent="-457291" algn="l" defTabSz="1829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583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166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749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332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914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7497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080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6663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.gred.me/fk8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" y="-1"/>
            <a:ext cx="18302403" cy="102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6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zmesti\Dropbox\Проект! Стратегия Казначейство\! Презентация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1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.gred.me/fk8/new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.gred.me/fk8/new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" y="3175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.gred.me/fk8/new/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3221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8288000" cy="10287000"/>
          </a:xfrm>
          <a:prstGeom prst="rect">
            <a:avLst/>
          </a:prstGeom>
        </p:spPr>
      </p:pic>
      <p:pic>
        <p:nvPicPr>
          <p:cNvPr id="1026" name="Picture 2" descr="C:\Users\2785\Desktop\коллегия 2017\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3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1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.gred.me/fk8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" y="-1"/>
            <a:ext cx="18302403" cy="102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43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5</Words>
  <Application>Microsoft Office PowerPoint</Application>
  <PresentationFormat>Произвольный</PresentationFormat>
  <Paragraphs>5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Academy of Networking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Izmestiev</dc:creator>
  <cp:lastModifiedBy>Дорожинская Галина Алексеевна</cp:lastModifiedBy>
  <cp:revision>37</cp:revision>
  <dcterms:created xsi:type="dcterms:W3CDTF">2017-03-06T08:45:55Z</dcterms:created>
  <dcterms:modified xsi:type="dcterms:W3CDTF">2017-03-13T17:31:40Z</dcterms:modified>
</cp:coreProperties>
</file>