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57" d="100"/>
          <a:sy n="157" d="100"/>
        </p:scale>
        <p:origin x="-7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856728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28600" y="2989440"/>
            <a:ext cx="856728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18080" y="298944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28600" y="298944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5618880" y="2989080"/>
            <a:ext cx="2178720" cy="17384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29400" y="2989080"/>
            <a:ext cx="2178720" cy="173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28600" y="1085760"/>
            <a:ext cx="8567280" cy="3645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8567280" cy="3645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3645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3645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28600" y="135720"/>
            <a:ext cx="8567280" cy="4595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28600" y="298944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3645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36453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18080" y="298944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18080" y="1085760"/>
            <a:ext cx="418032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28600" y="2989440"/>
            <a:ext cx="8566560" cy="173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en-US" sz="3600" b="1">
                <a:solidFill>
                  <a:srgbClr val="3333CC"/>
                </a:solidFill>
                <a:latin typeface="Arial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228600" y="1085760"/>
            <a:ext cx="8567280" cy="36453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1F1601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1F1601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1F1601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1F1601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1F1601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1F1601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sz="2200">
                <a:solidFill>
                  <a:srgbClr val="1F1601"/>
                </a:solidFill>
                <a:latin typeface="Arial"/>
              </a:rPr>
              <a:t>Седьмой уровень структурыClick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—"/>
            </a:pPr>
            <a:r>
              <a:rPr lang="en-US" sz="2000">
                <a:solidFill>
                  <a:srgbClr val="261C02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—"/>
            </a:pPr>
            <a:r>
              <a:rPr lang="en-US" sz="1600">
                <a:solidFill>
                  <a:srgbClr val="261C02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—"/>
            </a:pPr>
            <a:r>
              <a:rPr lang="en-US" sz="1600">
                <a:solidFill>
                  <a:srgbClr val="261C02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—"/>
            </a:pPr>
            <a:r>
              <a:rPr lang="en-US" sz="1600">
                <a:solidFill>
                  <a:srgbClr val="261C02"/>
                </a:solidFill>
                <a:latin typeface="Arial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400"/>
            <a:ext cx="91440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55" name="Рисунок 54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0" name="Рисунок 39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72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2" name="Рисунок 4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6" name="Рисунок 45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72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CustomShape 2"/>
          <p:cNvSpPr/>
          <p:nvPr/>
        </p:nvSpPr>
        <p:spPr>
          <a:xfrm>
            <a:off x="9144000" y="483480"/>
            <a:ext cx="720360" cy="395640"/>
          </a:xfrm>
          <a:prstGeom prst="wedgeEllipseCallout">
            <a:avLst>
              <a:gd name="adj1" fmla="val -75217"/>
              <a:gd name="adj2" fmla="val 62500"/>
            </a:avLst>
          </a:prstGeom>
          <a:solidFill>
            <a:srgbClr val="F38F20"/>
          </a:solidFill>
          <a:ln w="38160">
            <a:solidFill>
              <a:srgbClr val="4C6B96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50">
                <a:solidFill>
                  <a:srgbClr val="4C6B96"/>
                </a:solidFill>
                <a:latin typeface="Arial"/>
              </a:rPr>
              <a:t>добавить</a:t>
            </a:r>
            <a:endParaRPr/>
          </a:p>
        </p:txBody>
      </p:sp>
      <p:pic>
        <p:nvPicPr>
          <p:cNvPr id="51" name="Рисунок 50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228600" y="135720"/>
            <a:ext cx="8567280" cy="685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pic>
        <p:nvPicPr>
          <p:cNvPr id="53" name="Рисунок 5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Экран (16:9)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Колоколов Игорь Олегович</dc:creator>
  <cp:lastModifiedBy>Дорожинская</cp:lastModifiedBy>
  <cp:revision>1</cp:revision>
  <dcterms:modified xsi:type="dcterms:W3CDTF">2015-03-02T11:07:05Z</dcterms:modified>
</cp:coreProperties>
</file>