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diagrams/data17.xml" ContentType="application/vnd.openxmlformats-officedocument.drawingml.diagramData+xml"/>
  <Override PartName="/ppt/diagrams/colors22.xml" ContentType="application/vnd.openxmlformats-officedocument.drawingml.diagramColor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drawings/drawing2.xml" ContentType="application/vnd.openxmlformats-officedocument.drawingml.chartshapes+xml"/>
  <Override PartName="/ppt/theme/themeOverride5.xml" ContentType="application/vnd.openxmlformats-officedocument.themeOverride+xml"/>
  <Override PartName="/ppt/diagrams/data24.xml" ContentType="application/vnd.openxmlformats-officedocument.drawingml.diagramData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diagrams/quickStyle17.xml" ContentType="application/vnd.openxmlformats-officedocument.drawingml.diagramStyle+xml"/>
  <Override PartName="/ppt/diagrams/data20.xml" ContentType="application/vnd.openxmlformats-officedocument.drawingml.diagramData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20.xml" ContentType="application/vnd.openxmlformats-officedocument.drawingml.diagramStyle+xml"/>
  <Override PartName="/ppt/charts/chart3.xml" ContentType="application/vnd.openxmlformats-officedocument.drawingml.chart+xml"/>
  <Override PartName="/ppt/diagrams/layout24.xml" ContentType="application/vnd.openxmlformats-officedocument.drawingml.diagramLayout+xml"/>
  <Override PartName="/ppt/diagrams/colors27.xml" ContentType="application/vnd.openxmlformats-officedocument.drawingml.diagramColors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colors16.xml" ContentType="application/vnd.openxmlformats-officedocument.drawingml.diagramColors+xml"/>
  <Override PartName="/ppt/diagrams/data18.xml" ContentType="application/vnd.openxmlformats-officedocument.drawingml.diagramData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12.xml" ContentType="application/vnd.openxmlformats-officedocument.drawingml.diagramColors+xml"/>
  <Override PartName="/ppt/diagrams/layout20.xml" ContentType="application/vnd.openxmlformats-officedocument.drawingml.diagramLayout+xml"/>
  <Override PartName="/ppt/notesSlides/notesSlide3.xml" ContentType="application/vnd.openxmlformats-officedocument.presentationml.notesSlide+xml"/>
  <Override PartName="/ppt/diagrams/colors23.xml" ContentType="application/vnd.openxmlformats-officedocument.drawingml.diagramColors+xml"/>
  <Override PartName="/ppt/drawings/drawing3.xml" ContentType="application/vnd.openxmlformats-officedocument.drawingml.chartshapes+xml"/>
  <Override PartName="/ppt/diagrams/data25.xml" ContentType="application/vnd.openxmlformats-officedocument.drawingml.diagramData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data21.xml" ContentType="application/vnd.openxmlformats-officedocument.drawingml.diagramData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diagrams/layout6.xml" ContentType="application/vnd.openxmlformats-officedocument.drawingml.diagramLayout+xml"/>
  <Override PartName="/ppt/diagrams/data10.xml" ContentType="application/vnd.openxmlformats-officedocument.drawingml.diagramData+xml"/>
  <Override PartName="/ppt/diagrams/quickStyle18.xml" ContentType="application/vnd.openxmlformats-officedocument.drawingml.diagramStyl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layout18.xml" ContentType="application/vnd.openxmlformats-officedocument.drawingml.diagramLayout+xml"/>
  <Override PartName="/ppt/diagrams/quickStyle25.xml" ContentType="application/vnd.openxmlformats-officedocument.drawingml.diagramStyl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25.xml" ContentType="application/vnd.openxmlformats-officedocument.drawingml.diagramLayout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layout14.xml" ContentType="application/vnd.openxmlformats-officedocument.drawingml.diagramLayout+xml"/>
  <Override PartName="/ppt/diagrams/colors17.xml" ContentType="application/vnd.openxmlformats-officedocument.drawingml.diagramColors+xml"/>
  <Override PartName="/ppt/diagrams/quickStyle21.xml" ContentType="application/vnd.openxmlformats-officedocument.drawingml.diagramStyle+xml"/>
  <Override PartName="/ppt/diagrams/layout23.xml" ContentType="application/vnd.openxmlformats-officedocument.drawingml.diagramLayout+xml"/>
  <Override PartName="/ppt/charts/chart4.xml" ContentType="application/vnd.openxmlformats-officedocument.drawingml.chart+xml"/>
  <Override PartName="/ppt/diagrams/colors26.xml" ContentType="application/vnd.openxmlformats-officedocument.drawingml.diagramColors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ppt/diagrams/data19.xml" ContentType="application/vnd.openxmlformats-officedocument.drawingml.diagramData+xml"/>
  <Override PartName="/ppt/diagrams/layout21.xml" ContentType="application/vnd.openxmlformats-officedocument.drawingml.diagramLayou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diagrams/colors24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diagrams/data26.xml" ContentType="application/vnd.openxmlformats-officedocument.drawingml.diagramData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diagrams/data15.xml" ContentType="application/vnd.openxmlformats-officedocument.drawingml.diagramData+xml"/>
  <Override PartName="/ppt/diagrams/colors20.xml" ContentType="application/vnd.openxmlformats-officedocument.drawingml.diagramColor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diagrams/data11.xml" ContentType="application/vnd.openxmlformats-officedocument.drawingml.diagramData+xml"/>
  <Override PartName="/ppt/diagrams/quickStyle19.xml" ContentType="application/vnd.openxmlformats-officedocument.drawingml.diagramStyle+xml"/>
  <Override PartName="/ppt/diagrams/data22.xml" ContentType="application/vnd.openxmlformats-officedocument.drawingml.diagramData+xml"/>
  <Override PartName="/ppt/theme/themeOverride3.xml" ContentType="application/vnd.openxmlformats-officedocument.themeOverride+xml"/>
  <Default Extension="rels" ContentType="application/vnd.openxmlformats-package.relationships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diagrams/quickStyle26.xml" ContentType="application/vnd.openxmlformats-officedocument.drawingml.diagramStyle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quickStyle15.xml" ContentType="application/vnd.openxmlformats-officedocument.drawingml.diagramStyle+xml"/>
  <Override PartName="/ppt/diagrams/layout19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22.xml" ContentType="application/vnd.openxmlformats-officedocument.drawingml.diagramStyle+xml"/>
  <Override PartName="/ppt/diagrams/layout26.xml" ContentType="application/vnd.openxmlformats-officedocument.drawingml.diagramLayout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colors18.xml" ContentType="application/vnd.openxmlformats-officedocument.drawingml.diagramColor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diagrams/layout22.xml" ContentType="application/vnd.openxmlformats-officedocument.drawingml.diagramLayout+xml"/>
  <Override PartName="/ppt/charts/chart1.xml" ContentType="application/vnd.openxmlformats-officedocument.drawingml.chart+xml"/>
  <Override PartName="/ppt/diagrams/colors25.xml" ContentType="application/vnd.openxmlformats-officedocument.drawingml.diagramColors+xml"/>
  <Override PartName="/ppt/diagrams/data27.xml" ContentType="application/vnd.openxmlformats-officedocument.drawingml.diagramData+xml"/>
  <Override PartName="/ppt/notesSlides/notesSlide5.xml" ContentType="application/vnd.openxmlformats-officedocument.presentationml.notesSlid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ata16.xml" ContentType="application/vnd.openxmlformats-officedocument.drawingml.diagramData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colors10.xml" ContentType="application/vnd.openxmlformats-officedocument.drawingml.diagramColors+xml"/>
  <Override PartName="/ppt/diagrams/colors21.xml" ContentType="application/vnd.openxmlformats-officedocument.drawingml.diagramColors+xml"/>
  <Override PartName="/ppt/diagrams/data23.xml" ContentType="application/vnd.openxmlformats-officedocument.drawingml.diagramData+xml"/>
  <Override PartName="/ppt/drawings/drawing1.xml" ContentType="application/vnd.openxmlformats-officedocument.drawingml.chartshapes+xml"/>
  <Override PartName="/ppt/slides/slide24.xml" ContentType="application/vnd.openxmlformats-officedocument.presentationml.slide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theme/themeOverride4.xml" ContentType="application/vnd.openxmlformats-officedocument.themeOverride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data9.xml" ContentType="application/vnd.openxmlformats-officedocument.drawingml.diagramData+xml"/>
  <Override PartName="/ppt/diagrams/quickStyle16.xml" ContentType="application/vnd.openxmlformats-officedocument.drawingml.diagramStyle+xml"/>
  <Override PartName="/ppt/diagrams/quickStyle27.xml" ContentType="application/vnd.openxmlformats-officedocument.drawingml.diagramStyl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diagrams/layout27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diagrams/layout16.xml" ContentType="application/vnd.openxmlformats-officedocument.drawingml.diagramLayout+xml"/>
  <Override PartName="/ppt/diagrams/colors19.xml" ContentType="application/vnd.openxmlformats-officedocument.drawingml.diagramColors+xml"/>
  <Override PartName="/ppt/diagrams/quickStyle23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92" r:id="rId2"/>
    <p:sldId id="410" r:id="rId3"/>
    <p:sldId id="438" r:id="rId4"/>
    <p:sldId id="495" r:id="rId5"/>
    <p:sldId id="496" r:id="rId6"/>
    <p:sldId id="497" r:id="rId7"/>
    <p:sldId id="499" r:id="rId8"/>
    <p:sldId id="500" r:id="rId9"/>
    <p:sldId id="501" r:id="rId10"/>
    <p:sldId id="502" r:id="rId11"/>
    <p:sldId id="503" r:id="rId12"/>
    <p:sldId id="504" r:id="rId13"/>
    <p:sldId id="505" r:id="rId14"/>
    <p:sldId id="506" r:id="rId15"/>
    <p:sldId id="507" r:id="rId16"/>
    <p:sldId id="447" r:id="rId17"/>
    <p:sldId id="509" r:id="rId18"/>
    <p:sldId id="510" r:id="rId19"/>
    <p:sldId id="512" r:id="rId20"/>
    <p:sldId id="517" r:id="rId21"/>
    <p:sldId id="518" r:id="rId22"/>
    <p:sldId id="523" r:id="rId23"/>
    <p:sldId id="514" r:id="rId24"/>
    <p:sldId id="521" r:id="rId25"/>
    <p:sldId id="516" r:id="rId26"/>
    <p:sldId id="522" r:id="rId27"/>
    <p:sldId id="520" r:id="rId28"/>
  </p:sldIdLst>
  <p:sldSz cx="9144000" cy="6858000" type="screen4x3"/>
  <p:notesSz cx="6808788" cy="99393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381514"/>
    <a:srgbClr val="F68E38"/>
    <a:srgbClr val="E3EBF5"/>
    <a:srgbClr val="C2E3EC"/>
    <a:srgbClr val="7FA3CF"/>
    <a:srgbClr val="6B95C7"/>
    <a:srgbClr val="66FF99"/>
    <a:srgbClr val="66FF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8210" autoAdjust="0"/>
    <p:restoredTop sz="94660" autoAdjust="0"/>
  </p:normalViewPr>
  <p:slideViewPr>
    <p:cSldViewPr>
      <p:cViewPr>
        <p:scale>
          <a:sx n="90" d="100"/>
          <a:sy n="90" d="100"/>
        </p:scale>
        <p:origin x="-492" y="-4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7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\\fsfk.local\dfs\Stabfond\1403\&#1065;&#1077;&#1090;&#1080;&#1083;&#1080;&#1085;&#1072;\&#1089;&#1083;&#1072;&#1081;&#1076;&#1099;\&#1088;&#1072;&#1073;&#1086;&#1095;&#1080;&#1077;%20&#1084;&#1072;&#1090;&#1077;&#1088;&#1080;&#1072;&#1083;&#1099;%20&#1082;%2001.09.2014.xls" TargetMode="External"/><Relationship Id="rId1" Type="http://schemas.openxmlformats.org/officeDocument/2006/relationships/themeOverride" Target="../theme/themeOverride2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oleObject" Target="file:///\\fsfk.local\dfs\Stabfond\1403\&#1065;&#1077;&#1090;&#1080;&#1083;&#1080;&#1085;&#1072;\&#1089;&#1083;&#1072;&#1081;&#1076;&#1099;\&#1088;&#1072;&#1073;&#1086;&#1095;&#1080;&#1077;%20&#1084;&#1072;&#1090;&#1077;&#1088;&#1080;&#1072;&#1083;&#1099;%20&#1082;%2001.09.2014.xls" TargetMode="External"/><Relationship Id="rId1" Type="http://schemas.openxmlformats.org/officeDocument/2006/relationships/themeOverride" Target="../theme/themeOverride3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2356\&#1056;&#1072;&#1073;&#1086;&#1095;&#1080;&#1081;%20&#1089;&#1090;&#1086;&#1083;\&#1055;&#1088;&#1086;&#1074;&#1077;&#1088;&#1082;&#1072;\&#1047;&#1072;&#1087;&#1080;&#1089;&#1082;&#1072;%20&#1085;&#1072;%2001.09.2012%20(&#1076;&#1077;&#1087;&#1086;&#1079;&#1080;&#1090;&#1099;)\&#1088;&#1072;&#1073;&#1086;&#1095;&#1080;&#1077;%20&#1084;&#1072;&#1090;&#1077;&#1088;&#1080;&#1072;&#1083;&#1099;%20&#1082;%2001.09.xls" TargetMode="External"/><Relationship Id="rId1" Type="http://schemas.openxmlformats.org/officeDocument/2006/relationships/themeOverride" Target="../theme/themeOverride4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oleObject" Target="file:///\\fsfk.local\dfs\Stabfond\1403\&#1055;&#1083;&#1072;&#1090;&#1091;&#1085;&#1086;&#1074;\&#1085;&#1072;%2001.09.2014\&#1047;&#1072;&#1087;&#1080;&#1089;&#1082;&#1072;%20&#1085;&#1072;%2001.09.2014(&#1041;&#1050;)\&#1088;&#1072;&#1073;&#1086;&#1095;&#1080;&#1077;%20&#1084;&#1072;&#1090;&#1077;&#1088;&#1080;&#1072;&#1083;&#1099;%20&#1082;%2001.09.2014(&#1041;&#1050;).xls" TargetMode="External"/><Relationship Id="rId1" Type="http://schemas.openxmlformats.org/officeDocument/2006/relationships/themeOverride" Target="../theme/themeOverrid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0.11017417813133878"/>
          <c:y val="0.15771978098891054"/>
          <c:w val="0.64344221272228663"/>
          <c:h val="0.67102242503989973"/>
        </c:manualLayout>
      </c:layout>
      <c:doughnutChart>
        <c:varyColors val="1"/>
        <c:ser>
          <c:idx val="0"/>
          <c:order val="0"/>
          <c:explosion val="2"/>
          <c:dPt>
            <c:idx val="0"/>
            <c:spPr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spPr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spPr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spPr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4"/>
            <c:spPr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5"/>
            <c:spPr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6"/>
            <c:spPr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>
                <c:manualLayout>
                  <c:x val="-1.0875475802066435E-2"/>
                  <c:y val="2.803738317757035E-2"/>
                </c:manualLayout>
              </c:layout>
              <c:showVal val="1"/>
            </c:dLbl>
            <c:dLbl>
              <c:idx val="1"/>
              <c:layout>
                <c:manualLayout>
                  <c:x val="2.1750951604132679E-3"/>
                  <c:y val="-3.1152647975078106E-3"/>
                </c:manualLayout>
              </c:layout>
              <c:showVal val="1"/>
            </c:dLbl>
            <c:dLbl>
              <c:idx val="2"/>
              <c:layout>
                <c:manualLayout>
                  <c:x val="-1.5225666122892794E-2"/>
                  <c:y val="1.5576323987538941E-2"/>
                </c:manualLayout>
              </c:layout>
              <c:showVal val="1"/>
            </c:dLbl>
            <c:dLbl>
              <c:idx val="3"/>
              <c:layout>
                <c:manualLayout>
                  <c:x val="2.5747237874702483E-2"/>
                  <c:y val="2.3770862246183511E-2"/>
                </c:manualLayout>
              </c:layout>
              <c:showVal val="1"/>
            </c:dLbl>
            <c:dLbl>
              <c:idx val="4"/>
              <c:layout>
                <c:manualLayout>
                  <c:x val="-1.0875475802066435E-2"/>
                  <c:y val="1.8691588785046787E-2"/>
                </c:manualLayout>
              </c:layout>
              <c:showVal val="1"/>
            </c:dLbl>
            <c:dLbl>
              <c:idx val="5"/>
              <c:layout>
                <c:manualLayout>
                  <c:x val="3.1918659345741777E-2"/>
                  <c:y val="2.1806921486364091E-2"/>
                </c:manualLayout>
              </c:layout>
              <c:showVal val="1"/>
            </c:dLbl>
            <c:dLbl>
              <c:idx val="6"/>
              <c:layout>
                <c:manualLayout>
                  <c:x val="-2.1750951604132679E-3"/>
                  <c:y val="2.4922118380062312E-2"/>
                </c:manualLayout>
              </c:layout>
              <c:showVal val="1"/>
            </c:dLbl>
            <c:numFmt formatCode="0.0%" sourceLinked="0"/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Val val="1"/>
          </c:dLbls>
          <c:val>
            <c:numRef>
              <c:f>'сводная информация'!$F$40:$F$46</c:f>
              <c:numCache>
                <c:formatCode>0.00</c:formatCode>
                <c:ptCount val="7"/>
                <c:pt idx="0">
                  <c:v>9.6015135001190244E-2</c:v>
                </c:pt>
                <c:pt idx="1">
                  <c:v>3.695150591408821E-2</c:v>
                </c:pt>
                <c:pt idx="2">
                  <c:v>2.0823203449131193E-2</c:v>
                </c:pt>
                <c:pt idx="3">
                  <c:v>0.11776902407547558</c:v>
                </c:pt>
                <c:pt idx="4">
                  <c:v>0.10907882498478602</c:v>
                </c:pt>
                <c:pt idx="5">
                  <c:v>0.3192597182295504</c:v>
                </c:pt>
                <c:pt idx="6">
                  <c:v>0.30010258834578296</c:v>
                </c:pt>
              </c:numCache>
            </c:numRef>
          </c:val>
        </c:ser>
        <c:firstSliceAng val="0"/>
        <c:holeSize val="50"/>
      </c:doughnutChart>
      <c:spPr>
        <a:noFill/>
        <a:ln w="25400">
          <a:noFill/>
        </a:ln>
      </c:spPr>
    </c:plotArea>
    <c:plotVisOnly val="1"/>
    <c:dispBlanksAs val="zero"/>
  </c:chart>
  <c:spPr>
    <a:noFill/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2"/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plotArea>
      <c:layout/>
      <c:doughnutChart>
        <c:varyColors val="1"/>
        <c:ser>
          <c:idx val="0"/>
          <c:order val="0"/>
          <c:dPt>
            <c:idx val="0"/>
            <c:spPr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spPr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spPr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spPr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4"/>
            <c:spPr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5"/>
            <c:spPr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6"/>
            <c:spPr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1"/>
              <c:layout>
                <c:manualLayout>
                  <c:x val="7.3527481858886006E-3"/>
                  <c:y val="2.8776978417266445E-2"/>
                </c:manualLayout>
              </c:layout>
              <c:showVal val="1"/>
            </c:dLbl>
            <c:dLbl>
              <c:idx val="2"/>
              <c:layout>
                <c:manualLayout>
                  <c:x val="3.1862552107457157E-2"/>
                  <c:y val="2.5579536370903291E-2"/>
                </c:manualLayout>
              </c:layout>
              <c:showVal val="1"/>
            </c:dLbl>
            <c:dLbl>
              <c:idx val="3"/>
              <c:layout>
                <c:manualLayout>
                  <c:x val="-7.3529411764705881E-3"/>
                  <c:y val="2.8776978417266445E-2"/>
                </c:manualLayout>
              </c:layout>
              <c:showVal val="1"/>
            </c:dLbl>
            <c:dLbl>
              <c:idx val="4"/>
              <c:layout>
                <c:manualLayout>
                  <c:x val="4.9019607843138078E-3"/>
                  <c:y val="2.2382094324540372E-2"/>
                </c:manualLayout>
              </c:layout>
              <c:showVal val="1"/>
            </c:dLbl>
            <c:dLbl>
              <c:idx val="5"/>
              <c:layout>
                <c:manualLayout>
                  <c:x val="-4.9019607843138078E-3"/>
                  <c:y val="3.1974420463629256E-2"/>
                </c:manualLayout>
              </c:layout>
              <c:showVal val="1"/>
            </c:dLbl>
            <c:dLbl>
              <c:idx val="6"/>
              <c:layout>
                <c:manualLayout>
                  <c:x val="-4.9019607843138078E-3"/>
                  <c:y val="1.9184652278177543E-2"/>
                </c:manualLayout>
              </c:layout>
              <c:showVal val="1"/>
            </c:dLbl>
            <c:numFmt formatCode="0.0%" sourceLinked="0"/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Val val="1"/>
          </c:dLbls>
          <c:val>
            <c:numRef>
              <c:f>'сводная информация'!$Q$40:$Q$46</c:f>
              <c:numCache>
                <c:formatCode>0.00</c:formatCode>
                <c:ptCount val="7"/>
                <c:pt idx="0">
                  <c:v>0.11901206297943066</c:v>
                </c:pt>
                <c:pt idx="1">
                  <c:v>0.13838354926005803</c:v>
                </c:pt>
                <c:pt idx="2">
                  <c:v>3.5658094296729975E-2</c:v>
                </c:pt>
                <c:pt idx="3">
                  <c:v>0.1439231881013246</c:v>
                </c:pt>
                <c:pt idx="4">
                  <c:v>0.16515890578517897</c:v>
                </c:pt>
                <c:pt idx="5">
                  <c:v>0.22410767016376087</c:v>
                </c:pt>
                <c:pt idx="6">
                  <c:v>0.17375652941351688</c:v>
                </c:pt>
              </c:numCache>
            </c:numRef>
          </c:val>
        </c:ser>
        <c:firstSliceAng val="0"/>
        <c:holeSize val="50"/>
      </c:doughnutChart>
      <c:spPr>
        <a:noFill/>
        <a:ln w="25400">
          <a:noFill/>
        </a:ln>
      </c:spPr>
    </c:plotArea>
    <c:plotVisOnly val="1"/>
    <c:dispBlanksAs val="zero"/>
  </c:chart>
  <c:spPr>
    <a:noFill/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2"/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view3D>
      <c:depthPercent val="100"/>
      <c:rAngAx val="1"/>
    </c:view3D>
    <c:sideWall>
      <c:spPr>
        <a:noFill/>
      </c:spPr>
    </c:sideWall>
    <c:backWall>
      <c:spPr>
        <a:noFill/>
      </c:spPr>
    </c:backWall>
    <c:plotArea>
      <c:layout/>
      <c:bar3DChart>
        <c:barDir val="col"/>
        <c:grouping val="clustered"/>
        <c:ser>
          <c:idx val="0"/>
          <c:order val="0"/>
          <c:spPr>
            <a:solidFill>
              <a:srgbClr val="92D05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dPt>
            <c:idx val="8"/>
            <c:spPr>
              <a:solidFill>
                <a:srgbClr val="FF660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9"/>
            <c:spPr>
              <a:solidFill>
                <a:srgbClr val="FF660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0"/>
            <c:spPr>
              <a:solidFill>
                <a:srgbClr val="FF660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>
                <c:manualLayout>
                  <c:x val="5.2144345016633294E-3"/>
                  <c:y val="-3.4310094799793828E-2"/>
                </c:manualLayout>
              </c:layout>
              <c:showVal val="1"/>
            </c:dLbl>
            <c:dLbl>
              <c:idx val="1"/>
              <c:layout>
                <c:manualLayout>
                  <c:x val="2.0955479490742594E-3"/>
                  <c:y val="-2.2070254916765612E-2"/>
                </c:manualLayout>
              </c:layout>
              <c:showVal val="1"/>
            </c:dLbl>
            <c:dLbl>
              <c:idx val="2"/>
              <c:layout>
                <c:manualLayout>
                  <c:x val="5.5555473695016134E-3"/>
                  <c:y val="-3.6150960581982092E-3"/>
                </c:manualLayout>
              </c:layout>
              <c:showVal val="1"/>
            </c:dLbl>
            <c:dLbl>
              <c:idx val="3"/>
              <c:layout>
                <c:manualLayout>
                  <c:x val="1.4791167660188021E-2"/>
                  <c:y val="-6.0882800608828124E-3"/>
                </c:manualLayout>
              </c:layout>
              <c:showVal val="1"/>
            </c:dLbl>
            <c:dLbl>
              <c:idx val="4"/>
              <c:layout>
                <c:manualLayout>
                  <c:x val="1.0113051042174713E-2"/>
                  <c:y val="0"/>
                </c:manualLayout>
              </c:layout>
              <c:showVal val="1"/>
            </c:dLbl>
            <c:dLbl>
              <c:idx val="5"/>
              <c:layout>
                <c:manualLayout>
                  <c:x val="6.2377731051799874E-3"/>
                  <c:y val="-1.8264840182648401E-2"/>
                </c:manualLayout>
              </c:layout>
              <c:showVal val="1"/>
            </c:dLbl>
            <c:dLbl>
              <c:idx val="6"/>
              <c:layout>
                <c:manualLayout>
                  <c:x val="6.2377731051799874E-3"/>
                  <c:y val="0"/>
                </c:manualLayout>
              </c:layout>
              <c:showVal val="1"/>
            </c:dLbl>
            <c:dLbl>
              <c:idx val="7"/>
              <c:layout>
                <c:manualLayout>
                  <c:x val="4.6783298288837014E-3"/>
                  <c:y val="-2.4353120243531187E-2"/>
                </c:manualLayout>
              </c:layout>
              <c:showVal val="1"/>
            </c:dLbl>
            <c:dLbl>
              <c:idx val="8"/>
              <c:layout>
                <c:manualLayout>
                  <c:x val="3.1188865525891892E-3"/>
                  <c:y val="0"/>
                </c:manualLayout>
              </c:layout>
              <c:showVal val="1"/>
            </c:dLbl>
            <c:dLbl>
              <c:idx val="9"/>
              <c:layout>
                <c:manualLayout>
                  <c:x val="6.2377731051799874E-3"/>
                  <c:y val="-1.2176560121765599E-2"/>
                </c:manualLayout>
              </c:layout>
              <c:showVal val="1"/>
            </c:dLbl>
            <c:dLbl>
              <c:idx val="10"/>
              <c:layout>
                <c:manualLayout>
                  <c:x val="3.1188865525892252E-3"/>
                  <c:y val="-1.2176560121765599E-2"/>
                </c:manualLayout>
              </c:layout>
              <c:showVal val="1"/>
            </c:dLbl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Val val="1"/>
          </c:dLbls>
          <c:cat>
            <c:strRef>
              <c:f>'возврат средств'!$B$39:$L$39</c:f>
              <c:strCache>
                <c:ptCount val="11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</c:strCache>
            </c:strRef>
          </c:cat>
          <c:val>
            <c:numRef>
              <c:f>'возврат средств'!$B$40:$L$40</c:f>
              <c:numCache>
                <c:formatCode>#,##0.0,,,</c:formatCode>
                <c:ptCount val="11"/>
                <c:pt idx="0">
                  <c:v>693200000000</c:v>
                </c:pt>
                <c:pt idx="1">
                  <c:v>256600000000</c:v>
                </c:pt>
                <c:pt idx="2">
                  <c:v>85400000000</c:v>
                </c:pt>
                <c:pt idx="3">
                  <c:v>17000000000</c:v>
                </c:pt>
                <c:pt idx="4">
                  <c:v>63600000000</c:v>
                </c:pt>
                <c:pt idx="5">
                  <c:v>0</c:v>
                </c:pt>
                <c:pt idx="6">
                  <c:v>15272000000</c:v>
                </c:pt>
                <c:pt idx="7">
                  <c:v>68373000000</c:v>
                </c:pt>
                <c:pt idx="8">
                  <c:v>14400000000</c:v>
                </c:pt>
                <c:pt idx="9">
                  <c:v>4177000000</c:v>
                </c:pt>
                <c:pt idx="10">
                  <c:v>299999999990</c:v>
                </c:pt>
              </c:numCache>
            </c:numRef>
          </c:val>
        </c:ser>
        <c:shape val="box"/>
        <c:axId val="97457280"/>
        <c:axId val="97458816"/>
        <c:axId val="0"/>
      </c:bar3DChart>
      <c:catAx>
        <c:axId val="97457280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97458816"/>
        <c:crosses val="autoZero"/>
        <c:auto val="1"/>
        <c:lblAlgn val="ctr"/>
        <c:lblOffset val="100"/>
      </c:catAx>
      <c:valAx>
        <c:axId val="97458816"/>
        <c:scaling>
          <c:orientation val="minMax"/>
        </c:scaling>
        <c:axPos val="l"/>
        <c:numFmt formatCode="#,##0.0,,," sourceLinked="1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9745728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8.1448709555687532E-2"/>
          <c:y val="9.4697944611626991E-2"/>
          <c:w val="0.84293297071675"/>
          <c:h val="0.73329942276940163"/>
        </c:manualLayout>
      </c:layout>
      <c:ofPieChart>
        <c:ofPieType val="pie"/>
        <c:varyColors val="1"/>
        <c:ser>
          <c:idx val="0"/>
          <c:order val="0"/>
          <c:spPr>
            <a:solidFill>
              <a:schemeClr val="accent6">
                <a:lumMod val="60000"/>
                <a:lumOff val="40000"/>
              </a:schemeClr>
            </a:solidFill>
          </c:spPr>
          <c:dPt>
            <c:idx val="0"/>
            <c:spPr>
              <a:solidFill>
                <a:srgbClr val="F79646">
                  <a:lumMod val="60000"/>
                  <a:lumOff val="40000"/>
                </a:srgbClr>
              </a:solidFill>
            </c:spPr>
          </c:dPt>
          <c:dPt>
            <c:idx val="1"/>
            <c:spPr>
              <a:solidFill>
                <a:srgbClr val="F68E38"/>
              </a:solidFill>
            </c:spPr>
          </c:dPt>
          <c:dPt>
            <c:idx val="2"/>
            <c:spPr>
              <a:solidFill>
                <a:schemeClr val="accent3">
                  <a:lumMod val="60000"/>
                  <a:lumOff val="40000"/>
                </a:schemeClr>
              </a:solidFill>
            </c:spPr>
          </c:dPt>
          <c:dPt>
            <c:idx val="3"/>
            <c:spPr>
              <a:solidFill>
                <a:srgbClr val="92D050"/>
              </a:solidFill>
            </c:spPr>
          </c:dPt>
          <c:dLbls>
            <c:dLbl>
              <c:idx val="0"/>
              <c:layout>
                <c:manualLayout>
                  <c:x val="0.13168953524937488"/>
                  <c:y val="-0.1357646329843514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310</a:t>
                    </a:r>
                    <a:r>
                      <a:rPr lang="ru-RU" baseline="0" dirty="0" smtClean="0"/>
                      <a:t> 586,58</a:t>
                    </a:r>
                    <a:endParaRPr lang="en-US" dirty="0"/>
                  </a:p>
                </c:rich>
              </c:tx>
              <c:dLblPos val="bestFit"/>
              <c:showVal val="1"/>
            </c:dLbl>
            <c:dLbl>
              <c:idx val="1"/>
              <c:layout>
                <c:manualLayout>
                  <c:x val="-0.1080047200505643"/>
                  <c:y val="7.301124107816145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65</a:t>
                    </a:r>
                    <a:r>
                      <a:rPr lang="ru-RU" baseline="0" dirty="0" smtClean="0"/>
                      <a:t> 990,93</a:t>
                    </a:r>
                    <a:endParaRPr lang="en-US" dirty="0"/>
                  </a:p>
                </c:rich>
              </c:tx>
              <c:dLblPos val="bestFit"/>
              <c:showVal val="1"/>
            </c:dLbl>
            <c:dLbl>
              <c:idx val="2"/>
              <c:layout>
                <c:manualLayout>
                  <c:x val="0.16643147364586544"/>
                  <c:y val="-0.14790827093161241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259,66</a:t>
                    </a:r>
                    <a:endParaRPr lang="en-US" dirty="0"/>
                  </a:p>
                </c:rich>
              </c:tx>
              <c:dLblPos val="bestFit"/>
              <c:showVal val="1"/>
            </c:dLbl>
            <c:dLbl>
              <c:idx val="3"/>
              <c:layout>
                <c:manualLayout>
                  <c:x val="1.7142003157078679E-2"/>
                  <c:y val="-1.1346298861862825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4,97</a:t>
                    </a:r>
                    <a:endParaRPr lang="en-US" dirty="0"/>
                  </a:p>
                </c:rich>
              </c:tx>
              <c:dLblPos val="bestFit"/>
              <c:showVal val="1"/>
            </c:dLbl>
            <c:dLbl>
              <c:idx val="4"/>
              <c:delete val="1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dLblPos val="bestFit"/>
            <c:showVal val="1"/>
            <c:showLeaderLines val="1"/>
          </c:dLbls>
          <c:cat>
            <c:strRef>
              <c:f>'Возврат БК-уплата процентов'!$B$4:$B$7</c:f>
              <c:strCache>
                <c:ptCount val="4"/>
                <c:pt idx="0">
                  <c:v>Бюджетные кредиты, возвращенные </c:v>
                </c:pt>
                <c:pt idx="1">
                  <c:v>Бюджетные кредиты, подлежащие возврату</c:v>
                </c:pt>
                <c:pt idx="2">
                  <c:v>Доходы, уплаченные</c:v>
                </c:pt>
                <c:pt idx="3">
                  <c:v>Доходы, подлежащие уплате</c:v>
                </c:pt>
              </c:strCache>
            </c:strRef>
          </c:cat>
          <c:val>
            <c:numRef>
              <c:f>'Возврат БК-уплата процентов'!$C$4:$C$7</c:f>
              <c:numCache>
                <c:formatCode>#,##0.00,,</c:formatCode>
                <c:ptCount val="4"/>
                <c:pt idx="0">
                  <c:v>259392467000</c:v>
                </c:pt>
                <c:pt idx="1">
                  <c:v>51244111000</c:v>
                </c:pt>
                <c:pt idx="2">
                  <c:v>255724886.31000003</c:v>
                </c:pt>
                <c:pt idx="3">
                  <c:v>3957477.4200000465</c:v>
                </c:pt>
              </c:numCache>
            </c:numRef>
          </c:val>
        </c:ser>
        <c:gapWidth val="100"/>
        <c:secondPieSize val="75"/>
        <c:serLines/>
      </c:ofPieChart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5.2016576219787523E-2"/>
          <c:y val="0.87063800190263152"/>
          <c:w val="0.94341630783695984"/>
          <c:h val="0.10916409576350378"/>
        </c:manualLayout>
      </c:layout>
      <c:txPr>
        <a:bodyPr/>
        <a:lstStyle/>
        <a:p>
          <a:pPr>
            <a:defRPr sz="1000" b="0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zero"/>
  </c:chart>
  <c:spPr>
    <a:noFill/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2"/>
  <c:userShapes r:id="rId3"/>
</c:chartSpace>
</file>

<file path=ppt/diagrams/_rels/data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diagrams/_rels/data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image" Target="../media/image15.jpeg"/></Relationships>
</file>

<file path=ppt/diagrams/_rels/data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9.jpeg"/><Relationship Id="rId1" Type="http://schemas.openxmlformats.org/officeDocument/2006/relationships/image" Target="../media/image18.jpeg"/><Relationship Id="rId4" Type="http://schemas.openxmlformats.org/officeDocument/2006/relationships/image" Target="../media/image20.jpeg"/></Relationships>
</file>

<file path=ppt/diagrams/_rels/data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CAA33BB-F9FC-4EA2-8380-E529A2325215}" type="doc">
      <dgm:prSet loTypeId="urn:microsoft.com/office/officeart/2005/8/layout/chevron2" loCatId="process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F00A1FB6-19C3-483F-B15A-B1E74C7423B2}">
      <dgm:prSet phldrT="[Текст]" custT="1"/>
      <dgm:spPr/>
      <dgm:t>
        <a:bodyPr/>
        <a:lstStyle/>
        <a:p>
          <a:r>
            <a:rPr lang="ru-RU" sz="2000" b="1" smtClean="0">
              <a:latin typeface="Times New Roman" pitchFamily="18" charset="0"/>
              <a:cs typeface="Times New Roman" pitchFamily="18" charset="0"/>
            </a:rPr>
            <a:t>1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4375EBF6-D368-42AD-A353-D975EEEA5B15}" type="parTrans" cxnId="{A94C2CB9-54B9-43CC-B510-958AFEACD970}">
      <dgm:prSet/>
      <dgm:spPr/>
      <dgm:t>
        <a:bodyPr/>
        <a:lstStyle/>
        <a:p>
          <a:endParaRPr lang="ru-RU">
            <a:solidFill>
              <a:schemeClr val="accent1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59C14C97-23C5-453B-BF2E-41CC904D7C9A}" type="sibTrans" cxnId="{A94C2CB9-54B9-43CC-B510-958AFEACD970}">
      <dgm:prSet/>
      <dgm:spPr/>
      <dgm:t>
        <a:bodyPr/>
        <a:lstStyle/>
        <a:p>
          <a:endParaRPr lang="ru-RU">
            <a:solidFill>
              <a:schemeClr val="accent1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14C14177-D0A8-42BC-A175-99C678179EEE}">
      <dgm:prSet phldrT="[Текст]" custT="1"/>
      <dgm:spPr/>
      <dgm:t>
        <a:bodyPr/>
        <a:lstStyle/>
        <a:p>
          <a:pPr rtl="0"/>
          <a:r>
            <a:rPr lang="ru-RU" sz="2200" b="0" dirty="0" smtClean="0">
              <a:latin typeface="Times New Roman" pitchFamily="18" charset="0"/>
              <a:cs typeface="Times New Roman" pitchFamily="18" charset="0"/>
            </a:rPr>
            <a:t>О состоянии и перспективах кассового планирования в Федеральном казначействе</a:t>
          </a:r>
          <a:r>
            <a:rPr lang="ru-RU" sz="2200" dirty="0" smtClean="0">
              <a:solidFill>
                <a:srgbClr val="002060"/>
              </a:solidFill>
              <a:latin typeface="Franklin Gothic Demi Cond" pitchFamily="34" charset="0"/>
            </a:rPr>
            <a:t> </a:t>
          </a:r>
          <a:endParaRPr lang="ru-RU" sz="2200" b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74B6C7B-84CE-4741-A9F8-A1F63ACED627}" type="parTrans" cxnId="{6ABE4C4B-83E2-4522-972A-5BB97CA28DC7}">
      <dgm:prSet/>
      <dgm:spPr/>
      <dgm:t>
        <a:bodyPr/>
        <a:lstStyle/>
        <a:p>
          <a:endParaRPr lang="ru-RU">
            <a:solidFill>
              <a:schemeClr val="accent1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63D759C7-9FF1-451A-9B91-A0CB61177B4B}" type="sibTrans" cxnId="{6ABE4C4B-83E2-4522-972A-5BB97CA28DC7}">
      <dgm:prSet/>
      <dgm:spPr/>
      <dgm:t>
        <a:bodyPr/>
        <a:lstStyle/>
        <a:p>
          <a:endParaRPr lang="ru-RU">
            <a:solidFill>
              <a:schemeClr val="accent1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18A0B669-916D-43F8-99B0-4DE6744555AA}">
      <dgm:prSet phldrT="[Текст]" custT="1"/>
      <dgm:spPr/>
      <dgm:t>
        <a:bodyPr/>
        <a:lstStyle/>
        <a:p>
          <a:r>
            <a:rPr lang="ru-RU" sz="2000" b="1" smtClean="0">
              <a:latin typeface="Times New Roman" pitchFamily="18" charset="0"/>
              <a:cs typeface="Times New Roman" pitchFamily="18" charset="0"/>
            </a:rPr>
            <a:t>2</a:t>
          </a:r>
          <a:endParaRPr lang="ru-RU" sz="2000" b="1" dirty="0" smtClean="0">
            <a:latin typeface="Times New Roman" pitchFamily="18" charset="0"/>
            <a:cs typeface="Times New Roman" pitchFamily="18" charset="0"/>
          </a:endParaRPr>
        </a:p>
      </dgm:t>
    </dgm:pt>
    <dgm:pt modelId="{A2F25CAD-5336-4F8B-BC84-00DE05F405EB}" type="parTrans" cxnId="{6BD4DB3F-7D8C-4BF5-A17A-A1DAAB1E514D}">
      <dgm:prSet/>
      <dgm:spPr/>
      <dgm:t>
        <a:bodyPr/>
        <a:lstStyle/>
        <a:p>
          <a:endParaRPr lang="ru-RU">
            <a:solidFill>
              <a:schemeClr val="accent1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5C172B13-9AC8-422E-BF3B-59926919DCF1}" type="sibTrans" cxnId="{6BD4DB3F-7D8C-4BF5-A17A-A1DAAB1E514D}">
      <dgm:prSet/>
      <dgm:spPr/>
      <dgm:t>
        <a:bodyPr/>
        <a:lstStyle/>
        <a:p>
          <a:endParaRPr lang="ru-RU">
            <a:solidFill>
              <a:schemeClr val="accent1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CC84E58E-4047-4846-890F-E33B4372718D}">
      <dgm:prSet phldrT="[Текст]" custT="1"/>
      <dgm:spPr/>
      <dgm:t>
        <a:bodyPr/>
        <a:lstStyle/>
        <a:p>
          <a:pPr algn="just"/>
          <a:endParaRPr lang="ru-RU" sz="2200" dirty="0">
            <a:latin typeface="Times New Roman" pitchFamily="18" charset="0"/>
            <a:cs typeface="Times New Roman" pitchFamily="18" charset="0"/>
          </a:endParaRPr>
        </a:p>
      </dgm:t>
    </dgm:pt>
    <dgm:pt modelId="{A736EF59-445C-4D9C-BAD7-859D3F73CBE2}" type="parTrans" cxnId="{293933B3-835E-4A77-9915-FA724B817C9A}">
      <dgm:prSet/>
      <dgm:spPr/>
      <dgm:t>
        <a:bodyPr/>
        <a:lstStyle/>
        <a:p>
          <a:endParaRPr lang="ru-RU">
            <a:solidFill>
              <a:schemeClr val="accent1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15E7C3A7-08E9-47DD-9C10-8005ED770246}" type="sibTrans" cxnId="{293933B3-835E-4A77-9915-FA724B817C9A}">
      <dgm:prSet/>
      <dgm:spPr/>
      <dgm:t>
        <a:bodyPr/>
        <a:lstStyle/>
        <a:p>
          <a:endParaRPr lang="ru-RU">
            <a:solidFill>
              <a:schemeClr val="accent1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A92B0EE6-C022-46BE-B825-CCF1D063EFC9}">
      <dgm:prSet phldrT="[Текст]" custT="1"/>
      <dgm:spPr/>
      <dgm:t>
        <a:bodyPr/>
        <a:lstStyle/>
        <a:p>
          <a:pPr algn="just"/>
          <a:endParaRPr lang="ru-RU" sz="2200" dirty="0">
            <a:solidFill>
              <a:schemeClr val="accent1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35A4C4CF-8BE6-4E91-9478-D353D0644266}" type="parTrans" cxnId="{FBDA9C80-2F99-4F55-B71D-989AFF995B8C}">
      <dgm:prSet/>
      <dgm:spPr/>
      <dgm:t>
        <a:bodyPr/>
        <a:lstStyle/>
        <a:p>
          <a:endParaRPr lang="ru-RU">
            <a:solidFill>
              <a:schemeClr val="accent1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CFD83D08-2C5A-4FA3-8493-93A5E0B00777}" type="sibTrans" cxnId="{FBDA9C80-2F99-4F55-B71D-989AFF995B8C}">
      <dgm:prSet/>
      <dgm:spPr/>
      <dgm:t>
        <a:bodyPr/>
        <a:lstStyle/>
        <a:p>
          <a:endParaRPr lang="ru-RU">
            <a:solidFill>
              <a:schemeClr val="accent1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4AC0BDC9-F9A3-4F19-BB94-3CAFC90A7F58}">
      <dgm:prSet custT="1"/>
      <dgm:spPr/>
      <dgm:t>
        <a:bodyPr/>
        <a:lstStyle/>
        <a:p>
          <a:r>
            <a:rPr lang="ru-RU" sz="2200" b="0" dirty="0" smtClean="0">
              <a:latin typeface="Times New Roman" pitchFamily="18" charset="0"/>
              <a:cs typeface="Times New Roman" pitchFamily="18" charset="0"/>
            </a:rPr>
            <a:t>О состоянии и перспективах управления ликвидностью средств на едином казначейском счете</a:t>
          </a:r>
          <a:endParaRPr lang="ru-RU" sz="2200" b="0" dirty="0">
            <a:latin typeface="Times New Roman" pitchFamily="18" charset="0"/>
            <a:cs typeface="Times New Roman" pitchFamily="18" charset="0"/>
          </a:endParaRPr>
        </a:p>
      </dgm:t>
    </dgm:pt>
    <dgm:pt modelId="{56512803-198D-491E-A319-548D25E04543}" type="parTrans" cxnId="{F1193D9D-AEE5-4EC9-810A-1BBA6074B6C0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FB336872-27FA-4D17-B31B-2B2745A65C66}" type="sibTrans" cxnId="{F1193D9D-AEE5-4EC9-810A-1BBA6074B6C0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E4E0ABC6-DEA5-4F18-ACD2-11F7DE02FD46}" type="pres">
      <dgm:prSet presAssocID="{FCAA33BB-F9FC-4EA2-8380-E529A232521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4D0C89F-9811-41DD-B4E1-F95BDB07F98D}" type="pres">
      <dgm:prSet presAssocID="{F00A1FB6-19C3-483F-B15A-B1E74C7423B2}" presName="composite" presStyleCnt="0"/>
      <dgm:spPr/>
      <dgm:t>
        <a:bodyPr/>
        <a:lstStyle/>
        <a:p>
          <a:endParaRPr lang="ru-RU"/>
        </a:p>
      </dgm:t>
    </dgm:pt>
    <dgm:pt modelId="{F8E50F71-EC01-42B0-AA13-7F99C5DCEC79}" type="pres">
      <dgm:prSet presAssocID="{F00A1FB6-19C3-483F-B15A-B1E74C7423B2}" presName="parentText" presStyleLbl="alignNode1" presStyleIdx="0" presStyleCnt="2" custLinFactNeighborX="0" custLinFactNeighborY="-13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F10491-D811-4F63-8528-BCC40823175B}" type="pres">
      <dgm:prSet presAssocID="{F00A1FB6-19C3-483F-B15A-B1E74C7423B2}" presName="descendantText" presStyleLbl="alignAcc1" presStyleIdx="0" presStyleCnt="2" custScaleY="112654" custLinFactNeighborX="2423" custLinFactNeighborY="47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0E60F6-C49C-458A-8A8F-1812695A3B2F}" type="pres">
      <dgm:prSet presAssocID="{59C14C97-23C5-453B-BF2E-41CC904D7C9A}" presName="sp" presStyleCnt="0"/>
      <dgm:spPr/>
      <dgm:t>
        <a:bodyPr/>
        <a:lstStyle/>
        <a:p>
          <a:endParaRPr lang="ru-RU"/>
        </a:p>
      </dgm:t>
    </dgm:pt>
    <dgm:pt modelId="{6AC7AC7B-A16F-4BFC-9EE2-B9B76D84A176}" type="pres">
      <dgm:prSet presAssocID="{18A0B669-916D-43F8-99B0-4DE6744555AA}" presName="composite" presStyleCnt="0"/>
      <dgm:spPr/>
      <dgm:t>
        <a:bodyPr/>
        <a:lstStyle/>
        <a:p>
          <a:endParaRPr lang="ru-RU"/>
        </a:p>
      </dgm:t>
    </dgm:pt>
    <dgm:pt modelId="{C5EA77E6-A47D-46BF-8AFC-FBA18ED14AA0}" type="pres">
      <dgm:prSet presAssocID="{18A0B669-916D-43F8-99B0-4DE6744555AA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D8059F-7824-47EB-8877-D8EF528E808C}" type="pres">
      <dgm:prSet presAssocID="{18A0B669-916D-43F8-99B0-4DE6744555AA}" presName="descendantText" presStyleLbl="alignAcc1" presStyleIdx="1" presStyleCnt="2" custScaleY="1010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DB96633-E099-4D76-B3AF-847EF595F047}" type="presOf" srcId="{18A0B669-916D-43F8-99B0-4DE6744555AA}" destId="{C5EA77E6-A47D-46BF-8AFC-FBA18ED14AA0}" srcOrd="0" destOrd="0" presId="urn:microsoft.com/office/officeart/2005/8/layout/chevron2"/>
    <dgm:cxn modelId="{53C2C10F-9D37-4CD9-B8DE-D94535BE0143}" type="presOf" srcId="{14C14177-D0A8-42BC-A175-99C678179EEE}" destId="{30F10491-D811-4F63-8528-BCC40823175B}" srcOrd="0" destOrd="0" presId="urn:microsoft.com/office/officeart/2005/8/layout/chevron2"/>
    <dgm:cxn modelId="{3BF4A334-C2B3-4D99-90B9-040BF06E40A4}" type="presOf" srcId="{4AC0BDC9-F9A3-4F19-BB94-3CAFC90A7F58}" destId="{ECD8059F-7824-47EB-8877-D8EF528E808C}" srcOrd="0" destOrd="1" presId="urn:microsoft.com/office/officeart/2005/8/layout/chevron2"/>
    <dgm:cxn modelId="{BA6A0E10-4F22-4A70-BF4D-AC873F67888B}" type="presOf" srcId="{A92B0EE6-C022-46BE-B825-CCF1D063EFC9}" destId="{ECD8059F-7824-47EB-8877-D8EF528E808C}" srcOrd="0" destOrd="0" presId="urn:microsoft.com/office/officeart/2005/8/layout/chevron2"/>
    <dgm:cxn modelId="{AAA87C72-ACAC-40E5-87D1-166D480096DB}" type="presOf" srcId="{CC84E58E-4047-4846-890F-E33B4372718D}" destId="{ECD8059F-7824-47EB-8877-D8EF528E808C}" srcOrd="0" destOrd="2" presId="urn:microsoft.com/office/officeart/2005/8/layout/chevron2"/>
    <dgm:cxn modelId="{F1193D9D-AEE5-4EC9-810A-1BBA6074B6C0}" srcId="{18A0B669-916D-43F8-99B0-4DE6744555AA}" destId="{4AC0BDC9-F9A3-4F19-BB94-3CAFC90A7F58}" srcOrd="1" destOrd="0" parTransId="{56512803-198D-491E-A319-548D25E04543}" sibTransId="{FB336872-27FA-4D17-B31B-2B2745A65C66}"/>
    <dgm:cxn modelId="{4CF484AF-6FD0-40D5-B7BC-09F43EFC7874}" type="presOf" srcId="{F00A1FB6-19C3-483F-B15A-B1E74C7423B2}" destId="{F8E50F71-EC01-42B0-AA13-7F99C5DCEC79}" srcOrd="0" destOrd="0" presId="urn:microsoft.com/office/officeart/2005/8/layout/chevron2"/>
    <dgm:cxn modelId="{B07DFF8A-52B8-46C4-BA0D-D8F7570128B8}" type="presOf" srcId="{FCAA33BB-F9FC-4EA2-8380-E529A2325215}" destId="{E4E0ABC6-DEA5-4F18-ACD2-11F7DE02FD46}" srcOrd="0" destOrd="0" presId="urn:microsoft.com/office/officeart/2005/8/layout/chevron2"/>
    <dgm:cxn modelId="{6BD4DB3F-7D8C-4BF5-A17A-A1DAAB1E514D}" srcId="{FCAA33BB-F9FC-4EA2-8380-E529A2325215}" destId="{18A0B669-916D-43F8-99B0-4DE6744555AA}" srcOrd="1" destOrd="0" parTransId="{A2F25CAD-5336-4F8B-BC84-00DE05F405EB}" sibTransId="{5C172B13-9AC8-422E-BF3B-59926919DCF1}"/>
    <dgm:cxn modelId="{FBDA9C80-2F99-4F55-B71D-989AFF995B8C}" srcId="{18A0B669-916D-43F8-99B0-4DE6744555AA}" destId="{A92B0EE6-C022-46BE-B825-CCF1D063EFC9}" srcOrd="0" destOrd="0" parTransId="{35A4C4CF-8BE6-4E91-9478-D353D0644266}" sibTransId="{CFD83D08-2C5A-4FA3-8493-93A5E0B00777}"/>
    <dgm:cxn modelId="{293933B3-835E-4A77-9915-FA724B817C9A}" srcId="{18A0B669-916D-43F8-99B0-4DE6744555AA}" destId="{CC84E58E-4047-4846-890F-E33B4372718D}" srcOrd="2" destOrd="0" parTransId="{A736EF59-445C-4D9C-BAD7-859D3F73CBE2}" sibTransId="{15E7C3A7-08E9-47DD-9C10-8005ED770246}"/>
    <dgm:cxn modelId="{A94C2CB9-54B9-43CC-B510-958AFEACD970}" srcId="{FCAA33BB-F9FC-4EA2-8380-E529A2325215}" destId="{F00A1FB6-19C3-483F-B15A-B1E74C7423B2}" srcOrd="0" destOrd="0" parTransId="{4375EBF6-D368-42AD-A353-D975EEEA5B15}" sibTransId="{59C14C97-23C5-453B-BF2E-41CC904D7C9A}"/>
    <dgm:cxn modelId="{6ABE4C4B-83E2-4522-972A-5BB97CA28DC7}" srcId="{F00A1FB6-19C3-483F-B15A-B1E74C7423B2}" destId="{14C14177-D0A8-42BC-A175-99C678179EEE}" srcOrd="0" destOrd="0" parTransId="{174B6C7B-84CE-4741-A9F8-A1F63ACED627}" sibTransId="{63D759C7-9FF1-451A-9B91-A0CB61177B4B}"/>
    <dgm:cxn modelId="{731EC0F3-EF0F-4794-A02C-865A3890EDD6}" type="presParOf" srcId="{E4E0ABC6-DEA5-4F18-ACD2-11F7DE02FD46}" destId="{14D0C89F-9811-41DD-B4E1-F95BDB07F98D}" srcOrd="0" destOrd="0" presId="urn:microsoft.com/office/officeart/2005/8/layout/chevron2"/>
    <dgm:cxn modelId="{1789FE9F-778B-4EA7-896A-31F4B12CCAC8}" type="presParOf" srcId="{14D0C89F-9811-41DD-B4E1-F95BDB07F98D}" destId="{F8E50F71-EC01-42B0-AA13-7F99C5DCEC79}" srcOrd="0" destOrd="0" presId="urn:microsoft.com/office/officeart/2005/8/layout/chevron2"/>
    <dgm:cxn modelId="{59E8774A-B199-4FCB-920F-1065231F6E5C}" type="presParOf" srcId="{14D0C89F-9811-41DD-B4E1-F95BDB07F98D}" destId="{30F10491-D811-4F63-8528-BCC40823175B}" srcOrd="1" destOrd="0" presId="urn:microsoft.com/office/officeart/2005/8/layout/chevron2"/>
    <dgm:cxn modelId="{1A2C30BF-BFEE-4639-B5BB-2332CDBF5F07}" type="presParOf" srcId="{E4E0ABC6-DEA5-4F18-ACD2-11F7DE02FD46}" destId="{690E60F6-C49C-458A-8A8F-1812695A3B2F}" srcOrd="1" destOrd="0" presId="urn:microsoft.com/office/officeart/2005/8/layout/chevron2"/>
    <dgm:cxn modelId="{CF3F0943-3186-4D99-AFCC-DCF9AEC2B0FF}" type="presParOf" srcId="{E4E0ABC6-DEA5-4F18-ACD2-11F7DE02FD46}" destId="{6AC7AC7B-A16F-4BFC-9EE2-B9B76D84A176}" srcOrd="2" destOrd="0" presId="urn:microsoft.com/office/officeart/2005/8/layout/chevron2"/>
    <dgm:cxn modelId="{A5F43F42-7516-4FD0-BAFC-0A7FDF4A8B6B}" type="presParOf" srcId="{6AC7AC7B-A16F-4BFC-9EE2-B9B76D84A176}" destId="{C5EA77E6-A47D-46BF-8AFC-FBA18ED14AA0}" srcOrd="0" destOrd="0" presId="urn:microsoft.com/office/officeart/2005/8/layout/chevron2"/>
    <dgm:cxn modelId="{B5BAE4F1-9D01-4BEE-ACD4-0DBF1320F361}" type="presParOf" srcId="{6AC7AC7B-A16F-4BFC-9EE2-B9B76D84A176}" destId="{ECD8059F-7824-47EB-8877-D8EF528E808C}" srcOrd="1" destOrd="0" presId="urn:microsoft.com/office/officeart/2005/8/layout/chevron2"/>
  </dgm:cxnLst>
  <dgm:bg/>
  <dgm:whole/>
  <dgm:extLst>
    <a:ext uri="http://schemas.microsoft.com/office/drawing/2008/diagram"/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2D76388-3E07-4F11-9902-89BCEAEC9B4E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7B179A2-B77A-4323-9906-4151C114C8C5}">
      <dgm:prSet phldrT="[Текст]" custT="1"/>
      <dgm:spPr>
        <a:solidFill>
          <a:schemeClr val="accent2">
            <a:lumMod val="60000"/>
            <a:lumOff val="4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>
            <a:spcAft>
              <a:spcPts val="0"/>
            </a:spcAft>
          </a:pPr>
          <a:r>
            <a:rPr lang="ru-RU" sz="2400" b="1" dirty="0" smtClean="0">
              <a:solidFill>
                <a:srgbClr val="381514"/>
              </a:solidFill>
              <a:latin typeface="Times New Roman" pitchFamily="18" charset="0"/>
              <a:cs typeface="Times New Roman" pitchFamily="18" charset="0"/>
            </a:rPr>
            <a:t>Единый казначейский счет</a:t>
          </a:r>
        </a:p>
        <a:p>
          <a:pPr>
            <a:spcAft>
              <a:spcPct val="35000"/>
            </a:spcAft>
          </a:pPr>
          <a:r>
            <a:rPr lang="ru-RU" sz="18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консолидация остатков  (записей) без «физического» агрегирования</a:t>
          </a:r>
          <a:endParaRPr lang="ru-RU" sz="1800" b="1" i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8F92FF7F-7F00-45AE-BAB2-110A41145AF5}" type="parTrans" cxnId="{490089DE-DE5E-416E-9B4C-1A6517DCADFA}">
      <dgm:prSet/>
      <dgm:spPr/>
      <dgm:t>
        <a:bodyPr/>
        <a:lstStyle/>
        <a:p>
          <a:endParaRPr lang="ru-RU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8364F26-FFC4-4E90-BC87-116F8FA0FC9D}" type="sibTrans" cxnId="{490089DE-DE5E-416E-9B4C-1A6517DCADFA}">
      <dgm:prSet/>
      <dgm:spPr/>
      <dgm:t>
        <a:bodyPr/>
        <a:lstStyle/>
        <a:p>
          <a:endParaRPr lang="ru-RU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A62E11A-32AD-483C-9275-82B5FB2536D3}" type="pres">
      <dgm:prSet presAssocID="{C2D76388-3E07-4F11-9902-89BCEAEC9B4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374AB01-A370-4A2B-9FD0-2BD60A82189B}" type="pres">
      <dgm:prSet presAssocID="{17B179A2-B77A-4323-9906-4151C114C8C5}" presName="hierRoot1" presStyleCnt="0">
        <dgm:presLayoutVars>
          <dgm:hierBranch val="init"/>
        </dgm:presLayoutVars>
      </dgm:prSet>
      <dgm:spPr/>
    </dgm:pt>
    <dgm:pt modelId="{CE5A2062-0ED4-4ECF-9E99-327DC2D06135}" type="pres">
      <dgm:prSet presAssocID="{17B179A2-B77A-4323-9906-4151C114C8C5}" presName="rootComposite1" presStyleCnt="0"/>
      <dgm:spPr/>
    </dgm:pt>
    <dgm:pt modelId="{D8D88ABC-EBB5-4B9D-B596-C1DDD86A05A8}" type="pres">
      <dgm:prSet presAssocID="{17B179A2-B77A-4323-9906-4151C114C8C5}" presName="rootText1" presStyleLbl="node0" presStyleIdx="0" presStyleCnt="1" custScaleX="641252" custScaleY="199344" custLinFactNeighborX="-3702" custLinFactNeighborY="1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AAB42F8-C106-4079-A72B-25760DC39ECF}" type="pres">
      <dgm:prSet presAssocID="{17B179A2-B77A-4323-9906-4151C114C8C5}" presName="rootConnector1" presStyleLbl="node1" presStyleIdx="0" presStyleCnt="0"/>
      <dgm:spPr/>
      <dgm:t>
        <a:bodyPr/>
        <a:lstStyle/>
        <a:p>
          <a:endParaRPr lang="ru-RU"/>
        </a:p>
      </dgm:t>
    </dgm:pt>
    <dgm:pt modelId="{65D141C1-1DB3-4BDB-8E57-F44DBC4A1470}" type="pres">
      <dgm:prSet presAssocID="{17B179A2-B77A-4323-9906-4151C114C8C5}" presName="hierChild2" presStyleCnt="0"/>
      <dgm:spPr/>
    </dgm:pt>
    <dgm:pt modelId="{743407D6-C5B7-4B6E-BD4F-69D3BF48957E}" type="pres">
      <dgm:prSet presAssocID="{17B179A2-B77A-4323-9906-4151C114C8C5}" presName="hierChild3" presStyleCnt="0"/>
      <dgm:spPr/>
    </dgm:pt>
  </dgm:ptLst>
  <dgm:cxnLst>
    <dgm:cxn modelId="{490089DE-DE5E-416E-9B4C-1A6517DCADFA}" srcId="{C2D76388-3E07-4F11-9902-89BCEAEC9B4E}" destId="{17B179A2-B77A-4323-9906-4151C114C8C5}" srcOrd="0" destOrd="0" parTransId="{8F92FF7F-7F00-45AE-BAB2-110A41145AF5}" sibTransId="{38364F26-FFC4-4E90-BC87-116F8FA0FC9D}"/>
    <dgm:cxn modelId="{0D777D56-9A7E-47A9-A92F-7E2541E5F774}" type="presOf" srcId="{C2D76388-3E07-4F11-9902-89BCEAEC9B4E}" destId="{CA62E11A-32AD-483C-9275-82B5FB2536D3}" srcOrd="0" destOrd="0" presId="urn:microsoft.com/office/officeart/2005/8/layout/orgChart1"/>
    <dgm:cxn modelId="{A2BFB408-B2A1-4EC1-95A7-6527B888D9C3}" type="presOf" srcId="{17B179A2-B77A-4323-9906-4151C114C8C5}" destId="{D8D88ABC-EBB5-4B9D-B596-C1DDD86A05A8}" srcOrd="0" destOrd="0" presId="urn:microsoft.com/office/officeart/2005/8/layout/orgChart1"/>
    <dgm:cxn modelId="{2DCDCD13-0A93-407C-BC1E-345BF57AC0CA}" type="presOf" srcId="{17B179A2-B77A-4323-9906-4151C114C8C5}" destId="{DAAB42F8-C106-4079-A72B-25760DC39ECF}" srcOrd="1" destOrd="0" presId="urn:microsoft.com/office/officeart/2005/8/layout/orgChart1"/>
    <dgm:cxn modelId="{D04B79D3-305D-4667-89CD-B1A34A52A865}" type="presParOf" srcId="{CA62E11A-32AD-483C-9275-82B5FB2536D3}" destId="{0374AB01-A370-4A2B-9FD0-2BD60A82189B}" srcOrd="0" destOrd="0" presId="urn:microsoft.com/office/officeart/2005/8/layout/orgChart1"/>
    <dgm:cxn modelId="{7193A840-1B1F-4150-B6CB-E416441E6BC7}" type="presParOf" srcId="{0374AB01-A370-4A2B-9FD0-2BD60A82189B}" destId="{CE5A2062-0ED4-4ECF-9E99-327DC2D06135}" srcOrd="0" destOrd="0" presId="urn:microsoft.com/office/officeart/2005/8/layout/orgChart1"/>
    <dgm:cxn modelId="{B57DA8EC-12C0-4325-BE62-9A9FF3FA7AAD}" type="presParOf" srcId="{CE5A2062-0ED4-4ECF-9E99-327DC2D06135}" destId="{D8D88ABC-EBB5-4B9D-B596-C1DDD86A05A8}" srcOrd="0" destOrd="0" presId="urn:microsoft.com/office/officeart/2005/8/layout/orgChart1"/>
    <dgm:cxn modelId="{CC094BF2-A634-464C-99CB-CDB9462D7D37}" type="presParOf" srcId="{CE5A2062-0ED4-4ECF-9E99-327DC2D06135}" destId="{DAAB42F8-C106-4079-A72B-25760DC39ECF}" srcOrd="1" destOrd="0" presId="urn:microsoft.com/office/officeart/2005/8/layout/orgChart1"/>
    <dgm:cxn modelId="{0F3D9461-792C-44A3-A2CD-41058C07AB86}" type="presParOf" srcId="{0374AB01-A370-4A2B-9FD0-2BD60A82189B}" destId="{65D141C1-1DB3-4BDB-8E57-F44DBC4A1470}" srcOrd="1" destOrd="0" presId="urn:microsoft.com/office/officeart/2005/8/layout/orgChart1"/>
    <dgm:cxn modelId="{E06B0012-AA0E-412B-B41D-3E5D508D5CC3}" type="presParOf" srcId="{0374AB01-A370-4A2B-9FD0-2BD60A82189B}" destId="{743407D6-C5B7-4B6E-BD4F-69D3BF48957E}" srcOrd="2" destOrd="0" presId="urn:microsoft.com/office/officeart/2005/8/layout/orgChart1"/>
  </dgm:cxnLst>
  <dgm:bg/>
  <dgm:whole/>
  <dgm:extLst>
    <a:ext uri="http://schemas.microsoft.com/office/drawing/2008/diagram"/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C2D76388-3E07-4F11-9902-89BCEAEC9B4E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7B179A2-B77A-4323-9906-4151C114C8C5}">
      <dgm:prSet phldrT="[Текст]" custT="1"/>
      <dgm:spPr>
        <a:solidFill>
          <a:schemeClr val="bg1">
            <a:lumMod val="75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суверенные фонды</a:t>
          </a:r>
          <a:endParaRPr lang="ru-RU" sz="1400" b="1" i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8F92FF7F-7F00-45AE-BAB2-110A41145AF5}" type="parTrans" cxnId="{490089DE-DE5E-416E-9B4C-1A6517DCADFA}">
      <dgm:prSet/>
      <dgm:spPr/>
      <dgm:t>
        <a:bodyPr/>
        <a:lstStyle/>
        <a:p>
          <a:endParaRPr lang="ru-RU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8364F26-FFC4-4E90-BC87-116F8FA0FC9D}" type="sibTrans" cxnId="{490089DE-DE5E-416E-9B4C-1A6517DCADFA}">
      <dgm:prSet/>
      <dgm:spPr/>
      <dgm:t>
        <a:bodyPr/>
        <a:lstStyle/>
        <a:p>
          <a:endParaRPr lang="ru-RU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A62E11A-32AD-483C-9275-82B5FB2536D3}" type="pres">
      <dgm:prSet presAssocID="{C2D76388-3E07-4F11-9902-89BCEAEC9B4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374AB01-A370-4A2B-9FD0-2BD60A82189B}" type="pres">
      <dgm:prSet presAssocID="{17B179A2-B77A-4323-9906-4151C114C8C5}" presName="hierRoot1" presStyleCnt="0">
        <dgm:presLayoutVars>
          <dgm:hierBranch val="init"/>
        </dgm:presLayoutVars>
      </dgm:prSet>
      <dgm:spPr/>
    </dgm:pt>
    <dgm:pt modelId="{CE5A2062-0ED4-4ECF-9E99-327DC2D06135}" type="pres">
      <dgm:prSet presAssocID="{17B179A2-B77A-4323-9906-4151C114C8C5}" presName="rootComposite1" presStyleCnt="0"/>
      <dgm:spPr/>
    </dgm:pt>
    <dgm:pt modelId="{D8D88ABC-EBB5-4B9D-B596-C1DDD86A05A8}" type="pres">
      <dgm:prSet presAssocID="{17B179A2-B77A-4323-9906-4151C114C8C5}" presName="rootText1" presStyleLbl="node0" presStyleIdx="0" presStyleCnt="1" custScaleX="641252" custScaleY="1026027" custLinFactY="142013" custLinFactNeighborX="0" custLinFactNeighborY="2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AAB42F8-C106-4079-A72B-25760DC39ECF}" type="pres">
      <dgm:prSet presAssocID="{17B179A2-B77A-4323-9906-4151C114C8C5}" presName="rootConnector1" presStyleLbl="node1" presStyleIdx="0" presStyleCnt="0"/>
      <dgm:spPr/>
      <dgm:t>
        <a:bodyPr/>
        <a:lstStyle/>
        <a:p>
          <a:endParaRPr lang="ru-RU"/>
        </a:p>
      </dgm:t>
    </dgm:pt>
    <dgm:pt modelId="{65D141C1-1DB3-4BDB-8E57-F44DBC4A1470}" type="pres">
      <dgm:prSet presAssocID="{17B179A2-B77A-4323-9906-4151C114C8C5}" presName="hierChild2" presStyleCnt="0"/>
      <dgm:spPr/>
    </dgm:pt>
    <dgm:pt modelId="{743407D6-C5B7-4B6E-BD4F-69D3BF48957E}" type="pres">
      <dgm:prSet presAssocID="{17B179A2-B77A-4323-9906-4151C114C8C5}" presName="hierChild3" presStyleCnt="0"/>
      <dgm:spPr/>
    </dgm:pt>
  </dgm:ptLst>
  <dgm:cxnLst>
    <dgm:cxn modelId="{490089DE-DE5E-416E-9B4C-1A6517DCADFA}" srcId="{C2D76388-3E07-4F11-9902-89BCEAEC9B4E}" destId="{17B179A2-B77A-4323-9906-4151C114C8C5}" srcOrd="0" destOrd="0" parTransId="{8F92FF7F-7F00-45AE-BAB2-110A41145AF5}" sibTransId="{38364F26-FFC4-4E90-BC87-116F8FA0FC9D}"/>
    <dgm:cxn modelId="{EA54CDCE-062B-4838-AE7F-26BCCEE31376}" type="presOf" srcId="{17B179A2-B77A-4323-9906-4151C114C8C5}" destId="{DAAB42F8-C106-4079-A72B-25760DC39ECF}" srcOrd="1" destOrd="0" presId="urn:microsoft.com/office/officeart/2005/8/layout/orgChart1"/>
    <dgm:cxn modelId="{0358E555-E40C-48E8-B663-0743EE0BCC74}" type="presOf" srcId="{C2D76388-3E07-4F11-9902-89BCEAEC9B4E}" destId="{CA62E11A-32AD-483C-9275-82B5FB2536D3}" srcOrd="0" destOrd="0" presId="urn:microsoft.com/office/officeart/2005/8/layout/orgChart1"/>
    <dgm:cxn modelId="{53F3D4C7-8857-4CBA-A93D-F39DE813A6EA}" type="presOf" srcId="{17B179A2-B77A-4323-9906-4151C114C8C5}" destId="{D8D88ABC-EBB5-4B9D-B596-C1DDD86A05A8}" srcOrd="0" destOrd="0" presId="urn:microsoft.com/office/officeart/2005/8/layout/orgChart1"/>
    <dgm:cxn modelId="{132F52E7-0E53-4798-BF93-78875E4ECD86}" type="presParOf" srcId="{CA62E11A-32AD-483C-9275-82B5FB2536D3}" destId="{0374AB01-A370-4A2B-9FD0-2BD60A82189B}" srcOrd="0" destOrd="0" presId="urn:microsoft.com/office/officeart/2005/8/layout/orgChart1"/>
    <dgm:cxn modelId="{FCA2DD6F-F20A-4A75-9E71-A34266168328}" type="presParOf" srcId="{0374AB01-A370-4A2B-9FD0-2BD60A82189B}" destId="{CE5A2062-0ED4-4ECF-9E99-327DC2D06135}" srcOrd="0" destOrd="0" presId="urn:microsoft.com/office/officeart/2005/8/layout/orgChart1"/>
    <dgm:cxn modelId="{A0AC4C90-7C3A-4B34-893D-93EBFDCCD4E3}" type="presParOf" srcId="{CE5A2062-0ED4-4ECF-9E99-327DC2D06135}" destId="{D8D88ABC-EBB5-4B9D-B596-C1DDD86A05A8}" srcOrd="0" destOrd="0" presId="urn:microsoft.com/office/officeart/2005/8/layout/orgChart1"/>
    <dgm:cxn modelId="{26E8E32F-8978-4E54-86F4-2B866C6A8A0B}" type="presParOf" srcId="{CE5A2062-0ED4-4ECF-9E99-327DC2D06135}" destId="{DAAB42F8-C106-4079-A72B-25760DC39ECF}" srcOrd="1" destOrd="0" presId="urn:microsoft.com/office/officeart/2005/8/layout/orgChart1"/>
    <dgm:cxn modelId="{91EA3D54-7551-45B6-AA1F-B30E5E4791AA}" type="presParOf" srcId="{0374AB01-A370-4A2B-9FD0-2BD60A82189B}" destId="{65D141C1-1DB3-4BDB-8E57-F44DBC4A1470}" srcOrd="1" destOrd="0" presId="urn:microsoft.com/office/officeart/2005/8/layout/orgChart1"/>
    <dgm:cxn modelId="{9F8DDE90-949B-4E52-9211-57CCE9BDB34A}" type="presParOf" srcId="{0374AB01-A370-4A2B-9FD0-2BD60A82189B}" destId="{743407D6-C5B7-4B6E-BD4F-69D3BF48957E}" srcOrd="2" destOrd="0" presId="urn:microsoft.com/office/officeart/2005/8/layout/orgChart1"/>
  </dgm:cxnLst>
  <dgm:bg/>
  <dgm:whole/>
  <dgm:extLst>
    <a:ext uri="http://schemas.microsoft.com/office/drawing/2008/diagram"/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E8E83E99-9988-4423-8E6C-F3D94EA78021}" type="doc">
      <dgm:prSet loTypeId="urn:microsoft.com/office/officeart/2011/layout/CircleProcess" loCatId="officeonline" qsTypeId="urn:microsoft.com/office/officeart/2005/8/quickstyle/3d2" qsCatId="3D" csTypeId="urn:microsoft.com/office/officeart/2005/8/colors/colorful1#1" csCatId="colorful" phldr="1"/>
      <dgm:spPr/>
      <dgm:t>
        <a:bodyPr/>
        <a:lstStyle/>
        <a:p>
          <a:endParaRPr lang="fr-FR"/>
        </a:p>
      </dgm:t>
    </dgm:pt>
    <dgm:pt modelId="{E42A14FF-F6C0-460A-8874-60C9B25B4A05}">
      <dgm:prSet phldrT="[Texte]" custT="1"/>
      <dgm:spPr>
        <a:blipFill rotWithShape="0">
          <a:blip xmlns:r="http://schemas.openxmlformats.org/officeDocument/2006/relationships" r:embed="rId1">
            <a:duotone>
              <a:schemeClr val="accent4">
                <a:shade val="45000"/>
                <a:satMod val="135000"/>
              </a:schemeClr>
              <a:prstClr val="white"/>
            </a:duotone>
            <a:lum bright="35000" contrast="-20000"/>
          </a:blip>
          <a:stretch>
            <a:fillRect/>
          </a:stretch>
        </a:blipFill>
      </dgm:spPr>
      <dgm:t>
        <a:bodyPr/>
        <a:lstStyle/>
        <a:p>
          <a:r>
            <a:rPr lang="ru-RU" sz="1800" b="1" dirty="0" err="1" smtClean="0">
              <a:latin typeface="Times New Roman" pitchFamily="18" charset="0"/>
              <a:cs typeface="Times New Roman" pitchFamily="18" charset="0"/>
            </a:rPr>
            <a:t>функциониро-вание</a:t>
          </a:r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 ЕКС</a:t>
          </a:r>
          <a:endParaRPr lang="fr-FR" sz="1800" b="1" dirty="0">
            <a:latin typeface="Times New Roman" pitchFamily="18" charset="0"/>
            <a:cs typeface="Times New Roman" pitchFamily="18" charset="0"/>
          </a:endParaRPr>
        </a:p>
      </dgm:t>
    </dgm:pt>
    <dgm:pt modelId="{24993BEA-9C6E-4894-AE33-FCB125EB5E1E}" type="parTrans" cxnId="{6E77EABF-FCC8-4275-8875-A6DAF5350BC8}">
      <dgm:prSet/>
      <dgm:spPr/>
      <dgm:t>
        <a:bodyPr/>
        <a:lstStyle/>
        <a:p>
          <a:endParaRPr lang="fr-FR">
            <a:latin typeface="Times New Roman" pitchFamily="18" charset="0"/>
            <a:cs typeface="Times New Roman" pitchFamily="18" charset="0"/>
          </a:endParaRPr>
        </a:p>
      </dgm:t>
    </dgm:pt>
    <dgm:pt modelId="{CCE2247B-C7CA-4874-B0D5-6AA9638AF7FB}" type="sibTrans" cxnId="{6E77EABF-FCC8-4275-8875-A6DAF5350BC8}">
      <dgm:prSet/>
      <dgm:spPr/>
      <dgm:t>
        <a:bodyPr/>
        <a:lstStyle/>
        <a:p>
          <a:endParaRPr lang="fr-FR">
            <a:latin typeface="Times New Roman" pitchFamily="18" charset="0"/>
            <a:cs typeface="Times New Roman" pitchFamily="18" charset="0"/>
          </a:endParaRPr>
        </a:p>
      </dgm:t>
    </dgm:pt>
    <dgm:pt modelId="{CD4DDF95-D9AB-43EA-8B8A-2E9814D52706}">
      <dgm:prSet phldrT="[Texte]" custT="1"/>
      <dgm:spPr>
        <a:blipFill rotWithShape="0">
          <a:blip xmlns:r="http://schemas.openxmlformats.org/officeDocument/2006/relationships" r:embed="rId2">
            <a:duotone>
              <a:schemeClr val="accent3">
                <a:shade val="45000"/>
                <a:satMod val="135000"/>
              </a:schemeClr>
              <a:prstClr val="white"/>
            </a:duotone>
            <a:lum/>
          </a:blip>
          <a:stretch>
            <a:fillRect/>
          </a:stretch>
        </a:blipFill>
      </dgm:spPr>
      <dgm:t>
        <a:bodyPr/>
        <a:lstStyle/>
        <a:p>
          <a:r>
            <a:rPr lang="ru-RU" sz="17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формирование кассовых прогнозов</a:t>
          </a:r>
          <a:endParaRPr lang="fr-FR" sz="1700" b="1" dirty="0">
            <a:solidFill>
              <a:schemeClr val="accent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FCC6ABD8-D345-4C9E-B2A8-2EF746EB9283}" type="parTrans" cxnId="{63ACEA62-6509-4213-804B-80C2E281E380}">
      <dgm:prSet/>
      <dgm:spPr/>
      <dgm:t>
        <a:bodyPr/>
        <a:lstStyle/>
        <a:p>
          <a:endParaRPr lang="fr-FR">
            <a:latin typeface="Times New Roman" pitchFamily="18" charset="0"/>
            <a:cs typeface="Times New Roman" pitchFamily="18" charset="0"/>
          </a:endParaRPr>
        </a:p>
      </dgm:t>
    </dgm:pt>
    <dgm:pt modelId="{840ADE01-5351-47E4-8FDC-73C91C883664}" type="sibTrans" cxnId="{63ACEA62-6509-4213-804B-80C2E281E380}">
      <dgm:prSet/>
      <dgm:spPr/>
      <dgm:t>
        <a:bodyPr/>
        <a:lstStyle/>
        <a:p>
          <a:endParaRPr lang="fr-FR">
            <a:latin typeface="Times New Roman" pitchFamily="18" charset="0"/>
            <a:cs typeface="Times New Roman" pitchFamily="18" charset="0"/>
          </a:endParaRPr>
        </a:p>
      </dgm:t>
    </dgm:pt>
    <dgm:pt modelId="{6956DCB8-C89A-4643-A59E-9D8F44992A43}">
      <dgm:prSet phldrT="[Texte]" custT="1"/>
      <dgm:spPr>
        <a:blipFill rotWithShape="0">
          <a:blip xmlns:r="http://schemas.openxmlformats.org/officeDocument/2006/relationships" r:embed="rId3">
            <a:duotone>
              <a:schemeClr val="accent2">
                <a:shade val="45000"/>
                <a:satMod val="135000"/>
              </a:schemeClr>
              <a:prstClr val="white"/>
            </a:duotone>
            <a:lum bright="35000" contrast="-20000"/>
          </a:blip>
          <a:stretch>
            <a:fillRect/>
          </a:stretch>
        </a:blipFill>
      </dgm:spPr>
      <dgm:t>
        <a:bodyPr/>
        <a:lstStyle/>
        <a:p>
          <a:r>
            <a:rPr lang="ru-RU" sz="1500" b="1" dirty="0" smtClean="0">
              <a:latin typeface="Times New Roman" pitchFamily="18" charset="0"/>
              <a:cs typeface="Times New Roman" pitchFamily="18" charset="0"/>
            </a:rPr>
            <a:t>-размещение временно свободных средств  ЕКС ;</a:t>
          </a:r>
        </a:p>
        <a:p>
          <a:endParaRPr lang="ru-RU" sz="800" b="1" dirty="0" smtClean="0">
            <a:latin typeface="Times New Roman" pitchFamily="18" charset="0"/>
            <a:cs typeface="Times New Roman" pitchFamily="18" charset="0"/>
          </a:endParaRPr>
        </a:p>
        <a:p>
          <a:r>
            <a:rPr lang="ru-RU" sz="1500" b="1" dirty="0" smtClean="0">
              <a:latin typeface="Times New Roman" pitchFamily="18" charset="0"/>
              <a:cs typeface="Times New Roman" pitchFamily="18" charset="0"/>
            </a:rPr>
            <a:t>-привлечение средств на ЕКС</a:t>
          </a:r>
          <a:endParaRPr lang="fr-FR" sz="1500" b="1" dirty="0">
            <a:latin typeface="Times New Roman" pitchFamily="18" charset="0"/>
            <a:cs typeface="Times New Roman" pitchFamily="18" charset="0"/>
          </a:endParaRPr>
        </a:p>
      </dgm:t>
    </dgm:pt>
    <dgm:pt modelId="{13EFE43F-1AD2-4653-A624-5424097B9803}" type="parTrans" cxnId="{571B856C-EA6F-4954-BCFD-65288C7B42BF}">
      <dgm:prSet/>
      <dgm:spPr/>
      <dgm:t>
        <a:bodyPr/>
        <a:lstStyle/>
        <a:p>
          <a:endParaRPr lang="fr-FR">
            <a:latin typeface="Times New Roman" pitchFamily="18" charset="0"/>
            <a:cs typeface="Times New Roman" pitchFamily="18" charset="0"/>
          </a:endParaRPr>
        </a:p>
      </dgm:t>
    </dgm:pt>
    <dgm:pt modelId="{B779C13A-7A31-4914-90CE-8B3DD307D454}" type="sibTrans" cxnId="{571B856C-EA6F-4954-BCFD-65288C7B42BF}">
      <dgm:prSet/>
      <dgm:spPr/>
      <dgm:t>
        <a:bodyPr/>
        <a:lstStyle/>
        <a:p>
          <a:endParaRPr lang="fr-FR">
            <a:latin typeface="Times New Roman" pitchFamily="18" charset="0"/>
            <a:cs typeface="Times New Roman" pitchFamily="18" charset="0"/>
          </a:endParaRPr>
        </a:p>
      </dgm:t>
    </dgm:pt>
    <dgm:pt modelId="{FF7D26A1-33C4-462B-98D8-BEEB6B2F563A}" type="pres">
      <dgm:prSet presAssocID="{E8E83E99-9988-4423-8E6C-F3D94EA78021}" presName="Name0" presStyleCnt="0">
        <dgm:presLayoutVars>
          <dgm:chMax val="11"/>
          <dgm:chPref val="11"/>
          <dgm:dir/>
          <dgm:resizeHandles/>
        </dgm:presLayoutVars>
      </dgm:prSet>
      <dgm:spPr/>
      <dgm:t>
        <a:bodyPr/>
        <a:lstStyle/>
        <a:p>
          <a:endParaRPr lang="fr-FR"/>
        </a:p>
      </dgm:t>
    </dgm:pt>
    <dgm:pt modelId="{2759DDCE-F2F4-4B3C-8B70-E5334DB36FE7}" type="pres">
      <dgm:prSet presAssocID="{6956DCB8-C89A-4643-A59E-9D8F44992A43}" presName="Accent3" presStyleCnt="0"/>
      <dgm:spPr/>
    </dgm:pt>
    <dgm:pt modelId="{899CF3A4-82A0-431A-AAC6-B989F67F43FD}" type="pres">
      <dgm:prSet presAssocID="{6956DCB8-C89A-4643-A59E-9D8F44992A43}" presName="Accent" presStyleLbl="node1" presStyleIdx="0" presStyleCnt="3"/>
      <dgm:spPr/>
    </dgm:pt>
    <dgm:pt modelId="{7D0CDFC3-753A-4B15-8E26-5D842C4B3CE8}" type="pres">
      <dgm:prSet presAssocID="{6956DCB8-C89A-4643-A59E-9D8F44992A43}" presName="ParentBackground3" presStyleCnt="0"/>
      <dgm:spPr/>
    </dgm:pt>
    <dgm:pt modelId="{3B01F9D5-D8FB-48E3-A5EF-15E37BD5466D}" type="pres">
      <dgm:prSet presAssocID="{6956DCB8-C89A-4643-A59E-9D8F44992A43}" presName="ParentBackground" presStyleLbl="fgAcc1" presStyleIdx="0" presStyleCnt="3"/>
      <dgm:spPr/>
      <dgm:t>
        <a:bodyPr/>
        <a:lstStyle/>
        <a:p>
          <a:endParaRPr lang="fr-FR"/>
        </a:p>
      </dgm:t>
    </dgm:pt>
    <dgm:pt modelId="{9C61CB5D-4216-4EF1-A24C-9E73B750F481}" type="pres">
      <dgm:prSet presAssocID="{6956DCB8-C89A-4643-A59E-9D8F44992A43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9023EB3-0AD8-4F4E-AEA7-FEC103599194}" type="pres">
      <dgm:prSet presAssocID="{CD4DDF95-D9AB-43EA-8B8A-2E9814D52706}" presName="Accent2" presStyleCnt="0"/>
      <dgm:spPr/>
    </dgm:pt>
    <dgm:pt modelId="{BCC9487F-CB56-437E-A6FC-35887B252EE3}" type="pres">
      <dgm:prSet presAssocID="{CD4DDF95-D9AB-43EA-8B8A-2E9814D52706}" presName="Accent" presStyleLbl="node1" presStyleIdx="1" presStyleCnt="3"/>
      <dgm:spPr/>
    </dgm:pt>
    <dgm:pt modelId="{BEA37607-9CD8-483C-AEC3-CDB0FDB11CAE}" type="pres">
      <dgm:prSet presAssocID="{CD4DDF95-D9AB-43EA-8B8A-2E9814D52706}" presName="ParentBackground2" presStyleCnt="0"/>
      <dgm:spPr/>
    </dgm:pt>
    <dgm:pt modelId="{B37D991F-A49D-456B-A502-BAA7485AE65B}" type="pres">
      <dgm:prSet presAssocID="{CD4DDF95-D9AB-43EA-8B8A-2E9814D52706}" presName="ParentBackground" presStyleLbl="fgAcc1" presStyleIdx="1" presStyleCnt="3"/>
      <dgm:spPr/>
      <dgm:t>
        <a:bodyPr/>
        <a:lstStyle/>
        <a:p>
          <a:endParaRPr lang="fr-FR"/>
        </a:p>
      </dgm:t>
    </dgm:pt>
    <dgm:pt modelId="{7476819B-0CD5-4325-A377-A6509E0626EF}" type="pres">
      <dgm:prSet presAssocID="{CD4DDF95-D9AB-43EA-8B8A-2E9814D52706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11BCF03-67DE-42D9-8DA6-47AAC7FD8260}" type="pres">
      <dgm:prSet presAssocID="{E42A14FF-F6C0-460A-8874-60C9B25B4A05}" presName="Accent1" presStyleCnt="0"/>
      <dgm:spPr/>
    </dgm:pt>
    <dgm:pt modelId="{D6B595A7-F832-4378-A740-CB0621EA9EF6}" type="pres">
      <dgm:prSet presAssocID="{E42A14FF-F6C0-460A-8874-60C9B25B4A05}" presName="Accent" presStyleLbl="node1" presStyleIdx="2" presStyleCnt="3"/>
      <dgm:spPr/>
    </dgm:pt>
    <dgm:pt modelId="{600E3E2F-AD9C-48C6-97CA-A6FFBF575D81}" type="pres">
      <dgm:prSet presAssocID="{E42A14FF-F6C0-460A-8874-60C9B25B4A05}" presName="ParentBackground1" presStyleCnt="0"/>
      <dgm:spPr/>
    </dgm:pt>
    <dgm:pt modelId="{57A01C35-B641-4CEB-B09E-BF382F305873}" type="pres">
      <dgm:prSet presAssocID="{E42A14FF-F6C0-460A-8874-60C9B25B4A05}" presName="ParentBackground" presStyleLbl="fgAcc1" presStyleIdx="2" presStyleCnt="3"/>
      <dgm:spPr/>
      <dgm:t>
        <a:bodyPr/>
        <a:lstStyle/>
        <a:p>
          <a:endParaRPr lang="fr-FR"/>
        </a:p>
      </dgm:t>
    </dgm:pt>
    <dgm:pt modelId="{F24E6693-A4B4-4208-A3ED-9FAF391193C3}" type="pres">
      <dgm:prSet presAssocID="{E42A14FF-F6C0-460A-8874-60C9B25B4A05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5E8A4501-F89A-46A4-B22E-1FE94E5796FF}" type="presOf" srcId="{E42A14FF-F6C0-460A-8874-60C9B25B4A05}" destId="{57A01C35-B641-4CEB-B09E-BF382F305873}" srcOrd="0" destOrd="0" presId="urn:microsoft.com/office/officeart/2011/layout/CircleProcess"/>
    <dgm:cxn modelId="{237213ED-0AF4-4126-BE64-675EBE405044}" type="presOf" srcId="{CD4DDF95-D9AB-43EA-8B8A-2E9814D52706}" destId="{7476819B-0CD5-4325-A377-A6509E0626EF}" srcOrd="1" destOrd="0" presId="urn:microsoft.com/office/officeart/2011/layout/CircleProcess"/>
    <dgm:cxn modelId="{BB4F6F3A-A26C-4F09-9C8D-7330EB437A1C}" type="presOf" srcId="{E8E83E99-9988-4423-8E6C-F3D94EA78021}" destId="{FF7D26A1-33C4-462B-98D8-BEEB6B2F563A}" srcOrd="0" destOrd="0" presId="urn:microsoft.com/office/officeart/2011/layout/CircleProcess"/>
    <dgm:cxn modelId="{2CA52ADA-0176-488D-8C74-62AC026C9E34}" type="presOf" srcId="{6956DCB8-C89A-4643-A59E-9D8F44992A43}" destId="{3B01F9D5-D8FB-48E3-A5EF-15E37BD5466D}" srcOrd="0" destOrd="0" presId="urn:microsoft.com/office/officeart/2011/layout/CircleProcess"/>
    <dgm:cxn modelId="{ADF709B0-78A2-49DC-BAED-5C91BA7BBC8C}" type="presOf" srcId="{CD4DDF95-D9AB-43EA-8B8A-2E9814D52706}" destId="{B37D991F-A49D-456B-A502-BAA7485AE65B}" srcOrd="0" destOrd="0" presId="urn:microsoft.com/office/officeart/2011/layout/CircleProcess"/>
    <dgm:cxn modelId="{84D02AB5-F1A1-4E7E-814C-895668EA1C6E}" type="presOf" srcId="{E42A14FF-F6C0-460A-8874-60C9B25B4A05}" destId="{F24E6693-A4B4-4208-A3ED-9FAF391193C3}" srcOrd="1" destOrd="0" presId="urn:microsoft.com/office/officeart/2011/layout/CircleProcess"/>
    <dgm:cxn modelId="{63ACEA62-6509-4213-804B-80C2E281E380}" srcId="{E8E83E99-9988-4423-8E6C-F3D94EA78021}" destId="{CD4DDF95-D9AB-43EA-8B8A-2E9814D52706}" srcOrd="1" destOrd="0" parTransId="{FCC6ABD8-D345-4C9E-B2A8-2EF746EB9283}" sibTransId="{840ADE01-5351-47E4-8FDC-73C91C883664}"/>
    <dgm:cxn modelId="{571B856C-EA6F-4954-BCFD-65288C7B42BF}" srcId="{E8E83E99-9988-4423-8E6C-F3D94EA78021}" destId="{6956DCB8-C89A-4643-A59E-9D8F44992A43}" srcOrd="2" destOrd="0" parTransId="{13EFE43F-1AD2-4653-A624-5424097B9803}" sibTransId="{B779C13A-7A31-4914-90CE-8B3DD307D454}"/>
    <dgm:cxn modelId="{6E77EABF-FCC8-4275-8875-A6DAF5350BC8}" srcId="{E8E83E99-9988-4423-8E6C-F3D94EA78021}" destId="{E42A14FF-F6C0-460A-8874-60C9B25B4A05}" srcOrd="0" destOrd="0" parTransId="{24993BEA-9C6E-4894-AE33-FCB125EB5E1E}" sibTransId="{CCE2247B-C7CA-4874-B0D5-6AA9638AF7FB}"/>
    <dgm:cxn modelId="{2AD60E83-AB53-457A-9A4C-37467D43FFDC}" type="presOf" srcId="{6956DCB8-C89A-4643-A59E-9D8F44992A43}" destId="{9C61CB5D-4216-4EF1-A24C-9E73B750F481}" srcOrd="1" destOrd="0" presId="urn:microsoft.com/office/officeart/2011/layout/CircleProcess"/>
    <dgm:cxn modelId="{22510AE1-6257-4BB0-82FD-F3C6B18F8D7B}" type="presParOf" srcId="{FF7D26A1-33C4-462B-98D8-BEEB6B2F563A}" destId="{2759DDCE-F2F4-4B3C-8B70-E5334DB36FE7}" srcOrd="0" destOrd="0" presId="urn:microsoft.com/office/officeart/2011/layout/CircleProcess"/>
    <dgm:cxn modelId="{F22F27F4-1F8D-480B-B233-9C8E77FE8541}" type="presParOf" srcId="{2759DDCE-F2F4-4B3C-8B70-E5334DB36FE7}" destId="{899CF3A4-82A0-431A-AAC6-B989F67F43FD}" srcOrd="0" destOrd="0" presId="urn:microsoft.com/office/officeart/2011/layout/CircleProcess"/>
    <dgm:cxn modelId="{FE064D77-C763-4675-89E0-232C4B566082}" type="presParOf" srcId="{FF7D26A1-33C4-462B-98D8-BEEB6B2F563A}" destId="{7D0CDFC3-753A-4B15-8E26-5D842C4B3CE8}" srcOrd="1" destOrd="0" presId="urn:microsoft.com/office/officeart/2011/layout/CircleProcess"/>
    <dgm:cxn modelId="{EF192C1A-8562-42C8-BC62-A7AF63E8EDA4}" type="presParOf" srcId="{7D0CDFC3-753A-4B15-8E26-5D842C4B3CE8}" destId="{3B01F9D5-D8FB-48E3-A5EF-15E37BD5466D}" srcOrd="0" destOrd="0" presId="urn:microsoft.com/office/officeart/2011/layout/CircleProcess"/>
    <dgm:cxn modelId="{E66A369D-A5DE-4AB2-A349-629C077330C4}" type="presParOf" srcId="{FF7D26A1-33C4-462B-98D8-BEEB6B2F563A}" destId="{9C61CB5D-4216-4EF1-A24C-9E73B750F481}" srcOrd="2" destOrd="0" presId="urn:microsoft.com/office/officeart/2011/layout/CircleProcess"/>
    <dgm:cxn modelId="{7DECA374-4C7D-4B78-AC22-FD4B16511B7D}" type="presParOf" srcId="{FF7D26A1-33C4-462B-98D8-BEEB6B2F563A}" destId="{D9023EB3-0AD8-4F4E-AEA7-FEC103599194}" srcOrd="3" destOrd="0" presId="urn:microsoft.com/office/officeart/2011/layout/CircleProcess"/>
    <dgm:cxn modelId="{C2AC5254-1B5E-4ABA-B473-E74636AA1718}" type="presParOf" srcId="{D9023EB3-0AD8-4F4E-AEA7-FEC103599194}" destId="{BCC9487F-CB56-437E-A6FC-35887B252EE3}" srcOrd="0" destOrd="0" presId="urn:microsoft.com/office/officeart/2011/layout/CircleProcess"/>
    <dgm:cxn modelId="{5C36185D-DEDA-4214-8F23-698886BDD4F5}" type="presParOf" srcId="{FF7D26A1-33C4-462B-98D8-BEEB6B2F563A}" destId="{BEA37607-9CD8-483C-AEC3-CDB0FDB11CAE}" srcOrd="4" destOrd="0" presId="urn:microsoft.com/office/officeart/2011/layout/CircleProcess"/>
    <dgm:cxn modelId="{AAF6BAD9-9E34-4D72-9390-DF5CB69E5861}" type="presParOf" srcId="{BEA37607-9CD8-483C-AEC3-CDB0FDB11CAE}" destId="{B37D991F-A49D-456B-A502-BAA7485AE65B}" srcOrd="0" destOrd="0" presId="urn:microsoft.com/office/officeart/2011/layout/CircleProcess"/>
    <dgm:cxn modelId="{CBB00695-A545-46F4-BFF0-18E094FBC6D0}" type="presParOf" srcId="{FF7D26A1-33C4-462B-98D8-BEEB6B2F563A}" destId="{7476819B-0CD5-4325-A377-A6509E0626EF}" srcOrd="5" destOrd="0" presId="urn:microsoft.com/office/officeart/2011/layout/CircleProcess"/>
    <dgm:cxn modelId="{854EFFD1-04AB-4E04-8756-530E53A9687B}" type="presParOf" srcId="{FF7D26A1-33C4-462B-98D8-BEEB6B2F563A}" destId="{611BCF03-67DE-42D9-8DA6-47AAC7FD8260}" srcOrd="6" destOrd="0" presId="urn:microsoft.com/office/officeart/2011/layout/CircleProcess"/>
    <dgm:cxn modelId="{02889DFC-F7F3-431E-94A0-32274465489E}" type="presParOf" srcId="{611BCF03-67DE-42D9-8DA6-47AAC7FD8260}" destId="{D6B595A7-F832-4378-A740-CB0621EA9EF6}" srcOrd="0" destOrd="0" presId="urn:microsoft.com/office/officeart/2011/layout/CircleProcess"/>
    <dgm:cxn modelId="{FC3E473C-E54B-4D9C-9B15-D7BF3C610E16}" type="presParOf" srcId="{FF7D26A1-33C4-462B-98D8-BEEB6B2F563A}" destId="{600E3E2F-AD9C-48C6-97CA-A6FFBF575D81}" srcOrd="7" destOrd="0" presId="urn:microsoft.com/office/officeart/2011/layout/CircleProcess"/>
    <dgm:cxn modelId="{26F497D0-B2A5-40E2-8A00-AA9D68DA1873}" type="presParOf" srcId="{600E3E2F-AD9C-48C6-97CA-A6FFBF575D81}" destId="{57A01C35-B641-4CEB-B09E-BF382F305873}" srcOrd="0" destOrd="0" presId="urn:microsoft.com/office/officeart/2011/layout/CircleProcess"/>
    <dgm:cxn modelId="{3F9CD0FF-60E8-40FE-A9DF-76C06B93FF04}" type="presParOf" srcId="{FF7D26A1-33C4-462B-98D8-BEEB6B2F563A}" destId="{F24E6693-A4B4-4208-A3ED-9FAF391193C3}" srcOrd="8" destOrd="0" presId="urn:microsoft.com/office/officeart/2011/layout/CircleProcess"/>
  </dgm:cxnLst>
  <dgm:bg/>
  <dgm:whole/>
  <dgm:extLst>
    <a:ext uri="http://schemas.microsoft.com/office/drawing/2008/diagram"/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E53221A5-ADD8-44B5-95CB-6692DECD0ABC}" type="doc">
      <dgm:prSet loTypeId="urn:microsoft.com/office/officeart/2005/8/layout/process2" loCatId="process" qsTypeId="urn:microsoft.com/office/officeart/2005/8/quickstyle/3d2" qsCatId="3D" csTypeId="urn:microsoft.com/office/officeart/2005/8/colors/accent1_5" csCatId="accent1" phldr="1"/>
      <dgm:spPr/>
    </dgm:pt>
    <dgm:pt modelId="{E3F8DA81-3B1A-4AF9-9FED-A6F93739C5E0}">
      <dgm:prSet phldrT="[Текст]" custT="1"/>
      <dgm:spPr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2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Статья БК РФ (новая, глава «Единый казначейский счет»)</a:t>
          </a:r>
          <a:endParaRPr lang="ru-RU" sz="1200" b="1" i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09B0D02-AD03-4E35-9D28-FF9A35AED362}" type="parTrans" cxnId="{B5D58BDD-42A2-4E62-B90C-174B8E45E717}">
      <dgm:prSet/>
      <dgm:spPr/>
      <dgm:t>
        <a:bodyPr/>
        <a:lstStyle/>
        <a:p>
          <a:endParaRPr lang="ru-RU" sz="1200" b="1" i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0A1BB0C-F038-435C-B1EE-BFB4C65E50DB}" type="sibTrans" cxnId="{B5D58BDD-42A2-4E62-B90C-174B8E45E717}">
      <dgm:prSet custT="1"/>
      <dgm:spPr>
        <a:solidFill>
          <a:schemeClr val="accent2">
            <a:lumMod val="40000"/>
            <a:lumOff val="6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-70000">
          <a:bevelT w="190500" h="38100"/>
        </a:sp3d>
      </dgm:spPr>
      <dgm:t>
        <a:bodyPr/>
        <a:lstStyle/>
        <a:p>
          <a:endParaRPr lang="ru-RU" sz="1200" b="1" i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472FC7E-1787-4183-8211-1F20573C1126}">
      <dgm:prSet phldrT="[Текст]" custT="1"/>
      <dgm:spPr>
        <a:solidFill>
          <a:schemeClr val="accent3">
            <a:lumMod val="40000"/>
            <a:lumOff val="6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2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Порядок прогнозирования движения средств на едином казначейском счете </a:t>
          </a:r>
          <a:r>
            <a:rPr lang="ru-RU" sz="12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(приказ ФК )</a:t>
          </a:r>
          <a:endParaRPr lang="ru-RU" sz="1200" b="1" i="1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D3625BC0-7463-4352-971D-E564D3509A4F}" type="parTrans" cxnId="{E740B3DC-5F1F-471A-BE92-D692E0142A6F}">
      <dgm:prSet/>
      <dgm:spPr/>
      <dgm:t>
        <a:bodyPr/>
        <a:lstStyle/>
        <a:p>
          <a:endParaRPr lang="ru-RU" sz="1200" b="1" i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649DA09-B5F4-4085-A2FB-42D14BD8CB77}" type="sibTrans" cxnId="{E740B3DC-5F1F-471A-BE92-D692E0142A6F}">
      <dgm:prSet custT="1"/>
      <dgm:spPr>
        <a:solidFill>
          <a:schemeClr val="accent2">
            <a:lumMod val="40000"/>
            <a:lumOff val="6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-70000">
          <a:bevelT w="190500" h="38100"/>
        </a:sp3d>
      </dgm:spPr>
      <dgm:t>
        <a:bodyPr/>
        <a:lstStyle/>
        <a:p>
          <a:endParaRPr lang="ru-RU" sz="1200" b="1" i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3C6359F-C927-49F7-90CF-B5C3BA55AE66}">
      <dgm:prSet phldrT="[Текст]" custT="1"/>
      <dgm:spPr>
        <a:solidFill>
          <a:schemeClr val="accent3">
            <a:lumMod val="20000"/>
            <a:lumOff val="8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>
            <a:spcAft>
              <a:spcPts val="0"/>
            </a:spcAft>
          </a:pPr>
          <a:r>
            <a:rPr lang="ru-RU" sz="12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Порядок взаимодействия органов ФК при исполнении функции прогнозирования и кассового планирования средств на едином казначейском счете </a:t>
          </a:r>
          <a:r>
            <a:rPr lang="ru-RU" sz="12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(приказ ФК )</a:t>
          </a:r>
          <a:endParaRPr lang="ru-RU" sz="1200" b="1" i="1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9847E6C5-4EE0-46EF-BCCC-68332A39FE56}" type="parTrans" cxnId="{38C5DB0A-B05F-49B4-9A59-ECF0BBFBEE71}">
      <dgm:prSet/>
      <dgm:spPr/>
      <dgm:t>
        <a:bodyPr/>
        <a:lstStyle/>
        <a:p>
          <a:endParaRPr lang="ru-RU" sz="1200" b="1" i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3B308F1-87B1-46C9-B84A-1760C77E68F5}" type="sibTrans" cxnId="{38C5DB0A-B05F-49B4-9A59-ECF0BBFBEE71}">
      <dgm:prSet/>
      <dgm:spPr/>
      <dgm:t>
        <a:bodyPr/>
        <a:lstStyle/>
        <a:p>
          <a:endParaRPr lang="ru-RU" sz="1200" b="1" i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E1D127A-3EC2-4B4B-9B59-863658E62002}" type="pres">
      <dgm:prSet presAssocID="{E53221A5-ADD8-44B5-95CB-6692DECD0ABC}" presName="linearFlow" presStyleCnt="0">
        <dgm:presLayoutVars>
          <dgm:resizeHandles val="exact"/>
        </dgm:presLayoutVars>
      </dgm:prSet>
      <dgm:spPr/>
    </dgm:pt>
    <dgm:pt modelId="{6DA54887-E8C0-4FF0-9239-8253AEC98888}" type="pres">
      <dgm:prSet presAssocID="{E3F8DA81-3B1A-4AF9-9FED-A6F93739C5E0}" presName="node" presStyleLbl="node1" presStyleIdx="0" presStyleCnt="3" custScaleX="248556" custLinFactNeighborX="2092" custLinFactNeighborY="111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A6D3B4-A7AE-4EA6-A3AC-088866A7E5B2}" type="pres">
      <dgm:prSet presAssocID="{40A1BB0C-F038-435C-B1EE-BFB4C65E50DB}" presName="sibTrans" presStyleLbl="sibTrans2D1" presStyleIdx="0" presStyleCnt="2"/>
      <dgm:spPr>
        <a:prstGeom prst="chevron">
          <a:avLst/>
        </a:prstGeom>
      </dgm:spPr>
      <dgm:t>
        <a:bodyPr/>
        <a:lstStyle/>
        <a:p>
          <a:endParaRPr lang="ru-RU"/>
        </a:p>
      </dgm:t>
    </dgm:pt>
    <dgm:pt modelId="{786714D3-0839-4715-9884-369D7EDF00AD}" type="pres">
      <dgm:prSet presAssocID="{40A1BB0C-F038-435C-B1EE-BFB4C65E50DB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0B70456D-9861-47BF-98EE-D6660A1B80BF}" type="pres">
      <dgm:prSet presAssocID="{C472FC7E-1787-4183-8211-1F20573C1126}" presName="node" presStyleLbl="node1" presStyleIdx="1" presStyleCnt="3" custScaleX="248556" custLinFactNeighborX="2092" custLinFactNeighborY="19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040CBA-2D69-4247-ABEA-2803569C3EF6}" type="pres">
      <dgm:prSet presAssocID="{B649DA09-B5F4-4085-A2FB-42D14BD8CB77}" presName="sibTrans" presStyleLbl="sibTrans2D1" presStyleIdx="1" presStyleCnt="2"/>
      <dgm:spPr>
        <a:prstGeom prst="chevron">
          <a:avLst/>
        </a:prstGeom>
      </dgm:spPr>
      <dgm:t>
        <a:bodyPr/>
        <a:lstStyle/>
        <a:p>
          <a:endParaRPr lang="ru-RU"/>
        </a:p>
      </dgm:t>
    </dgm:pt>
    <dgm:pt modelId="{C9D3111F-82CC-4DA8-A1D6-087A3AFAB34B}" type="pres">
      <dgm:prSet presAssocID="{B649DA09-B5F4-4085-A2FB-42D14BD8CB77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A6501973-D2DB-4412-93FD-761A30CDEAEE}" type="pres">
      <dgm:prSet presAssocID="{33C6359F-C927-49F7-90CF-B5C3BA55AE66}" presName="node" presStyleLbl="node1" presStyleIdx="2" presStyleCnt="3" custScaleX="248556" custLinFactNeighborX="2092" custLinFactNeighborY="19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73D5E1D-6AA2-4D15-8C11-6C660594DD45}" type="presOf" srcId="{E53221A5-ADD8-44B5-95CB-6692DECD0ABC}" destId="{8E1D127A-3EC2-4B4B-9B59-863658E62002}" srcOrd="0" destOrd="0" presId="urn:microsoft.com/office/officeart/2005/8/layout/process2"/>
    <dgm:cxn modelId="{E740B3DC-5F1F-471A-BE92-D692E0142A6F}" srcId="{E53221A5-ADD8-44B5-95CB-6692DECD0ABC}" destId="{C472FC7E-1787-4183-8211-1F20573C1126}" srcOrd="1" destOrd="0" parTransId="{D3625BC0-7463-4352-971D-E564D3509A4F}" sibTransId="{B649DA09-B5F4-4085-A2FB-42D14BD8CB77}"/>
    <dgm:cxn modelId="{2951FC85-B39F-4640-8F18-2AB67A4F4E32}" type="presOf" srcId="{40A1BB0C-F038-435C-B1EE-BFB4C65E50DB}" destId="{786714D3-0839-4715-9884-369D7EDF00AD}" srcOrd="1" destOrd="0" presId="urn:microsoft.com/office/officeart/2005/8/layout/process2"/>
    <dgm:cxn modelId="{F7B45054-EFD9-48D2-A869-C0786379C79C}" type="presOf" srcId="{C472FC7E-1787-4183-8211-1F20573C1126}" destId="{0B70456D-9861-47BF-98EE-D6660A1B80BF}" srcOrd="0" destOrd="0" presId="urn:microsoft.com/office/officeart/2005/8/layout/process2"/>
    <dgm:cxn modelId="{B5D58BDD-42A2-4E62-B90C-174B8E45E717}" srcId="{E53221A5-ADD8-44B5-95CB-6692DECD0ABC}" destId="{E3F8DA81-3B1A-4AF9-9FED-A6F93739C5E0}" srcOrd="0" destOrd="0" parTransId="{109B0D02-AD03-4E35-9D28-FF9A35AED362}" sibTransId="{40A1BB0C-F038-435C-B1EE-BFB4C65E50DB}"/>
    <dgm:cxn modelId="{93667165-0E33-49C3-8AC6-E0FB837BF9C7}" type="presOf" srcId="{E3F8DA81-3B1A-4AF9-9FED-A6F93739C5E0}" destId="{6DA54887-E8C0-4FF0-9239-8253AEC98888}" srcOrd="0" destOrd="0" presId="urn:microsoft.com/office/officeart/2005/8/layout/process2"/>
    <dgm:cxn modelId="{A03ED5F8-E701-463D-9F2F-2632E91A693F}" type="presOf" srcId="{33C6359F-C927-49F7-90CF-B5C3BA55AE66}" destId="{A6501973-D2DB-4412-93FD-761A30CDEAEE}" srcOrd="0" destOrd="0" presId="urn:microsoft.com/office/officeart/2005/8/layout/process2"/>
    <dgm:cxn modelId="{10FB57C3-8E09-43D5-B036-6AC50F2FEF39}" type="presOf" srcId="{40A1BB0C-F038-435C-B1EE-BFB4C65E50DB}" destId="{04A6D3B4-A7AE-4EA6-A3AC-088866A7E5B2}" srcOrd="0" destOrd="0" presId="urn:microsoft.com/office/officeart/2005/8/layout/process2"/>
    <dgm:cxn modelId="{38C5DB0A-B05F-49B4-9A59-ECF0BBFBEE71}" srcId="{E53221A5-ADD8-44B5-95CB-6692DECD0ABC}" destId="{33C6359F-C927-49F7-90CF-B5C3BA55AE66}" srcOrd="2" destOrd="0" parTransId="{9847E6C5-4EE0-46EF-BCCC-68332A39FE56}" sibTransId="{83B308F1-87B1-46C9-B84A-1760C77E68F5}"/>
    <dgm:cxn modelId="{CB6BF2BC-0CD9-451B-8A9A-EB49ACCAE9BF}" type="presOf" srcId="{B649DA09-B5F4-4085-A2FB-42D14BD8CB77}" destId="{A8040CBA-2D69-4247-ABEA-2803569C3EF6}" srcOrd="0" destOrd="0" presId="urn:microsoft.com/office/officeart/2005/8/layout/process2"/>
    <dgm:cxn modelId="{DE5DED01-6CAE-45B0-B3F3-5BD0D7C669E5}" type="presOf" srcId="{B649DA09-B5F4-4085-A2FB-42D14BD8CB77}" destId="{C9D3111F-82CC-4DA8-A1D6-087A3AFAB34B}" srcOrd="1" destOrd="0" presId="urn:microsoft.com/office/officeart/2005/8/layout/process2"/>
    <dgm:cxn modelId="{9375BEED-D531-49BE-B7AA-D7063FAF89D1}" type="presParOf" srcId="{8E1D127A-3EC2-4B4B-9B59-863658E62002}" destId="{6DA54887-E8C0-4FF0-9239-8253AEC98888}" srcOrd="0" destOrd="0" presId="urn:microsoft.com/office/officeart/2005/8/layout/process2"/>
    <dgm:cxn modelId="{57C66447-355B-4DBD-8153-773054E2492D}" type="presParOf" srcId="{8E1D127A-3EC2-4B4B-9B59-863658E62002}" destId="{04A6D3B4-A7AE-4EA6-A3AC-088866A7E5B2}" srcOrd="1" destOrd="0" presId="urn:microsoft.com/office/officeart/2005/8/layout/process2"/>
    <dgm:cxn modelId="{CB067938-5785-4F1F-BD07-92AC067D32FA}" type="presParOf" srcId="{04A6D3B4-A7AE-4EA6-A3AC-088866A7E5B2}" destId="{786714D3-0839-4715-9884-369D7EDF00AD}" srcOrd="0" destOrd="0" presId="urn:microsoft.com/office/officeart/2005/8/layout/process2"/>
    <dgm:cxn modelId="{36FA3267-D803-490B-876B-DD7A4C345D7E}" type="presParOf" srcId="{8E1D127A-3EC2-4B4B-9B59-863658E62002}" destId="{0B70456D-9861-47BF-98EE-D6660A1B80BF}" srcOrd="2" destOrd="0" presId="urn:microsoft.com/office/officeart/2005/8/layout/process2"/>
    <dgm:cxn modelId="{10225932-FDFE-4A93-B053-0CE6DE805262}" type="presParOf" srcId="{8E1D127A-3EC2-4B4B-9B59-863658E62002}" destId="{A8040CBA-2D69-4247-ABEA-2803569C3EF6}" srcOrd="3" destOrd="0" presId="urn:microsoft.com/office/officeart/2005/8/layout/process2"/>
    <dgm:cxn modelId="{1FCE2563-BEEF-45F4-9E35-472C6999AA1D}" type="presParOf" srcId="{A8040CBA-2D69-4247-ABEA-2803569C3EF6}" destId="{C9D3111F-82CC-4DA8-A1D6-087A3AFAB34B}" srcOrd="0" destOrd="0" presId="urn:microsoft.com/office/officeart/2005/8/layout/process2"/>
    <dgm:cxn modelId="{F7A0A49A-2C6A-4248-B328-3E726AE9EA43}" type="presParOf" srcId="{8E1D127A-3EC2-4B4B-9B59-863658E62002}" destId="{A6501973-D2DB-4412-93FD-761A30CDEAEE}" srcOrd="4" destOrd="0" presId="urn:microsoft.com/office/officeart/2005/8/layout/process2"/>
  </dgm:cxnLst>
  <dgm:bg/>
  <dgm:whole/>
  <dgm:extLst>
    <a:ext uri="http://schemas.microsoft.com/office/drawing/2008/diagram"/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6BCE04DA-C500-444C-B294-574A358667A8}" type="doc">
      <dgm:prSet loTypeId="urn:microsoft.com/office/officeart/2009/layout/CircleArrowProcess" loCatId="process" qsTypeId="urn:microsoft.com/office/officeart/2005/8/quickstyle/simple5" qsCatId="simple" csTypeId="urn:microsoft.com/office/officeart/2005/8/colors/accent2_5" csCatId="accent2" phldr="1"/>
      <dgm:spPr/>
      <dgm:t>
        <a:bodyPr/>
        <a:lstStyle/>
        <a:p>
          <a:endParaRPr lang="fr-FR"/>
        </a:p>
      </dgm:t>
    </dgm:pt>
    <dgm:pt modelId="{C6994AB9-1F9E-48EF-B07C-9D8B9B9E4F67}">
      <dgm:prSet phldrT="[Texte]" custT="1"/>
      <dgm:spPr/>
      <dgm:t>
        <a:bodyPr/>
        <a:lstStyle/>
        <a:p>
          <a:r>
            <a:rPr lang="ru-RU" sz="1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статья 217.1 БК РФ </a:t>
          </a:r>
          <a:endParaRPr lang="fr-FR" sz="1200" b="1" i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06BFF2CF-05FF-42CF-B906-507D590B44D5}" type="parTrans" cxnId="{A75638E6-2EAB-4B4D-AEAF-66C32473EE40}">
      <dgm:prSet/>
      <dgm:spPr/>
      <dgm:t>
        <a:bodyPr/>
        <a:lstStyle/>
        <a:p>
          <a:endParaRPr lang="fr-FR">
            <a:latin typeface="Times New Roman" pitchFamily="18" charset="0"/>
            <a:cs typeface="Times New Roman" pitchFamily="18" charset="0"/>
          </a:endParaRPr>
        </a:p>
      </dgm:t>
    </dgm:pt>
    <dgm:pt modelId="{97F3CE45-1984-4097-8F4A-BFBECD8F337F}" type="sibTrans" cxnId="{A75638E6-2EAB-4B4D-AEAF-66C32473EE40}">
      <dgm:prSet/>
      <dgm:spPr/>
      <dgm:t>
        <a:bodyPr/>
        <a:lstStyle/>
        <a:p>
          <a:endParaRPr lang="fr-FR">
            <a:latin typeface="Times New Roman" pitchFamily="18" charset="0"/>
            <a:cs typeface="Times New Roman" pitchFamily="18" charset="0"/>
          </a:endParaRPr>
        </a:p>
      </dgm:t>
    </dgm:pt>
    <dgm:pt modelId="{2FD8FB67-259B-471B-B7FC-48E1AF90ABE0}">
      <dgm:prSet phldrT="[Texte]" custT="1"/>
      <dgm:spPr/>
      <dgm:t>
        <a:bodyPr/>
        <a:lstStyle/>
        <a:p>
          <a:r>
            <a:rPr lang="ru-RU" sz="1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приказ Минфина России от 09.12.13 №117н</a:t>
          </a:r>
          <a:endParaRPr lang="fr-FR" sz="12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0BCA0E86-B18D-414B-9ABD-A07074E96A21}" type="parTrans" cxnId="{CD15F575-1397-4583-BEF0-C870A8711B73}">
      <dgm:prSet/>
      <dgm:spPr/>
      <dgm:t>
        <a:bodyPr/>
        <a:lstStyle/>
        <a:p>
          <a:endParaRPr lang="fr-FR">
            <a:latin typeface="Times New Roman" pitchFamily="18" charset="0"/>
            <a:cs typeface="Times New Roman" pitchFamily="18" charset="0"/>
          </a:endParaRPr>
        </a:p>
      </dgm:t>
    </dgm:pt>
    <dgm:pt modelId="{E75E6364-7743-4565-B686-75197E208562}" type="sibTrans" cxnId="{CD15F575-1397-4583-BEF0-C870A8711B73}">
      <dgm:prSet/>
      <dgm:spPr/>
      <dgm:t>
        <a:bodyPr/>
        <a:lstStyle/>
        <a:p>
          <a:endParaRPr lang="fr-FR">
            <a:latin typeface="Times New Roman" pitchFamily="18" charset="0"/>
            <a:cs typeface="Times New Roman" pitchFamily="18" charset="0"/>
          </a:endParaRPr>
        </a:p>
      </dgm:t>
    </dgm:pt>
    <dgm:pt modelId="{B330BB7A-E8A4-4880-8397-C2FDFEC4DBA3}">
      <dgm:prSet phldrT="[Texte]" custT="1"/>
      <dgm:spPr/>
      <dgm:t>
        <a:bodyPr/>
        <a:lstStyle/>
        <a:p>
          <a:r>
            <a:rPr lang="ru-RU" sz="1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приказ Федерального казначейства  от 04.04.14 №67</a:t>
          </a:r>
          <a:endParaRPr lang="fr-FR" sz="12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2492AB64-D33B-48BA-B15C-8D3CCC8EB193}" type="parTrans" cxnId="{A3CD1BEE-4868-44BF-82F0-F0394C1D2CC9}">
      <dgm:prSet/>
      <dgm:spPr/>
      <dgm:t>
        <a:bodyPr/>
        <a:lstStyle/>
        <a:p>
          <a:endParaRPr lang="fr-FR">
            <a:latin typeface="Times New Roman" pitchFamily="18" charset="0"/>
            <a:cs typeface="Times New Roman" pitchFamily="18" charset="0"/>
          </a:endParaRPr>
        </a:p>
      </dgm:t>
    </dgm:pt>
    <dgm:pt modelId="{B4AD3D0B-2287-43F9-8A3A-8CF979E4D4CE}" type="sibTrans" cxnId="{A3CD1BEE-4868-44BF-82F0-F0394C1D2CC9}">
      <dgm:prSet/>
      <dgm:spPr/>
      <dgm:t>
        <a:bodyPr/>
        <a:lstStyle/>
        <a:p>
          <a:endParaRPr lang="fr-FR">
            <a:latin typeface="Times New Roman" pitchFamily="18" charset="0"/>
            <a:cs typeface="Times New Roman" pitchFamily="18" charset="0"/>
          </a:endParaRPr>
        </a:p>
      </dgm:t>
    </dgm:pt>
    <dgm:pt modelId="{1AE27CB1-8628-4BD3-8B39-5D8C626A6B6F}" type="pres">
      <dgm:prSet presAssocID="{6BCE04DA-C500-444C-B294-574A358667A8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A675BF54-6D76-4B0F-A914-299D1F4975AC}" type="pres">
      <dgm:prSet presAssocID="{C6994AB9-1F9E-48EF-B07C-9D8B9B9E4F67}" presName="Accent1" presStyleCnt="0"/>
      <dgm:spPr/>
    </dgm:pt>
    <dgm:pt modelId="{65C2AD62-D8A2-4E2A-B103-37BF02333E12}" type="pres">
      <dgm:prSet presAssocID="{C6994AB9-1F9E-48EF-B07C-9D8B9B9E4F67}" presName="Accent" presStyleLbl="node1" presStyleIdx="0" presStyleCnt="3" custScaleX="111842" custScaleY="110354" custLinFactNeighborX="9915"/>
      <dgm:spPr>
        <a:solidFill>
          <a:schemeClr val="accent4">
            <a:lumMod val="60000"/>
            <a:lumOff val="40000"/>
            <a:alpha val="90000"/>
          </a:schemeClr>
        </a:solidFill>
      </dgm:spPr>
      <dgm:t>
        <a:bodyPr/>
        <a:lstStyle/>
        <a:p>
          <a:endParaRPr lang="ru-RU"/>
        </a:p>
      </dgm:t>
    </dgm:pt>
    <dgm:pt modelId="{AF962769-A0A6-4A5E-B928-E3C3D9E1A287}" type="pres">
      <dgm:prSet presAssocID="{C6994AB9-1F9E-48EF-B07C-9D8B9B9E4F67}" presName="Parent1" presStyleLbl="revTx" presStyleIdx="0" presStyleCnt="3" custScaleX="109834" custScaleY="158681" custLinFactNeighborX="19130" custLinFactNeighborY="-1406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9689D7-CFA4-4773-BAD3-CF4F5174E08A}" type="pres">
      <dgm:prSet presAssocID="{2FD8FB67-259B-471B-B7FC-48E1AF90ABE0}" presName="Accent2" presStyleCnt="0"/>
      <dgm:spPr/>
    </dgm:pt>
    <dgm:pt modelId="{56FC8AD5-6F81-47D4-A6CA-83F96FA0A7B4}" type="pres">
      <dgm:prSet presAssocID="{2FD8FB67-259B-471B-B7FC-48E1AF90ABE0}" presName="Accent" presStyleLbl="node1" presStyleIdx="1" presStyleCnt="3" custScaleX="111842" custScaleY="110354" custLinFactNeighborX="7801" custLinFactNeighborY="6665"/>
      <dgm:spPr>
        <a:solidFill>
          <a:schemeClr val="accent4">
            <a:lumMod val="40000"/>
            <a:lumOff val="60000"/>
            <a:alpha val="80000"/>
          </a:schemeClr>
        </a:solidFill>
      </dgm:spPr>
      <dgm:t>
        <a:bodyPr/>
        <a:lstStyle/>
        <a:p>
          <a:endParaRPr lang="ru-RU"/>
        </a:p>
      </dgm:t>
    </dgm:pt>
    <dgm:pt modelId="{2D02F0F3-41FE-4A88-9597-2514C2E30C2B}" type="pres">
      <dgm:prSet presAssocID="{2FD8FB67-259B-471B-B7FC-48E1AF90ABE0}" presName="Parent2" presStyleLbl="revTx" presStyleIdx="1" presStyleCnt="3" custScaleX="107371" custScaleY="187900" custLinFactNeighborX="1275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4BF0A5-0D94-477A-B5AD-EE13BD961ADB}" type="pres">
      <dgm:prSet presAssocID="{B330BB7A-E8A4-4880-8397-C2FDFEC4DBA3}" presName="Accent3" presStyleCnt="0"/>
      <dgm:spPr/>
    </dgm:pt>
    <dgm:pt modelId="{056DA62D-4F74-40C5-AD1E-07F6B6904C9C}" type="pres">
      <dgm:prSet presAssocID="{B330BB7A-E8A4-4880-8397-C2FDFEC4DBA3}" presName="Accent" presStyleLbl="node1" presStyleIdx="2" presStyleCnt="3" custScaleX="111842" custScaleY="110354" custLinFactNeighborX="11541" custLinFactNeighborY="10991"/>
      <dgm:spPr>
        <a:solidFill>
          <a:schemeClr val="accent4">
            <a:lumMod val="20000"/>
            <a:lumOff val="80000"/>
            <a:alpha val="65000"/>
          </a:schemeClr>
        </a:solidFill>
      </dgm:spPr>
      <dgm:t>
        <a:bodyPr/>
        <a:lstStyle/>
        <a:p>
          <a:endParaRPr lang="ru-RU"/>
        </a:p>
      </dgm:t>
    </dgm:pt>
    <dgm:pt modelId="{822B7DAB-9583-4DF4-A630-1D610773BA7C}" type="pres">
      <dgm:prSet presAssocID="{B330BB7A-E8A4-4880-8397-C2FDFEC4DBA3}" presName="Parent3" presStyleLbl="revTx" presStyleIdx="2" presStyleCnt="3" custScaleX="109361" custScaleY="204849" custLinFactNeighborX="19130" custLinFactNeighborY="2551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75638E6-2EAB-4B4D-AEAF-66C32473EE40}" srcId="{6BCE04DA-C500-444C-B294-574A358667A8}" destId="{C6994AB9-1F9E-48EF-B07C-9D8B9B9E4F67}" srcOrd="0" destOrd="0" parTransId="{06BFF2CF-05FF-42CF-B906-507D590B44D5}" sibTransId="{97F3CE45-1984-4097-8F4A-BFBECD8F337F}"/>
    <dgm:cxn modelId="{74FB4FAC-9D94-4574-AFC5-FA355C3984C3}" type="presOf" srcId="{2FD8FB67-259B-471B-B7FC-48E1AF90ABE0}" destId="{2D02F0F3-41FE-4A88-9597-2514C2E30C2B}" srcOrd="0" destOrd="0" presId="urn:microsoft.com/office/officeart/2009/layout/CircleArrowProcess"/>
    <dgm:cxn modelId="{7C1800A9-C654-4689-B2B7-D0817CE00454}" type="presOf" srcId="{B330BB7A-E8A4-4880-8397-C2FDFEC4DBA3}" destId="{822B7DAB-9583-4DF4-A630-1D610773BA7C}" srcOrd="0" destOrd="0" presId="urn:microsoft.com/office/officeart/2009/layout/CircleArrowProcess"/>
    <dgm:cxn modelId="{129F490C-927F-4E79-A168-4DCDB153039B}" type="presOf" srcId="{C6994AB9-1F9E-48EF-B07C-9D8B9B9E4F67}" destId="{AF962769-A0A6-4A5E-B928-E3C3D9E1A287}" srcOrd="0" destOrd="0" presId="urn:microsoft.com/office/officeart/2009/layout/CircleArrowProcess"/>
    <dgm:cxn modelId="{A3CD1BEE-4868-44BF-82F0-F0394C1D2CC9}" srcId="{6BCE04DA-C500-444C-B294-574A358667A8}" destId="{B330BB7A-E8A4-4880-8397-C2FDFEC4DBA3}" srcOrd="2" destOrd="0" parTransId="{2492AB64-D33B-48BA-B15C-8D3CCC8EB193}" sibTransId="{B4AD3D0B-2287-43F9-8A3A-8CF979E4D4CE}"/>
    <dgm:cxn modelId="{874C1470-B5BD-44DA-BEC7-7AE1990CE8A7}" type="presOf" srcId="{6BCE04DA-C500-444C-B294-574A358667A8}" destId="{1AE27CB1-8628-4BD3-8B39-5D8C626A6B6F}" srcOrd="0" destOrd="0" presId="urn:microsoft.com/office/officeart/2009/layout/CircleArrowProcess"/>
    <dgm:cxn modelId="{CD15F575-1397-4583-BEF0-C870A8711B73}" srcId="{6BCE04DA-C500-444C-B294-574A358667A8}" destId="{2FD8FB67-259B-471B-B7FC-48E1AF90ABE0}" srcOrd="1" destOrd="0" parTransId="{0BCA0E86-B18D-414B-9ABD-A07074E96A21}" sibTransId="{E75E6364-7743-4565-B686-75197E208562}"/>
    <dgm:cxn modelId="{66DED155-FB5E-4264-924D-5BB5BD93EDC5}" type="presParOf" srcId="{1AE27CB1-8628-4BD3-8B39-5D8C626A6B6F}" destId="{A675BF54-6D76-4B0F-A914-299D1F4975AC}" srcOrd="0" destOrd="0" presId="urn:microsoft.com/office/officeart/2009/layout/CircleArrowProcess"/>
    <dgm:cxn modelId="{6F0D4B43-62A5-418E-9845-161A134BDD67}" type="presParOf" srcId="{A675BF54-6D76-4B0F-A914-299D1F4975AC}" destId="{65C2AD62-D8A2-4E2A-B103-37BF02333E12}" srcOrd="0" destOrd="0" presId="urn:microsoft.com/office/officeart/2009/layout/CircleArrowProcess"/>
    <dgm:cxn modelId="{B157F2B7-91B7-4D11-9110-55A45D59B773}" type="presParOf" srcId="{1AE27CB1-8628-4BD3-8B39-5D8C626A6B6F}" destId="{AF962769-A0A6-4A5E-B928-E3C3D9E1A287}" srcOrd="1" destOrd="0" presId="urn:microsoft.com/office/officeart/2009/layout/CircleArrowProcess"/>
    <dgm:cxn modelId="{416E7041-E57F-4DB6-A297-4582B6BC2847}" type="presParOf" srcId="{1AE27CB1-8628-4BD3-8B39-5D8C626A6B6F}" destId="{F49689D7-CFA4-4773-BAD3-CF4F5174E08A}" srcOrd="2" destOrd="0" presId="urn:microsoft.com/office/officeart/2009/layout/CircleArrowProcess"/>
    <dgm:cxn modelId="{969D09C9-4FF3-4B14-9A12-3D613C47B947}" type="presParOf" srcId="{F49689D7-CFA4-4773-BAD3-CF4F5174E08A}" destId="{56FC8AD5-6F81-47D4-A6CA-83F96FA0A7B4}" srcOrd="0" destOrd="0" presId="urn:microsoft.com/office/officeart/2009/layout/CircleArrowProcess"/>
    <dgm:cxn modelId="{2E96B05D-CB3A-4C46-8140-E3FB689DBB3F}" type="presParOf" srcId="{1AE27CB1-8628-4BD3-8B39-5D8C626A6B6F}" destId="{2D02F0F3-41FE-4A88-9597-2514C2E30C2B}" srcOrd="3" destOrd="0" presId="urn:microsoft.com/office/officeart/2009/layout/CircleArrowProcess"/>
    <dgm:cxn modelId="{64AB4302-0525-4E63-A29E-ECC01AB6D51C}" type="presParOf" srcId="{1AE27CB1-8628-4BD3-8B39-5D8C626A6B6F}" destId="{974BF0A5-0D94-477A-B5AD-EE13BD961ADB}" srcOrd="4" destOrd="0" presId="urn:microsoft.com/office/officeart/2009/layout/CircleArrowProcess"/>
    <dgm:cxn modelId="{30522837-59F0-46FB-AEB9-AA6CD45A388A}" type="presParOf" srcId="{974BF0A5-0D94-477A-B5AD-EE13BD961ADB}" destId="{056DA62D-4F74-40C5-AD1E-07F6B6904C9C}" srcOrd="0" destOrd="0" presId="urn:microsoft.com/office/officeart/2009/layout/CircleArrowProcess"/>
    <dgm:cxn modelId="{58574270-1CAC-4553-BB6B-406C99774666}" type="presParOf" srcId="{1AE27CB1-8628-4BD3-8B39-5D8C626A6B6F}" destId="{822B7DAB-9583-4DF4-A630-1D610773BA7C}" srcOrd="5" destOrd="0" presId="urn:microsoft.com/office/officeart/2009/layout/CircleArrowProcess"/>
  </dgm:cxnLst>
  <dgm:bg/>
  <dgm:whole/>
  <dgm:extLst>
    <a:ext uri="http://schemas.microsoft.com/office/drawing/2008/diagram"/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2F965656-CE1B-42A6-9508-444ADE02E422}" type="doc">
      <dgm:prSet loTypeId="urn:microsoft.com/office/officeart/2009/3/layout/StepUpProcess" loCatId="process" qsTypeId="urn:microsoft.com/office/officeart/2005/8/quickstyle/simple5" qsCatId="simple" csTypeId="urn:microsoft.com/office/officeart/2005/8/colors/accent4_3" csCatId="accent4" phldr="1"/>
      <dgm:spPr/>
      <dgm:t>
        <a:bodyPr/>
        <a:lstStyle/>
        <a:p>
          <a:endParaRPr lang="fr-FR"/>
        </a:p>
      </dgm:t>
    </dgm:pt>
    <dgm:pt modelId="{CEDCCE42-94FA-4AF1-BD38-DDE42419289D}">
      <dgm:prSet phldrT="[Texte]" custT="1"/>
      <dgm:spPr>
        <a:blipFill rotWithShape="0">
          <a:blip xmlns:r="http://schemas.openxmlformats.org/officeDocument/2006/relationships" r:embed="rId1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  <a:ln>
          <a:solidFill>
            <a:schemeClr val="accent4">
              <a:lumMod val="60000"/>
              <a:lumOff val="40000"/>
            </a:schemeClr>
          </a:solidFill>
        </a:ln>
        <a:effectLst>
          <a:outerShdw blurRad="50800" dist="50800" dir="5400000" algn="ctr" rotWithShape="0">
            <a:schemeClr val="bg1">
              <a:lumMod val="85000"/>
            </a:schemeClr>
          </a:outerShdw>
        </a:effectLst>
      </dgm:spPr>
      <dgm:t>
        <a:bodyPr anchor="ctr" anchorCtr="0"/>
        <a:lstStyle/>
        <a:p>
          <a:pPr algn="ctr"/>
          <a:r>
            <a:rPr lang="ru-RU" sz="16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1.</a:t>
          </a:r>
          <a:r>
            <a:rPr lang="ru-RU" sz="16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Консолидация кассового плана исполнения ФБ и прогнозов движения средств на счетах бюджетов субъектов РФ;</a:t>
          </a:r>
        </a:p>
        <a:p>
          <a:pPr algn="ctr"/>
          <a:endParaRPr lang="ru-RU" sz="1400" b="1" i="1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algn="ctr"/>
          <a:r>
            <a:rPr lang="ru-RU" sz="14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2.</a:t>
          </a:r>
          <a:r>
            <a:rPr lang="ru-RU" sz="14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Разработка  пакета НПА;</a:t>
          </a:r>
          <a:endParaRPr lang="fr-FR" sz="1400" b="1" i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FC74683-3401-4E4D-B390-8521A37F66BE}" type="parTrans" cxnId="{473A54A9-E976-46E2-B35B-038E6FE58EC5}">
      <dgm:prSet/>
      <dgm:spPr/>
      <dgm:t>
        <a:bodyPr/>
        <a:lstStyle/>
        <a:p>
          <a:endParaRPr lang="fr-FR"/>
        </a:p>
      </dgm:t>
    </dgm:pt>
    <dgm:pt modelId="{093846D4-959C-4E52-919B-B74C6D1E20F5}" type="sibTrans" cxnId="{473A54A9-E976-46E2-B35B-038E6FE58EC5}">
      <dgm:prSet/>
      <dgm:spPr/>
      <dgm:t>
        <a:bodyPr/>
        <a:lstStyle/>
        <a:p>
          <a:endParaRPr lang="fr-FR"/>
        </a:p>
      </dgm:t>
    </dgm:pt>
    <dgm:pt modelId="{DF69FEC3-6F4A-4338-95B3-7765FAFD9443}">
      <dgm:prSet phldrT="[Texte]" custT="1"/>
      <dgm:spPr>
        <a:blipFill rotWithShape="0">
          <a:blip xmlns:r="http://schemas.openxmlformats.org/officeDocument/2006/relationships"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</dgm:spPr>
      <dgm:t>
        <a:bodyPr anchor="ctr" anchorCtr="0"/>
        <a:lstStyle/>
        <a:p>
          <a:pPr algn="ctr"/>
          <a:r>
            <a:rPr lang="ru-RU" sz="16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1. </a:t>
          </a:r>
          <a:r>
            <a:rPr lang="ru-RU" sz="14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Планирование в разрезе всех субъектов РФ </a:t>
          </a:r>
          <a:r>
            <a:rPr lang="ru-RU" sz="12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(включая местные бюджеты)</a:t>
          </a:r>
          <a:r>
            <a:rPr lang="ru-RU" sz="14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внебюджетных фондов и отдельных юр.лиц;</a:t>
          </a:r>
        </a:p>
        <a:p>
          <a:pPr algn="ctr"/>
          <a:endParaRPr lang="ru-RU" sz="1400" b="1" i="1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algn="ctr"/>
          <a:r>
            <a:rPr lang="ru-RU" sz="14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2. </a:t>
          </a:r>
          <a:r>
            <a:rPr lang="ru-RU" sz="14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Согласование и утверждение пакета НПА</a:t>
          </a:r>
          <a:endParaRPr lang="fr-FR" sz="1400" b="1" i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C3ED779-9A41-40F4-B759-76C8BCD88628}" type="parTrans" cxnId="{AE4911F1-88C0-44C8-A4F0-D9F737857815}">
      <dgm:prSet/>
      <dgm:spPr/>
      <dgm:t>
        <a:bodyPr/>
        <a:lstStyle/>
        <a:p>
          <a:endParaRPr lang="fr-FR"/>
        </a:p>
      </dgm:t>
    </dgm:pt>
    <dgm:pt modelId="{3E52EBA1-AA0B-4F02-AE58-F779027577DB}" type="sibTrans" cxnId="{AE4911F1-88C0-44C8-A4F0-D9F737857815}">
      <dgm:prSet/>
      <dgm:spPr/>
      <dgm:t>
        <a:bodyPr/>
        <a:lstStyle/>
        <a:p>
          <a:endParaRPr lang="fr-FR"/>
        </a:p>
      </dgm:t>
    </dgm:pt>
    <dgm:pt modelId="{D500B4D1-B6BF-4AE4-BD5B-8D0B70497FCD}">
      <dgm:prSet phldrT="[Texte]" custT="1"/>
      <dgm:spPr>
        <a:blipFill rotWithShape="0">
          <a:blip xmlns:r="http://schemas.openxmlformats.org/officeDocument/2006/relationships"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</dgm:spPr>
      <dgm:t>
        <a:bodyPr anchor="ctr" anchorCtr="0"/>
        <a:lstStyle/>
        <a:p>
          <a:pPr algn="ctr"/>
          <a:r>
            <a:rPr lang="ru-RU" sz="18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Полномасштабное прогнозирование на ЕКС</a:t>
          </a:r>
          <a:endParaRPr lang="fr-FR" sz="1800" b="1" i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1F6D140-D70C-496B-A9FF-BA3F110C9A61}" type="parTrans" cxnId="{9978BA40-3111-4B39-BB79-9260C3024438}">
      <dgm:prSet/>
      <dgm:spPr/>
      <dgm:t>
        <a:bodyPr/>
        <a:lstStyle/>
        <a:p>
          <a:endParaRPr lang="fr-FR"/>
        </a:p>
      </dgm:t>
    </dgm:pt>
    <dgm:pt modelId="{A06F4FD0-3019-442E-8E22-C5BF61ACA89C}" type="sibTrans" cxnId="{9978BA40-3111-4B39-BB79-9260C3024438}">
      <dgm:prSet/>
      <dgm:spPr/>
      <dgm:t>
        <a:bodyPr/>
        <a:lstStyle/>
        <a:p>
          <a:endParaRPr lang="fr-FR"/>
        </a:p>
      </dgm:t>
    </dgm:pt>
    <dgm:pt modelId="{6608C2FD-0A24-470A-AFFA-C56C00E081FF}" type="pres">
      <dgm:prSet presAssocID="{2F965656-CE1B-42A6-9508-444ADE02E422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74B13978-ACF4-411B-8AA0-E6E46238FD2E}" type="pres">
      <dgm:prSet presAssocID="{CEDCCE42-94FA-4AF1-BD38-DDE42419289D}" presName="composite" presStyleCnt="0"/>
      <dgm:spPr/>
    </dgm:pt>
    <dgm:pt modelId="{15A3C5B9-6FEA-4AAD-A628-F78E67448FFC}" type="pres">
      <dgm:prSet presAssocID="{CEDCCE42-94FA-4AF1-BD38-DDE42419289D}" presName="LShape" presStyleLbl="alignNode1" presStyleIdx="0" presStyleCnt="5"/>
      <dgm:spPr>
        <a:solidFill>
          <a:schemeClr val="bg2">
            <a:lumMod val="90000"/>
          </a:schemeClr>
        </a:solidFill>
      </dgm:spPr>
      <dgm:t>
        <a:bodyPr/>
        <a:lstStyle/>
        <a:p>
          <a:endParaRPr lang="ru-RU"/>
        </a:p>
      </dgm:t>
    </dgm:pt>
    <dgm:pt modelId="{44992580-4584-4BAD-BD97-D80F1300D921}" type="pres">
      <dgm:prSet presAssocID="{CEDCCE42-94FA-4AF1-BD38-DDE42419289D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C96F1F-9EC2-43A8-93BE-A0202FDC5EFC}" type="pres">
      <dgm:prSet presAssocID="{CEDCCE42-94FA-4AF1-BD38-DDE42419289D}" presName="Triangle" presStyleLbl="alignNode1" presStyleIdx="1" presStyleCnt="5"/>
      <dgm:spPr>
        <a:solidFill>
          <a:schemeClr val="bg2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5B01967D-541F-49AA-B879-88FD4A6F269E}" type="pres">
      <dgm:prSet presAssocID="{093846D4-959C-4E52-919B-B74C6D1E20F5}" presName="sibTrans" presStyleCnt="0"/>
      <dgm:spPr/>
    </dgm:pt>
    <dgm:pt modelId="{F4A6B383-3B17-4311-858A-C9DA3A16CCB2}" type="pres">
      <dgm:prSet presAssocID="{093846D4-959C-4E52-919B-B74C6D1E20F5}" presName="space" presStyleCnt="0"/>
      <dgm:spPr/>
    </dgm:pt>
    <dgm:pt modelId="{EADA5D72-10A5-4E0F-A73C-309FF584F291}" type="pres">
      <dgm:prSet presAssocID="{DF69FEC3-6F4A-4338-95B3-7765FAFD9443}" presName="composite" presStyleCnt="0"/>
      <dgm:spPr/>
    </dgm:pt>
    <dgm:pt modelId="{0BA26D6C-0DD9-45DF-8544-FE0C19F0A3BA}" type="pres">
      <dgm:prSet presAssocID="{DF69FEC3-6F4A-4338-95B3-7765FAFD9443}" presName="LShape" presStyleLbl="alignNode1" presStyleIdx="2" presStyleCnt="5"/>
      <dgm:spPr>
        <a:solidFill>
          <a:schemeClr val="bg2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4E86981D-7AA9-42CA-8685-E66A5E8972FB}" type="pres">
      <dgm:prSet presAssocID="{DF69FEC3-6F4A-4338-95B3-7765FAFD9443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B30EA3-2748-4BAE-907C-BBC38049F1B0}" type="pres">
      <dgm:prSet presAssocID="{DF69FEC3-6F4A-4338-95B3-7765FAFD9443}" presName="Triangle" presStyleLbl="alignNode1" presStyleIdx="3" presStyleCnt="5"/>
      <dgm:spPr>
        <a:solidFill>
          <a:schemeClr val="bg2">
            <a:lumMod val="50000"/>
          </a:schemeClr>
        </a:solidFill>
      </dgm:spPr>
      <dgm:t>
        <a:bodyPr/>
        <a:lstStyle/>
        <a:p>
          <a:endParaRPr lang="ru-RU"/>
        </a:p>
      </dgm:t>
    </dgm:pt>
    <dgm:pt modelId="{9808B288-9FDC-45C4-82D9-B892F532656A}" type="pres">
      <dgm:prSet presAssocID="{3E52EBA1-AA0B-4F02-AE58-F779027577DB}" presName="sibTrans" presStyleCnt="0"/>
      <dgm:spPr/>
    </dgm:pt>
    <dgm:pt modelId="{E8539A0D-3242-4B63-9906-24BEFA7A6178}" type="pres">
      <dgm:prSet presAssocID="{3E52EBA1-AA0B-4F02-AE58-F779027577DB}" presName="space" presStyleCnt="0"/>
      <dgm:spPr/>
    </dgm:pt>
    <dgm:pt modelId="{68A8E893-7332-4DEC-8778-DA13B540C223}" type="pres">
      <dgm:prSet presAssocID="{D500B4D1-B6BF-4AE4-BD5B-8D0B70497FCD}" presName="composite" presStyleCnt="0"/>
      <dgm:spPr/>
    </dgm:pt>
    <dgm:pt modelId="{BF3F475B-BB83-4957-BE26-B9442F354B64}" type="pres">
      <dgm:prSet presAssocID="{D500B4D1-B6BF-4AE4-BD5B-8D0B70497FCD}" presName="LShape" presStyleLbl="alignNode1" presStyleIdx="4" presStyleCnt="5"/>
      <dgm:spPr>
        <a:solidFill>
          <a:schemeClr val="bg2">
            <a:lumMod val="50000"/>
          </a:schemeClr>
        </a:solidFill>
      </dgm:spPr>
      <dgm:t>
        <a:bodyPr/>
        <a:lstStyle/>
        <a:p>
          <a:endParaRPr lang="ru-RU"/>
        </a:p>
      </dgm:t>
    </dgm:pt>
    <dgm:pt modelId="{1C9D1272-5C8F-4B6F-BF08-9A190F7E6DD8}" type="pres">
      <dgm:prSet presAssocID="{D500B4D1-B6BF-4AE4-BD5B-8D0B70497FCD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1B80D90-F204-406D-ACE6-F15B2DF415E9}" type="presOf" srcId="{DF69FEC3-6F4A-4338-95B3-7765FAFD9443}" destId="{4E86981D-7AA9-42CA-8685-E66A5E8972FB}" srcOrd="0" destOrd="0" presId="urn:microsoft.com/office/officeart/2009/3/layout/StepUpProcess"/>
    <dgm:cxn modelId="{9978BA40-3111-4B39-BB79-9260C3024438}" srcId="{2F965656-CE1B-42A6-9508-444ADE02E422}" destId="{D500B4D1-B6BF-4AE4-BD5B-8D0B70497FCD}" srcOrd="2" destOrd="0" parTransId="{01F6D140-D70C-496B-A9FF-BA3F110C9A61}" sibTransId="{A06F4FD0-3019-442E-8E22-C5BF61ACA89C}"/>
    <dgm:cxn modelId="{7DA4B1DE-1E7C-47D4-8B31-DB83B9F8C3B2}" type="presOf" srcId="{D500B4D1-B6BF-4AE4-BD5B-8D0B70497FCD}" destId="{1C9D1272-5C8F-4B6F-BF08-9A190F7E6DD8}" srcOrd="0" destOrd="0" presId="urn:microsoft.com/office/officeart/2009/3/layout/StepUpProcess"/>
    <dgm:cxn modelId="{4D14B512-FC85-4372-9453-73D6F31CF832}" type="presOf" srcId="{CEDCCE42-94FA-4AF1-BD38-DDE42419289D}" destId="{44992580-4584-4BAD-BD97-D80F1300D921}" srcOrd="0" destOrd="0" presId="urn:microsoft.com/office/officeart/2009/3/layout/StepUpProcess"/>
    <dgm:cxn modelId="{2E866BBD-A40D-49D0-B782-0C1413D63FCB}" type="presOf" srcId="{2F965656-CE1B-42A6-9508-444ADE02E422}" destId="{6608C2FD-0A24-470A-AFFA-C56C00E081FF}" srcOrd="0" destOrd="0" presId="urn:microsoft.com/office/officeart/2009/3/layout/StepUpProcess"/>
    <dgm:cxn modelId="{473A54A9-E976-46E2-B35B-038E6FE58EC5}" srcId="{2F965656-CE1B-42A6-9508-444ADE02E422}" destId="{CEDCCE42-94FA-4AF1-BD38-DDE42419289D}" srcOrd="0" destOrd="0" parTransId="{7FC74683-3401-4E4D-B390-8521A37F66BE}" sibTransId="{093846D4-959C-4E52-919B-B74C6D1E20F5}"/>
    <dgm:cxn modelId="{AE4911F1-88C0-44C8-A4F0-D9F737857815}" srcId="{2F965656-CE1B-42A6-9508-444ADE02E422}" destId="{DF69FEC3-6F4A-4338-95B3-7765FAFD9443}" srcOrd="1" destOrd="0" parTransId="{EC3ED779-9A41-40F4-B759-76C8BCD88628}" sibTransId="{3E52EBA1-AA0B-4F02-AE58-F779027577DB}"/>
    <dgm:cxn modelId="{383FE4DE-6B89-48EF-B27D-DFA5E8A00C34}" type="presParOf" srcId="{6608C2FD-0A24-470A-AFFA-C56C00E081FF}" destId="{74B13978-ACF4-411B-8AA0-E6E46238FD2E}" srcOrd="0" destOrd="0" presId="urn:microsoft.com/office/officeart/2009/3/layout/StepUpProcess"/>
    <dgm:cxn modelId="{742A06C8-6E2E-432E-9294-0DB01C90122E}" type="presParOf" srcId="{74B13978-ACF4-411B-8AA0-E6E46238FD2E}" destId="{15A3C5B9-6FEA-4AAD-A628-F78E67448FFC}" srcOrd="0" destOrd="0" presId="urn:microsoft.com/office/officeart/2009/3/layout/StepUpProcess"/>
    <dgm:cxn modelId="{D903213E-D684-4A8D-98D7-3F5B4846EAED}" type="presParOf" srcId="{74B13978-ACF4-411B-8AA0-E6E46238FD2E}" destId="{44992580-4584-4BAD-BD97-D80F1300D921}" srcOrd="1" destOrd="0" presId="urn:microsoft.com/office/officeart/2009/3/layout/StepUpProcess"/>
    <dgm:cxn modelId="{7C113C9F-6820-429F-865E-0F228DAF87B9}" type="presParOf" srcId="{74B13978-ACF4-411B-8AA0-E6E46238FD2E}" destId="{00C96F1F-9EC2-43A8-93BE-A0202FDC5EFC}" srcOrd="2" destOrd="0" presId="urn:microsoft.com/office/officeart/2009/3/layout/StepUpProcess"/>
    <dgm:cxn modelId="{D79A4415-445A-42AD-9315-C0CA75197D75}" type="presParOf" srcId="{6608C2FD-0A24-470A-AFFA-C56C00E081FF}" destId="{5B01967D-541F-49AA-B879-88FD4A6F269E}" srcOrd="1" destOrd="0" presId="urn:microsoft.com/office/officeart/2009/3/layout/StepUpProcess"/>
    <dgm:cxn modelId="{AF24F535-25F3-41D7-A8C2-256BF2A63AA7}" type="presParOf" srcId="{5B01967D-541F-49AA-B879-88FD4A6F269E}" destId="{F4A6B383-3B17-4311-858A-C9DA3A16CCB2}" srcOrd="0" destOrd="0" presId="urn:microsoft.com/office/officeart/2009/3/layout/StepUpProcess"/>
    <dgm:cxn modelId="{CF021959-4DD7-4370-ADDF-0886D1C2F808}" type="presParOf" srcId="{6608C2FD-0A24-470A-AFFA-C56C00E081FF}" destId="{EADA5D72-10A5-4E0F-A73C-309FF584F291}" srcOrd="2" destOrd="0" presId="urn:microsoft.com/office/officeart/2009/3/layout/StepUpProcess"/>
    <dgm:cxn modelId="{54370EC1-35D1-4FC5-BACC-752BC14D528B}" type="presParOf" srcId="{EADA5D72-10A5-4E0F-A73C-309FF584F291}" destId="{0BA26D6C-0DD9-45DF-8544-FE0C19F0A3BA}" srcOrd="0" destOrd="0" presId="urn:microsoft.com/office/officeart/2009/3/layout/StepUpProcess"/>
    <dgm:cxn modelId="{92546EB6-0597-4AE9-89AB-6B95D6E5EA98}" type="presParOf" srcId="{EADA5D72-10A5-4E0F-A73C-309FF584F291}" destId="{4E86981D-7AA9-42CA-8685-E66A5E8972FB}" srcOrd="1" destOrd="0" presId="urn:microsoft.com/office/officeart/2009/3/layout/StepUpProcess"/>
    <dgm:cxn modelId="{D459508B-9926-4E05-88FF-43CFDD007A60}" type="presParOf" srcId="{EADA5D72-10A5-4E0F-A73C-309FF584F291}" destId="{9EB30EA3-2748-4BAE-907C-BBC38049F1B0}" srcOrd="2" destOrd="0" presId="urn:microsoft.com/office/officeart/2009/3/layout/StepUpProcess"/>
    <dgm:cxn modelId="{780AA3CD-9035-4E98-A797-75FD20FF3503}" type="presParOf" srcId="{6608C2FD-0A24-470A-AFFA-C56C00E081FF}" destId="{9808B288-9FDC-45C4-82D9-B892F532656A}" srcOrd="3" destOrd="0" presId="urn:microsoft.com/office/officeart/2009/3/layout/StepUpProcess"/>
    <dgm:cxn modelId="{36565E40-FB35-4C1E-8827-7FC70FE6E66F}" type="presParOf" srcId="{9808B288-9FDC-45C4-82D9-B892F532656A}" destId="{E8539A0D-3242-4B63-9906-24BEFA7A6178}" srcOrd="0" destOrd="0" presId="urn:microsoft.com/office/officeart/2009/3/layout/StepUpProcess"/>
    <dgm:cxn modelId="{838DA691-A654-452F-99D4-BA965DD598FC}" type="presParOf" srcId="{6608C2FD-0A24-470A-AFFA-C56C00E081FF}" destId="{68A8E893-7332-4DEC-8778-DA13B540C223}" srcOrd="4" destOrd="0" presId="urn:microsoft.com/office/officeart/2009/3/layout/StepUpProcess"/>
    <dgm:cxn modelId="{E21CE888-BFE9-4271-9B98-C04C333C8531}" type="presParOf" srcId="{68A8E893-7332-4DEC-8778-DA13B540C223}" destId="{BF3F475B-BB83-4957-BE26-B9442F354B64}" srcOrd="0" destOrd="0" presId="urn:microsoft.com/office/officeart/2009/3/layout/StepUpProcess"/>
    <dgm:cxn modelId="{DD1968CA-F222-4898-B4BB-F7D84C9B41EE}" type="presParOf" srcId="{68A8E893-7332-4DEC-8778-DA13B540C223}" destId="{1C9D1272-5C8F-4B6F-BF08-9A190F7E6DD8}" srcOrd="1" destOrd="0" presId="urn:microsoft.com/office/officeart/2009/3/layout/StepUpProcess"/>
  </dgm:cxnLst>
  <dgm:bg>
    <a:effectLst>
      <a:outerShdw blurRad="50800" dist="50800" dir="5400000" algn="ctr" rotWithShape="0">
        <a:srgbClr val="002060"/>
      </a:outerShdw>
    </a:effectLst>
  </dgm:bg>
  <dgm:whole/>
  <dgm:extLst>
    <a:ext uri="http://schemas.microsoft.com/office/drawing/2008/diagram"/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EE78D4F1-343E-488D-9232-5C487499B601}" type="doc">
      <dgm:prSet loTypeId="urn:microsoft.com/office/officeart/2005/8/layout/hChevron3" loCatId="process" qsTypeId="urn:microsoft.com/office/officeart/2005/8/quickstyle/3d1" qsCatId="3D" csTypeId="urn:microsoft.com/office/officeart/2005/8/colors/accent1_2" csCatId="accent1" phldr="1"/>
      <dgm:spPr/>
    </dgm:pt>
    <dgm:pt modelId="{1390FBF6-6B47-49E2-89AF-7F448B08F406}">
      <dgm:prSet phldrT="[Текст]" custT="1"/>
      <dgm:spPr>
        <a:solidFill>
          <a:schemeClr val="accent2">
            <a:lumMod val="75000"/>
            <a:alpha val="30000"/>
          </a:schemeClr>
        </a:solidFill>
      </dgm:spPr>
      <dgm:t>
        <a:bodyPr/>
        <a:lstStyle/>
        <a:p>
          <a:r>
            <a:rPr lang="ru-RU" sz="11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2014г.</a:t>
          </a:r>
          <a:endParaRPr lang="ru-RU" sz="11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FB97E3B-891A-47A8-AC13-9927D299CA78}" type="parTrans" cxnId="{60DF7F94-3337-4BD1-9561-32F656E84649}">
      <dgm:prSet/>
      <dgm:spPr/>
      <dgm:t>
        <a:bodyPr/>
        <a:lstStyle/>
        <a:p>
          <a:endParaRPr lang="ru-RU" sz="1100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A6D0392-50CA-4C06-8477-25BBD240417D}" type="sibTrans" cxnId="{60DF7F94-3337-4BD1-9561-32F656E84649}">
      <dgm:prSet/>
      <dgm:spPr/>
      <dgm:t>
        <a:bodyPr/>
        <a:lstStyle/>
        <a:p>
          <a:endParaRPr lang="ru-RU" sz="1100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0E8AAD0-ACD6-4853-B26D-CB407D39550A}">
      <dgm:prSet phldrT="[Текст]" custT="1"/>
      <dgm:spPr>
        <a:solidFill>
          <a:schemeClr val="accent2">
            <a:lumMod val="75000"/>
            <a:alpha val="70000"/>
          </a:schemeClr>
        </a:solidFill>
      </dgm:spPr>
      <dgm:t>
        <a:bodyPr/>
        <a:lstStyle/>
        <a:p>
          <a:r>
            <a:rPr lang="ru-RU" sz="11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2015-2016гг.</a:t>
          </a:r>
          <a:endParaRPr lang="ru-RU" sz="11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C5ED170-E336-42B4-9163-D09BB07E32E5}" type="parTrans" cxnId="{912D8AF5-DCAF-4571-853E-3DD153BBB9B4}">
      <dgm:prSet/>
      <dgm:spPr/>
      <dgm:t>
        <a:bodyPr/>
        <a:lstStyle/>
        <a:p>
          <a:endParaRPr lang="ru-RU" sz="1100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ED8C1CD-13B6-43C5-A86E-1F8A5620388D}" type="sibTrans" cxnId="{912D8AF5-DCAF-4571-853E-3DD153BBB9B4}">
      <dgm:prSet/>
      <dgm:spPr/>
      <dgm:t>
        <a:bodyPr/>
        <a:lstStyle/>
        <a:p>
          <a:endParaRPr lang="ru-RU" sz="1100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3AF4B76-7627-404A-B296-B1C033931175}">
      <dgm:prSet phldrT="[Текст]" custT="1"/>
      <dgm:spPr>
        <a:solidFill>
          <a:schemeClr val="accent2">
            <a:lumMod val="75000"/>
            <a:alpha val="90000"/>
          </a:schemeClr>
        </a:solidFill>
      </dgm:spPr>
      <dgm:t>
        <a:bodyPr/>
        <a:lstStyle/>
        <a:p>
          <a:r>
            <a:rPr lang="ru-RU" sz="11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  2017г.</a:t>
          </a:r>
          <a:endParaRPr lang="ru-RU" sz="11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D144ED1-7728-4B13-AE2F-F397D3D4A703}" type="parTrans" cxnId="{92B3C68C-4CEA-423B-A607-2B0E38AEA0F5}">
      <dgm:prSet/>
      <dgm:spPr/>
      <dgm:t>
        <a:bodyPr/>
        <a:lstStyle/>
        <a:p>
          <a:endParaRPr lang="ru-RU" sz="1100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59798EF-54A0-4F92-B40C-A980093C3A14}" type="sibTrans" cxnId="{92B3C68C-4CEA-423B-A607-2B0E38AEA0F5}">
      <dgm:prSet/>
      <dgm:spPr/>
      <dgm:t>
        <a:bodyPr/>
        <a:lstStyle/>
        <a:p>
          <a:endParaRPr lang="ru-RU" sz="1100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6217E9D-714A-4A41-B1CD-8322392A098C}" type="pres">
      <dgm:prSet presAssocID="{EE78D4F1-343E-488D-9232-5C487499B601}" presName="Name0" presStyleCnt="0">
        <dgm:presLayoutVars>
          <dgm:dir/>
          <dgm:resizeHandles val="exact"/>
        </dgm:presLayoutVars>
      </dgm:prSet>
      <dgm:spPr/>
    </dgm:pt>
    <dgm:pt modelId="{EC98F82F-2302-4C7C-AA7F-DF9666C179A7}" type="pres">
      <dgm:prSet presAssocID="{1390FBF6-6B47-49E2-89AF-7F448B08F406}" presName="parTxOnly" presStyleLbl="node1" presStyleIdx="0" presStyleCnt="3" custScaleX="92874" custLinFactNeighborX="-95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68B245-8042-430E-BA5A-A05D5D206EBE}" type="pres">
      <dgm:prSet presAssocID="{6A6D0392-50CA-4C06-8477-25BBD240417D}" presName="parSpace" presStyleCnt="0"/>
      <dgm:spPr/>
    </dgm:pt>
    <dgm:pt modelId="{511B3268-423C-4043-99F5-5E0CDB629BE6}" type="pres">
      <dgm:prSet presAssocID="{40E8AAD0-ACD6-4853-B26D-CB407D39550A}" presName="parTxOnly" presStyleLbl="node1" presStyleIdx="1" presStyleCnt="3" custScaleX="897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BF0579-65C3-48BA-9DB3-8F975DD6E24D}" type="pres">
      <dgm:prSet presAssocID="{4ED8C1CD-13B6-43C5-A86E-1F8A5620388D}" presName="parSpace" presStyleCnt="0"/>
      <dgm:spPr/>
    </dgm:pt>
    <dgm:pt modelId="{4C26979D-7E2E-4FE9-91C5-42989BF6D580}" type="pres">
      <dgm:prSet presAssocID="{73AF4B76-7627-404A-B296-B1C033931175}" presName="parTxOnly" presStyleLbl="node1" presStyleIdx="2" presStyleCnt="3" custScaleX="738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B4126E0-3F4C-4CB3-AFAE-4196595C408F}" type="presOf" srcId="{1390FBF6-6B47-49E2-89AF-7F448B08F406}" destId="{EC98F82F-2302-4C7C-AA7F-DF9666C179A7}" srcOrd="0" destOrd="0" presId="urn:microsoft.com/office/officeart/2005/8/layout/hChevron3"/>
    <dgm:cxn modelId="{D972C16B-24D6-4C3F-9DE4-8E8E9EA30D10}" type="presOf" srcId="{73AF4B76-7627-404A-B296-B1C033931175}" destId="{4C26979D-7E2E-4FE9-91C5-42989BF6D580}" srcOrd="0" destOrd="0" presId="urn:microsoft.com/office/officeart/2005/8/layout/hChevron3"/>
    <dgm:cxn modelId="{92B3C68C-4CEA-423B-A607-2B0E38AEA0F5}" srcId="{EE78D4F1-343E-488D-9232-5C487499B601}" destId="{73AF4B76-7627-404A-B296-B1C033931175}" srcOrd="2" destOrd="0" parTransId="{BD144ED1-7728-4B13-AE2F-F397D3D4A703}" sibTransId="{159798EF-54A0-4F92-B40C-A980093C3A14}"/>
    <dgm:cxn modelId="{1360ADE5-11B7-4626-A8EA-54BDFB60C509}" type="presOf" srcId="{EE78D4F1-343E-488D-9232-5C487499B601}" destId="{F6217E9D-714A-4A41-B1CD-8322392A098C}" srcOrd="0" destOrd="0" presId="urn:microsoft.com/office/officeart/2005/8/layout/hChevron3"/>
    <dgm:cxn modelId="{912D8AF5-DCAF-4571-853E-3DD153BBB9B4}" srcId="{EE78D4F1-343E-488D-9232-5C487499B601}" destId="{40E8AAD0-ACD6-4853-B26D-CB407D39550A}" srcOrd="1" destOrd="0" parTransId="{CC5ED170-E336-42B4-9163-D09BB07E32E5}" sibTransId="{4ED8C1CD-13B6-43C5-A86E-1F8A5620388D}"/>
    <dgm:cxn modelId="{65356CE8-7FC0-45A6-ACD9-76285F0B24B2}" type="presOf" srcId="{40E8AAD0-ACD6-4853-B26D-CB407D39550A}" destId="{511B3268-423C-4043-99F5-5E0CDB629BE6}" srcOrd="0" destOrd="0" presId="urn:microsoft.com/office/officeart/2005/8/layout/hChevron3"/>
    <dgm:cxn modelId="{60DF7F94-3337-4BD1-9561-32F656E84649}" srcId="{EE78D4F1-343E-488D-9232-5C487499B601}" destId="{1390FBF6-6B47-49E2-89AF-7F448B08F406}" srcOrd="0" destOrd="0" parTransId="{7FB97E3B-891A-47A8-AC13-9927D299CA78}" sibTransId="{6A6D0392-50CA-4C06-8477-25BBD240417D}"/>
    <dgm:cxn modelId="{DC2C8A33-B072-4A6D-ADF8-38CE76504690}" type="presParOf" srcId="{F6217E9D-714A-4A41-B1CD-8322392A098C}" destId="{EC98F82F-2302-4C7C-AA7F-DF9666C179A7}" srcOrd="0" destOrd="0" presId="urn:microsoft.com/office/officeart/2005/8/layout/hChevron3"/>
    <dgm:cxn modelId="{A9B96F13-D61D-440B-804E-CCF02854F767}" type="presParOf" srcId="{F6217E9D-714A-4A41-B1CD-8322392A098C}" destId="{CF68B245-8042-430E-BA5A-A05D5D206EBE}" srcOrd="1" destOrd="0" presId="urn:microsoft.com/office/officeart/2005/8/layout/hChevron3"/>
    <dgm:cxn modelId="{AFBCF422-B516-41FB-A54C-7604748887E2}" type="presParOf" srcId="{F6217E9D-714A-4A41-B1CD-8322392A098C}" destId="{511B3268-423C-4043-99F5-5E0CDB629BE6}" srcOrd="2" destOrd="0" presId="urn:microsoft.com/office/officeart/2005/8/layout/hChevron3"/>
    <dgm:cxn modelId="{43A29624-F0CF-419C-B555-BA41B3E807BA}" type="presParOf" srcId="{F6217E9D-714A-4A41-B1CD-8322392A098C}" destId="{99BF0579-65C3-48BA-9DB3-8F975DD6E24D}" srcOrd="3" destOrd="0" presId="urn:microsoft.com/office/officeart/2005/8/layout/hChevron3"/>
    <dgm:cxn modelId="{4A75C487-9111-4BE3-87BD-ED185F2BD55E}" type="presParOf" srcId="{F6217E9D-714A-4A41-B1CD-8322392A098C}" destId="{4C26979D-7E2E-4FE9-91C5-42989BF6D580}" srcOrd="4" destOrd="0" presId="urn:microsoft.com/office/officeart/2005/8/layout/hChevron3"/>
  </dgm:cxnLst>
  <dgm:bg>
    <a:solidFill>
      <a:schemeClr val="accent2">
        <a:lumMod val="20000"/>
        <a:lumOff val="80000"/>
        <a:alpha val="70000"/>
      </a:schemeClr>
    </a:solidFill>
  </dgm:bg>
  <dgm:whole/>
  <dgm:extLst>
    <a:ext uri="http://schemas.microsoft.com/office/drawing/2008/diagram"/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CB816151-DC1C-4EDD-BA4B-6D254706072D}" type="doc">
      <dgm:prSet loTypeId="urn:microsoft.com/office/officeart/2008/layout/CircleAccentTimeline" loCatId="process" qsTypeId="urn:microsoft.com/office/officeart/2005/8/quickstyle/3d3" qsCatId="3D" csTypeId="urn:microsoft.com/office/officeart/2005/8/colors/accent2_2" csCatId="accent2" phldr="1"/>
      <dgm:spPr/>
      <dgm:t>
        <a:bodyPr/>
        <a:lstStyle/>
        <a:p>
          <a:endParaRPr lang="fr-FR"/>
        </a:p>
      </dgm:t>
    </dgm:pt>
    <dgm:pt modelId="{33F85198-A8FB-4DF1-98E0-0FBE380AC08E}">
      <dgm:prSet phldrT="[Texte]" custT="1"/>
      <dgm:spPr/>
      <dgm:t>
        <a:bodyPr/>
        <a:lstStyle/>
        <a:p>
          <a:r>
            <a:rPr lang="ru-RU" sz="13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Организация консультационных встреч с представителями фин.органов</a:t>
          </a:r>
          <a:endParaRPr lang="fr-FR" sz="1300" b="1" i="1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4E4443AB-FB56-451B-9A1A-BA24C1FC3DAA}" type="parTrans" cxnId="{14297B82-1B73-406B-871A-0BDEE69E7AC5}">
      <dgm:prSet/>
      <dgm:spPr/>
      <dgm:t>
        <a:bodyPr/>
        <a:lstStyle/>
        <a:p>
          <a:endParaRPr lang="fr-FR">
            <a:latin typeface="Times New Roman" pitchFamily="18" charset="0"/>
            <a:cs typeface="Times New Roman" pitchFamily="18" charset="0"/>
          </a:endParaRPr>
        </a:p>
      </dgm:t>
    </dgm:pt>
    <dgm:pt modelId="{F82C7EDC-63A3-4C59-A101-202FFEB63222}" type="sibTrans" cxnId="{14297B82-1B73-406B-871A-0BDEE69E7AC5}">
      <dgm:prSet/>
      <dgm:spPr/>
      <dgm:t>
        <a:bodyPr/>
        <a:lstStyle/>
        <a:p>
          <a:endParaRPr lang="fr-FR">
            <a:latin typeface="Times New Roman" pitchFamily="18" charset="0"/>
            <a:cs typeface="Times New Roman" pitchFamily="18" charset="0"/>
          </a:endParaRPr>
        </a:p>
      </dgm:t>
    </dgm:pt>
    <dgm:pt modelId="{B2A5111B-4587-42CC-B4D9-AF6D1F24AABB}">
      <dgm:prSet phldrT="[Texte]" custT="1"/>
      <dgm:spPr/>
      <dgm:t>
        <a:bodyPr/>
        <a:lstStyle/>
        <a:p>
          <a:r>
            <a:rPr lang="ru-RU" sz="13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Разработка форматов и показателей КП</a:t>
          </a:r>
          <a:endParaRPr lang="fr-FR" sz="1300" b="1" i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B4810EC6-A1FF-4807-B02E-B796ADD802D9}" type="parTrans" cxnId="{6B21FB23-8A5B-406E-95C4-2D84CB41451D}">
      <dgm:prSet/>
      <dgm:spPr/>
      <dgm:t>
        <a:bodyPr/>
        <a:lstStyle/>
        <a:p>
          <a:endParaRPr lang="fr-FR">
            <a:latin typeface="Times New Roman" pitchFamily="18" charset="0"/>
            <a:cs typeface="Times New Roman" pitchFamily="18" charset="0"/>
          </a:endParaRPr>
        </a:p>
      </dgm:t>
    </dgm:pt>
    <dgm:pt modelId="{24A97555-8A72-4238-8758-D5AFBBBF57F9}" type="sibTrans" cxnId="{6B21FB23-8A5B-406E-95C4-2D84CB41451D}">
      <dgm:prSet/>
      <dgm:spPr/>
      <dgm:t>
        <a:bodyPr/>
        <a:lstStyle/>
        <a:p>
          <a:endParaRPr lang="fr-FR">
            <a:latin typeface="Times New Roman" pitchFamily="18" charset="0"/>
            <a:cs typeface="Times New Roman" pitchFamily="18" charset="0"/>
          </a:endParaRPr>
        </a:p>
      </dgm:t>
    </dgm:pt>
    <dgm:pt modelId="{0A21DF9F-B152-40DE-8B07-1209ECEA5432}">
      <dgm:prSet phldrT="[Texte]" custT="1"/>
      <dgm:spPr/>
      <dgm:t>
        <a:bodyPr/>
        <a:lstStyle/>
        <a:p>
          <a:r>
            <a:rPr lang="ru-RU" sz="13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Формирование КП в </a:t>
          </a:r>
          <a:r>
            <a:rPr lang="ru-RU" sz="1300" b="1" i="1" dirty="0" err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пилотном</a:t>
          </a:r>
          <a:r>
            <a:rPr lang="ru-RU" sz="13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 режиме </a:t>
          </a:r>
          <a:r>
            <a:rPr lang="ru-RU" sz="11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(КП субъекта РФ + КП ФБ)</a:t>
          </a:r>
          <a:endParaRPr lang="fr-FR" sz="1100" b="1" i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19F80E5-E3B8-475D-8391-D2C16F06F5CE}" type="parTrans" cxnId="{3B82E7D2-55E9-484F-9618-E1B0E3F59FD4}">
      <dgm:prSet/>
      <dgm:spPr/>
      <dgm:t>
        <a:bodyPr/>
        <a:lstStyle/>
        <a:p>
          <a:endParaRPr lang="fr-FR">
            <a:latin typeface="Times New Roman" pitchFamily="18" charset="0"/>
            <a:cs typeface="Times New Roman" pitchFamily="18" charset="0"/>
          </a:endParaRPr>
        </a:p>
      </dgm:t>
    </dgm:pt>
    <dgm:pt modelId="{ED3955F5-E0E9-414A-A148-7E8BBBF8E1E2}" type="sibTrans" cxnId="{3B82E7D2-55E9-484F-9618-E1B0E3F59FD4}">
      <dgm:prSet/>
      <dgm:spPr/>
      <dgm:t>
        <a:bodyPr/>
        <a:lstStyle/>
        <a:p>
          <a:endParaRPr lang="fr-FR">
            <a:latin typeface="Times New Roman" pitchFamily="18" charset="0"/>
            <a:cs typeface="Times New Roman" pitchFamily="18" charset="0"/>
          </a:endParaRPr>
        </a:p>
      </dgm:t>
    </dgm:pt>
    <dgm:pt modelId="{75631828-C486-4A5C-B4C4-064FE9326D11}">
      <dgm:prSet phldrT="[Texte]" custT="1"/>
      <dgm:spPr/>
      <dgm:t>
        <a:bodyPr/>
        <a:lstStyle/>
        <a:p>
          <a:r>
            <a:rPr lang="ru-RU" sz="13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Разработка пакета проектов НПА</a:t>
          </a:r>
          <a:endParaRPr lang="fr-FR" sz="1300" b="1" i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5DD9089D-AE58-4C2E-8C03-D81B8075F7EE}" type="parTrans" cxnId="{23220EE3-4970-457A-94D0-3463B611F54B}">
      <dgm:prSet/>
      <dgm:spPr/>
      <dgm:t>
        <a:bodyPr/>
        <a:lstStyle/>
        <a:p>
          <a:endParaRPr lang="fr-FR">
            <a:latin typeface="Times New Roman" pitchFamily="18" charset="0"/>
            <a:cs typeface="Times New Roman" pitchFamily="18" charset="0"/>
          </a:endParaRPr>
        </a:p>
      </dgm:t>
    </dgm:pt>
    <dgm:pt modelId="{BA152726-49B5-40C8-B58B-C5E6BC646DA9}" type="sibTrans" cxnId="{23220EE3-4970-457A-94D0-3463B611F54B}">
      <dgm:prSet/>
      <dgm:spPr/>
      <dgm:t>
        <a:bodyPr/>
        <a:lstStyle/>
        <a:p>
          <a:endParaRPr lang="fr-FR">
            <a:latin typeface="Times New Roman" pitchFamily="18" charset="0"/>
            <a:cs typeface="Times New Roman" pitchFamily="18" charset="0"/>
          </a:endParaRPr>
        </a:p>
      </dgm:t>
    </dgm:pt>
    <dgm:pt modelId="{8C114DF8-6531-455B-B059-5C21026FE39A}">
      <dgm:prSet phldrT="[Texte]" custT="1"/>
      <dgm:spPr/>
      <dgm:t>
        <a:bodyPr/>
        <a:lstStyle/>
        <a:p>
          <a:r>
            <a:rPr lang="ru-RU" sz="13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Разработка первоначальных предложений по </a:t>
          </a:r>
          <a:r>
            <a:rPr lang="ru-RU" sz="1300" b="1" i="1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консолидир</a:t>
          </a:r>
          <a:r>
            <a:rPr lang="ru-RU" sz="13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. КП субъекта РФ (с учетом м/о)</a:t>
          </a:r>
          <a:endParaRPr lang="fr-FR" sz="1300" b="1" i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15456BEC-2502-4C71-9526-3F7F0A1E1980}" type="parTrans" cxnId="{0B814515-CF66-4D81-A3EC-3FEE37062DC5}">
      <dgm:prSet/>
      <dgm:spPr/>
      <dgm:t>
        <a:bodyPr/>
        <a:lstStyle/>
        <a:p>
          <a:endParaRPr lang="fr-FR">
            <a:latin typeface="Times New Roman" pitchFamily="18" charset="0"/>
            <a:cs typeface="Times New Roman" pitchFamily="18" charset="0"/>
          </a:endParaRPr>
        </a:p>
      </dgm:t>
    </dgm:pt>
    <dgm:pt modelId="{0FD4BFA4-9458-4EA0-ABBA-1D8B08D21DB2}" type="sibTrans" cxnId="{0B814515-CF66-4D81-A3EC-3FEE37062DC5}">
      <dgm:prSet/>
      <dgm:spPr/>
      <dgm:t>
        <a:bodyPr/>
        <a:lstStyle/>
        <a:p>
          <a:endParaRPr lang="fr-FR">
            <a:latin typeface="Times New Roman" pitchFamily="18" charset="0"/>
            <a:cs typeface="Times New Roman" pitchFamily="18" charset="0"/>
          </a:endParaRPr>
        </a:p>
      </dgm:t>
    </dgm:pt>
    <dgm:pt modelId="{81C7D86D-4D2E-40AD-9D0A-E32344620A57}">
      <dgm:prSet phldrT="[Texte]" custT="1"/>
      <dgm:spPr/>
      <dgm:t>
        <a:bodyPr/>
        <a:lstStyle/>
        <a:p>
          <a:r>
            <a:rPr lang="ru-RU" sz="13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Информационно—техническое обеспечение</a:t>
          </a:r>
          <a:r>
            <a:rPr lang="fr-FR" sz="13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endParaRPr lang="fr-FR" sz="1300" b="1" i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233BB6B9-A1CB-4350-A2C9-1A0800992910}" type="sibTrans" cxnId="{EBCC23EC-612B-4712-9C78-9CA17EE5BC7A}">
      <dgm:prSet/>
      <dgm:spPr/>
      <dgm:t>
        <a:bodyPr/>
        <a:lstStyle/>
        <a:p>
          <a:endParaRPr lang="fr-FR">
            <a:latin typeface="Times New Roman" pitchFamily="18" charset="0"/>
            <a:cs typeface="Times New Roman" pitchFamily="18" charset="0"/>
          </a:endParaRPr>
        </a:p>
      </dgm:t>
    </dgm:pt>
    <dgm:pt modelId="{36404163-1008-4E5F-A96C-7F1164F8B560}" type="parTrans" cxnId="{EBCC23EC-612B-4712-9C78-9CA17EE5BC7A}">
      <dgm:prSet/>
      <dgm:spPr/>
      <dgm:t>
        <a:bodyPr/>
        <a:lstStyle/>
        <a:p>
          <a:endParaRPr lang="fr-FR">
            <a:latin typeface="Times New Roman" pitchFamily="18" charset="0"/>
            <a:cs typeface="Times New Roman" pitchFamily="18" charset="0"/>
          </a:endParaRPr>
        </a:p>
      </dgm:t>
    </dgm:pt>
    <dgm:pt modelId="{7F8B8E8D-99EA-4E54-B844-D8C28CAF3ED3}" type="pres">
      <dgm:prSet presAssocID="{CB816151-DC1C-4EDD-BA4B-6D254706072D}" presName="Name0" presStyleCnt="0">
        <dgm:presLayoutVars>
          <dgm:dir/>
        </dgm:presLayoutVars>
      </dgm:prSet>
      <dgm:spPr/>
      <dgm:t>
        <a:bodyPr/>
        <a:lstStyle/>
        <a:p>
          <a:endParaRPr lang="fr-FR"/>
        </a:p>
      </dgm:t>
    </dgm:pt>
    <dgm:pt modelId="{18659F0F-EB12-430D-89B2-7D41B2F8B333}" type="pres">
      <dgm:prSet presAssocID="{33F85198-A8FB-4DF1-98E0-0FBE380AC08E}" presName="parComposite" presStyleCnt="0"/>
      <dgm:spPr/>
      <dgm:t>
        <a:bodyPr/>
        <a:lstStyle/>
        <a:p>
          <a:endParaRPr lang="fr-FR"/>
        </a:p>
      </dgm:t>
    </dgm:pt>
    <dgm:pt modelId="{084E85F4-BFCC-40CC-81B2-791076F075AC}" type="pres">
      <dgm:prSet presAssocID="{33F85198-A8FB-4DF1-98E0-0FBE380AC08E}" presName="parBigCircle" presStyleLbl="node0" presStyleIdx="0" presStyleCnt="2" custLinFactNeighborX="-42494"/>
      <dgm:spPr/>
      <dgm:t>
        <a:bodyPr/>
        <a:lstStyle/>
        <a:p>
          <a:endParaRPr lang="fr-FR"/>
        </a:p>
      </dgm:t>
    </dgm:pt>
    <dgm:pt modelId="{402E9234-4AB7-49A5-9A2D-144B792A5E38}" type="pres">
      <dgm:prSet presAssocID="{33F85198-A8FB-4DF1-98E0-0FBE380AC08E}" presName="parTx" presStyleLbl="revTx" presStyleIdx="0" presStyleCnt="10" custLinFactNeighborX="-39777"/>
      <dgm:spPr/>
      <dgm:t>
        <a:bodyPr/>
        <a:lstStyle/>
        <a:p>
          <a:endParaRPr lang="fr-FR"/>
        </a:p>
      </dgm:t>
    </dgm:pt>
    <dgm:pt modelId="{967B2A89-250E-47B0-9775-C4C56DB323F4}" type="pres">
      <dgm:prSet presAssocID="{33F85198-A8FB-4DF1-98E0-0FBE380AC08E}" presName="bSpace" presStyleCnt="0"/>
      <dgm:spPr/>
      <dgm:t>
        <a:bodyPr/>
        <a:lstStyle/>
        <a:p>
          <a:endParaRPr lang="fr-FR"/>
        </a:p>
      </dgm:t>
    </dgm:pt>
    <dgm:pt modelId="{1FA5CAFA-58D3-479C-8650-2D5C1CA36583}" type="pres">
      <dgm:prSet presAssocID="{33F85198-A8FB-4DF1-98E0-0FBE380AC08E}" presName="parBackupNorm" presStyleCnt="0"/>
      <dgm:spPr/>
      <dgm:t>
        <a:bodyPr/>
        <a:lstStyle/>
        <a:p>
          <a:endParaRPr lang="fr-FR"/>
        </a:p>
      </dgm:t>
    </dgm:pt>
    <dgm:pt modelId="{AA975749-C39E-4BDF-A5B6-A8EA929C0B08}" type="pres">
      <dgm:prSet presAssocID="{F82C7EDC-63A3-4C59-A101-202FFEB63222}" presName="parSpace" presStyleCnt="0"/>
      <dgm:spPr/>
      <dgm:t>
        <a:bodyPr/>
        <a:lstStyle/>
        <a:p>
          <a:endParaRPr lang="fr-FR"/>
        </a:p>
      </dgm:t>
    </dgm:pt>
    <dgm:pt modelId="{17B16B03-A948-43F5-A3FF-0BF57F18876C}" type="pres">
      <dgm:prSet presAssocID="{B2A5111B-4587-42CC-B4D9-AF6D1F24AABB}" presName="desBackupLeftNorm" presStyleCnt="0"/>
      <dgm:spPr/>
      <dgm:t>
        <a:bodyPr/>
        <a:lstStyle/>
        <a:p>
          <a:endParaRPr lang="fr-FR"/>
        </a:p>
      </dgm:t>
    </dgm:pt>
    <dgm:pt modelId="{6B02BE1D-3959-454D-B3D5-3F9FB0125D18}" type="pres">
      <dgm:prSet presAssocID="{B2A5111B-4587-42CC-B4D9-AF6D1F24AABB}" presName="desComposite" presStyleCnt="0"/>
      <dgm:spPr/>
      <dgm:t>
        <a:bodyPr/>
        <a:lstStyle/>
        <a:p>
          <a:endParaRPr lang="fr-FR"/>
        </a:p>
      </dgm:t>
    </dgm:pt>
    <dgm:pt modelId="{437501EA-350B-422A-B790-5DB157821638}" type="pres">
      <dgm:prSet presAssocID="{B2A5111B-4587-42CC-B4D9-AF6D1F24AABB}" presName="desCircle" presStyleLbl="node1" presStyleIdx="0" presStyleCnt="4" custScaleX="93951" custLinFactNeighborX="-60198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endParaRPr lang="fr-FR"/>
        </a:p>
      </dgm:t>
    </dgm:pt>
    <dgm:pt modelId="{EB3136BC-0AE8-438E-8285-5E298BDB5AEA}" type="pres">
      <dgm:prSet presAssocID="{B2A5111B-4587-42CC-B4D9-AF6D1F24AABB}" presName="chTx" presStyleLbl="revTx" presStyleIdx="1" presStyleCnt="10" custScaleX="102934" custLinFactNeighborX="-27953"/>
      <dgm:spPr/>
      <dgm:t>
        <a:bodyPr/>
        <a:lstStyle/>
        <a:p>
          <a:endParaRPr lang="fr-FR"/>
        </a:p>
      </dgm:t>
    </dgm:pt>
    <dgm:pt modelId="{ADA46B96-B39C-4ABA-ACC9-43E44ECBFF3D}" type="pres">
      <dgm:prSet presAssocID="{B2A5111B-4587-42CC-B4D9-AF6D1F24AABB}" presName="desTx" presStyleLbl="revTx" presStyleIdx="2" presStyleCnt="1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0B83A00-02DB-4ECE-AF5C-44A5E1CD62EB}" type="pres">
      <dgm:prSet presAssocID="{B2A5111B-4587-42CC-B4D9-AF6D1F24AABB}" presName="desBackupRightNorm" presStyleCnt="0"/>
      <dgm:spPr/>
      <dgm:t>
        <a:bodyPr/>
        <a:lstStyle/>
        <a:p>
          <a:endParaRPr lang="fr-FR"/>
        </a:p>
      </dgm:t>
    </dgm:pt>
    <dgm:pt modelId="{706351D2-A6A2-463E-A143-7070B77553DA}" type="pres">
      <dgm:prSet presAssocID="{24A97555-8A72-4238-8758-D5AFBBBF57F9}" presName="desSpace" presStyleCnt="0"/>
      <dgm:spPr/>
      <dgm:t>
        <a:bodyPr/>
        <a:lstStyle/>
        <a:p>
          <a:endParaRPr lang="fr-FR"/>
        </a:p>
      </dgm:t>
    </dgm:pt>
    <dgm:pt modelId="{D0104084-E7AF-4966-8A4D-49C695C0E765}" type="pres">
      <dgm:prSet presAssocID="{81C7D86D-4D2E-40AD-9D0A-E32344620A57}" presName="desBackupLeftNorm" presStyleCnt="0"/>
      <dgm:spPr/>
      <dgm:t>
        <a:bodyPr/>
        <a:lstStyle/>
        <a:p>
          <a:endParaRPr lang="fr-FR"/>
        </a:p>
      </dgm:t>
    </dgm:pt>
    <dgm:pt modelId="{4897F4D9-4FE8-47E0-90E8-93C939DCD734}" type="pres">
      <dgm:prSet presAssocID="{81C7D86D-4D2E-40AD-9D0A-E32344620A57}" presName="desComposite" presStyleCnt="0"/>
      <dgm:spPr/>
      <dgm:t>
        <a:bodyPr/>
        <a:lstStyle/>
        <a:p>
          <a:endParaRPr lang="fr-FR"/>
        </a:p>
      </dgm:t>
    </dgm:pt>
    <dgm:pt modelId="{13AC21F2-ABC4-46CA-B896-14F7C6BBEE55}" type="pres">
      <dgm:prSet presAssocID="{81C7D86D-4D2E-40AD-9D0A-E32344620A57}" presName="desCircle" presStyleLbl="node1" presStyleIdx="1" presStyleCnt="4" custScaleX="93951" custLinFactNeighborX="-1171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endParaRPr lang="fr-FR"/>
        </a:p>
      </dgm:t>
    </dgm:pt>
    <dgm:pt modelId="{FB3F64FE-9455-4F3A-981E-338A127385FF}" type="pres">
      <dgm:prSet presAssocID="{81C7D86D-4D2E-40AD-9D0A-E32344620A57}" presName="chTx" presStyleLbl="revTx" presStyleIdx="3" presStyleCnt="10" custLinFactNeighborX="-6576"/>
      <dgm:spPr/>
      <dgm:t>
        <a:bodyPr/>
        <a:lstStyle/>
        <a:p>
          <a:endParaRPr lang="fr-FR"/>
        </a:p>
      </dgm:t>
    </dgm:pt>
    <dgm:pt modelId="{6406F2F0-A0C2-47F8-A51D-F6A6BC62DC41}" type="pres">
      <dgm:prSet presAssocID="{81C7D86D-4D2E-40AD-9D0A-E32344620A57}" presName="desTx" presStyleLbl="revTx" presStyleIdx="4" presStyleCnt="1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11CB883-B251-4750-B215-682505D32731}" type="pres">
      <dgm:prSet presAssocID="{81C7D86D-4D2E-40AD-9D0A-E32344620A57}" presName="desBackupRightNorm" presStyleCnt="0"/>
      <dgm:spPr/>
      <dgm:t>
        <a:bodyPr/>
        <a:lstStyle/>
        <a:p>
          <a:endParaRPr lang="fr-FR"/>
        </a:p>
      </dgm:t>
    </dgm:pt>
    <dgm:pt modelId="{072DF027-8D2A-4812-B214-3819B3841DC8}" type="pres">
      <dgm:prSet presAssocID="{233BB6B9-A1CB-4350-A2C9-1A0800992910}" presName="desSpace" presStyleCnt="0"/>
      <dgm:spPr/>
      <dgm:t>
        <a:bodyPr/>
        <a:lstStyle/>
        <a:p>
          <a:endParaRPr lang="fr-FR"/>
        </a:p>
      </dgm:t>
    </dgm:pt>
    <dgm:pt modelId="{EBAA38BC-3526-438F-BB6E-648CA2DEC077}" type="pres">
      <dgm:prSet presAssocID="{0A21DF9F-B152-40DE-8B07-1209ECEA5432}" presName="parComposite" presStyleCnt="0"/>
      <dgm:spPr/>
      <dgm:t>
        <a:bodyPr/>
        <a:lstStyle/>
        <a:p>
          <a:endParaRPr lang="fr-FR"/>
        </a:p>
      </dgm:t>
    </dgm:pt>
    <dgm:pt modelId="{7431EE22-A8EB-4CFF-8A01-BF3D9DBB510A}" type="pres">
      <dgm:prSet presAssocID="{0A21DF9F-B152-40DE-8B07-1209ECEA5432}" presName="parBigCircle" presStyleLbl="node0" presStyleIdx="1" presStyleCnt="2" custLinFactNeighborX="5471"/>
      <dgm:spPr/>
      <dgm:t>
        <a:bodyPr/>
        <a:lstStyle/>
        <a:p>
          <a:endParaRPr lang="fr-FR"/>
        </a:p>
      </dgm:t>
    </dgm:pt>
    <dgm:pt modelId="{A324FA48-DE92-41C7-A54B-22E861A43EA6}" type="pres">
      <dgm:prSet presAssocID="{0A21DF9F-B152-40DE-8B07-1209ECEA5432}" presName="parTx" presStyleLbl="revTx" presStyleIdx="5" presStyleCnt="10" custLinFactNeighborX="5123"/>
      <dgm:spPr/>
      <dgm:t>
        <a:bodyPr/>
        <a:lstStyle/>
        <a:p>
          <a:endParaRPr lang="fr-FR"/>
        </a:p>
      </dgm:t>
    </dgm:pt>
    <dgm:pt modelId="{45064E6B-9E44-44B5-A4B5-184C76243368}" type="pres">
      <dgm:prSet presAssocID="{0A21DF9F-B152-40DE-8B07-1209ECEA5432}" presName="bSpace" presStyleCnt="0"/>
      <dgm:spPr/>
      <dgm:t>
        <a:bodyPr/>
        <a:lstStyle/>
        <a:p>
          <a:endParaRPr lang="fr-FR"/>
        </a:p>
      </dgm:t>
    </dgm:pt>
    <dgm:pt modelId="{77FA93F3-8EE8-41D7-A044-68C7012F7FBE}" type="pres">
      <dgm:prSet presAssocID="{0A21DF9F-B152-40DE-8B07-1209ECEA5432}" presName="parBackupNorm" presStyleCnt="0"/>
      <dgm:spPr/>
      <dgm:t>
        <a:bodyPr/>
        <a:lstStyle/>
        <a:p>
          <a:endParaRPr lang="fr-FR"/>
        </a:p>
      </dgm:t>
    </dgm:pt>
    <dgm:pt modelId="{9BED14E4-F52E-46C3-870A-ECEE40BD4F70}" type="pres">
      <dgm:prSet presAssocID="{ED3955F5-E0E9-414A-A148-7E8BBBF8E1E2}" presName="parSpace" presStyleCnt="0"/>
      <dgm:spPr/>
      <dgm:t>
        <a:bodyPr/>
        <a:lstStyle/>
        <a:p>
          <a:endParaRPr lang="fr-FR"/>
        </a:p>
      </dgm:t>
    </dgm:pt>
    <dgm:pt modelId="{32DCB460-3217-4588-904C-023CF32583C4}" type="pres">
      <dgm:prSet presAssocID="{75631828-C486-4A5C-B4C4-064FE9326D11}" presName="desBackupLeftNorm" presStyleCnt="0"/>
      <dgm:spPr/>
      <dgm:t>
        <a:bodyPr/>
        <a:lstStyle/>
        <a:p>
          <a:endParaRPr lang="fr-FR"/>
        </a:p>
      </dgm:t>
    </dgm:pt>
    <dgm:pt modelId="{1EBE3F25-162E-419C-9E05-9BCC375394C2}" type="pres">
      <dgm:prSet presAssocID="{75631828-C486-4A5C-B4C4-064FE9326D11}" presName="desComposite" presStyleCnt="0"/>
      <dgm:spPr/>
      <dgm:t>
        <a:bodyPr/>
        <a:lstStyle/>
        <a:p>
          <a:endParaRPr lang="fr-FR"/>
        </a:p>
      </dgm:t>
    </dgm:pt>
    <dgm:pt modelId="{FF04AB07-6703-4BCE-BBED-5B6F2A97EF19}" type="pres">
      <dgm:prSet presAssocID="{75631828-C486-4A5C-B4C4-064FE9326D11}" presName="desCircle" presStyleLbl="node1" presStyleIdx="2" presStyleCnt="4" custLinFactNeighborX="51985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endParaRPr lang="fr-FR"/>
        </a:p>
      </dgm:t>
    </dgm:pt>
    <dgm:pt modelId="{760916FF-1448-4707-AEE8-5336A2F18CE5}" type="pres">
      <dgm:prSet presAssocID="{75631828-C486-4A5C-B4C4-064FE9326D11}" presName="chTx" presStyleLbl="revTx" presStyleIdx="6" presStyleCnt="10" custScaleX="93951" custLinFactNeighborX="29193"/>
      <dgm:spPr/>
      <dgm:t>
        <a:bodyPr/>
        <a:lstStyle/>
        <a:p>
          <a:endParaRPr lang="fr-FR"/>
        </a:p>
      </dgm:t>
    </dgm:pt>
    <dgm:pt modelId="{AAF2DD29-CF58-46AB-8FF9-44A7F562EEE6}" type="pres">
      <dgm:prSet presAssocID="{75631828-C486-4A5C-B4C4-064FE9326D11}" presName="desTx" presStyleLbl="revTx" presStyleIdx="7" presStyleCnt="10" custLinFactNeighborX="6167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4DC4F11-88CA-4A66-A086-94BC3EA9851E}" type="pres">
      <dgm:prSet presAssocID="{75631828-C486-4A5C-B4C4-064FE9326D11}" presName="desBackupRightNorm" presStyleCnt="0"/>
      <dgm:spPr/>
      <dgm:t>
        <a:bodyPr/>
        <a:lstStyle/>
        <a:p>
          <a:endParaRPr lang="fr-FR"/>
        </a:p>
      </dgm:t>
    </dgm:pt>
    <dgm:pt modelId="{8AB49D5D-D2DC-4EDE-9BCF-753E463BA88C}" type="pres">
      <dgm:prSet presAssocID="{BA152726-49B5-40C8-B58B-C5E6BC646DA9}" presName="desSpace" presStyleCnt="0"/>
      <dgm:spPr/>
      <dgm:t>
        <a:bodyPr/>
        <a:lstStyle/>
        <a:p>
          <a:endParaRPr lang="fr-FR"/>
        </a:p>
      </dgm:t>
    </dgm:pt>
    <dgm:pt modelId="{69983FD1-1AEE-47B1-90AC-5D249A4F1F8C}" type="pres">
      <dgm:prSet presAssocID="{8C114DF8-6531-455B-B059-5C21026FE39A}" presName="desBackupLeftNorm" presStyleCnt="0"/>
      <dgm:spPr/>
      <dgm:t>
        <a:bodyPr/>
        <a:lstStyle/>
        <a:p>
          <a:endParaRPr lang="fr-FR"/>
        </a:p>
      </dgm:t>
    </dgm:pt>
    <dgm:pt modelId="{D3096D56-1FB1-4B4E-B6BD-4ADD37D0BD25}" type="pres">
      <dgm:prSet presAssocID="{8C114DF8-6531-455B-B059-5C21026FE39A}" presName="desComposite" presStyleCnt="0"/>
      <dgm:spPr/>
      <dgm:t>
        <a:bodyPr/>
        <a:lstStyle/>
        <a:p>
          <a:endParaRPr lang="fr-FR"/>
        </a:p>
      </dgm:t>
    </dgm:pt>
    <dgm:pt modelId="{1246B76C-4CB3-4A78-8B3E-379CD4D231BE}" type="pres">
      <dgm:prSet presAssocID="{8C114DF8-6531-455B-B059-5C21026FE39A}" presName="desCircle" presStyleLbl="node1" presStyleIdx="3" presStyleCnt="4" custLinFactX="9529" custLinFactNeighborX="100000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endParaRPr lang="fr-FR"/>
        </a:p>
      </dgm:t>
    </dgm:pt>
    <dgm:pt modelId="{1CE86E71-1017-497C-A469-787DFF8BD11F}" type="pres">
      <dgm:prSet presAssocID="{8C114DF8-6531-455B-B059-5C21026FE39A}" presName="chTx" presStyleLbl="revTx" presStyleIdx="8" presStyleCnt="10" custLinFactNeighborX="61503"/>
      <dgm:spPr/>
      <dgm:t>
        <a:bodyPr/>
        <a:lstStyle/>
        <a:p>
          <a:endParaRPr lang="fr-FR"/>
        </a:p>
      </dgm:t>
    </dgm:pt>
    <dgm:pt modelId="{7AA40F4B-392F-46EE-BA43-BAB6340BB3AB}" type="pres">
      <dgm:prSet presAssocID="{8C114DF8-6531-455B-B059-5C21026FE39A}" presName="desTx" presStyleLbl="revTx" presStyleIdx="9" presStyleCnt="10" custLinFactNeighborX="5438" custLinFactNeighborY="-291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22DA5E4-8D9A-4253-8B8B-8C2B8CA6E88B}" type="pres">
      <dgm:prSet presAssocID="{8C114DF8-6531-455B-B059-5C21026FE39A}" presName="desBackupRightNorm" presStyleCnt="0"/>
      <dgm:spPr/>
      <dgm:t>
        <a:bodyPr/>
        <a:lstStyle/>
        <a:p>
          <a:endParaRPr lang="fr-FR"/>
        </a:p>
      </dgm:t>
    </dgm:pt>
    <dgm:pt modelId="{506EAA98-F810-40D1-A3F0-3B3DBDAB96EC}" type="pres">
      <dgm:prSet presAssocID="{0FD4BFA4-9458-4EA0-ABBA-1D8B08D21DB2}" presName="desSpace" presStyleCnt="0"/>
      <dgm:spPr/>
      <dgm:t>
        <a:bodyPr/>
        <a:lstStyle/>
        <a:p>
          <a:endParaRPr lang="fr-FR"/>
        </a:p>
      </dgm:t>
    </dgm:pt>
  </dgm:ptLst>
  <dgm:cxnLst>
    <dgm:cxn modelId="{3B82E7D2-55E9-484F-9618-E1B0E3F59FD4}" srcId="{CB816151-DC1C-4EDD-BA4B-6D254706072D}" destId="{0A21DF9F-B152-40DE-8B07-1209ECEA5432}" srcOrd="1" destOrd="0" parTransId="{719F80E5-E3B8-475D-8391-D2C16F06F5CE}" sibTransId="{ED3955F5-E0E9-414A-A148-7E8BBBF8E1E2}"/>
    <dgm:cxn modelId="{AB7CB480-9B57-4F9C-87FD-A33D6A7E2BE2}" type="presOf" srcId="{75631828-C486-4A5C-B4C4-064FE9326D11}" destId="{760916FF-1448-4707-AEE8-5336A2F18CE5}" srcOrd="0" destOrd="0" presId="urn:microsoft.com/office/officeart/2008/layout/CircleAccentTimeline"/>
    <dgm:cxn modelId="{EBCC23EC-612B-4712-9C78-9CA17EE5BC7A}" srcId="{33F85198-A8FB-4DF1-98E0-0FBE380AC08E}" destId="{81C7D86D-4D2E-40AD-9D0A-E32344620A57}" srcOrd="1" destOrd="0" parTransId="{36404163-1008-4E5F-A96C-7F1164F8B560}" sibTransId="{233BB6B9-A1CB-4350-A2C9-1A0800992910}"/>
    <dgm:cxn modelId="{E0021D0A-CF9C-449D-8AC1-2DB9AB9BB3F4}" type="presOf" srcId="{81C7D86D-4D2E-40AD-9D0A-E32344620A57}" destId="{FB3F64FE-9455-4F3A-981E-338A127385FF}" srcOrd="0" destOrd="0" presId="urn:microsoft.com/office/officeart/2008/layout/CircleAccentTimeline"/>
    <dgm:cxn modelId="{41E537A0-787C-4CFC-8DC4-0A23B4853AED}" type="presOf" srcId="{8C114DF8-6531-455B-B059-5C21026FE39A}" destId="{1CE86E71-1017-497C-A469-787DFF8BD11F}" srcOrd="0" destOrd="0" presId="urn:microsoft.com/office/officeart/2008/layout/CircleAccentTimeline"/>
    <dgm:cxn modelId="{4E89957B-773C-4ECF-8299-697A01AB0747}" type="presOf" srcId="{CB816151-DC1C-4EDD-BA4B-6D254706072D}" destId="{7F8B8E8D-99EA-4E54-B844-D8C28CAF3ED3}" srcOrd="0" destOrd="0" presId="urn:microsoft.com/office/officeart/2008/layout/CircleAccentTimeline"/>
    <dgm:cxn modelId="{2D8F2326-6284-490E-9031-CF86B0C4C169}" type="presOf" srcId="{B2A5111B-4587-42CC-B4D9-AF6D1F24AABB}" destId="{EB3136BC-0AE8-438E-8285-5E298BDB5AEA}" srcOrd="0" destOrd="0" presId="urn:microsoft.com/office/officeart/2008/layout/CircleAccentTimeline"/>
    <dgm:cxn modelId="{24BEC67C-F93D-48DC-9772-11D516BAE796}" type="presOf" srcId="{0A21DF9F-B152-40DE-8B07-1209ECEA5432}" destId="{A324FA48-DE92-41C7-A54B-22E861A43EA6}" srcOrd="0" destOrd="0" presId="urn:microsoft.com/office/officeart/2008/layout/CircleAccentTimeline"/>
    <dgm:cxn modelId="{FF33C7FA-1EC1-4C7A-9BCA-09232F8E62C0}" type="presOf" srcId="{33F85198-A8FB-4DF1-98E0-0FBE380AC08E}" destId="{402E9234-4AB7-49A5-9A2D-144B792A5E38}" srcOrd="0" destOrd="0" presId="urn:microsoft.com/office/officeart/2008/layout/CircleAccentTimeline"/>
    <dgm:cxn modelId="{14297B82-1B73-406B-871A-0BDEE69E7AC5}" srcId="{CB816151-DC1C-4EDD-BA4B-6D254706072D}" destId="{33F85198-A8FB-4DF1-98E0-0FBE380AC08E}" srcOrd="0" destOrd="0" parTransId="{4E4443AB-FB56-451B-9A1A-BA24C1FC3DAA}" sibTransId="{F82C7EDC-63A3-4C59-A101-202FFEB63222}"/>
    <dgm:cxn modelId="{0B814515-CF66-4D81-A3EC-3FEE37062DC5}" srcId="{0A21DF9F-B152-40DE-8B07-1209ECEA5432}" destId="{8C114DF8-6531-455B-B059-5C21026FE39A}" srcOrd="1" destOrd="0" parTransId="{15456BEC-2502-4C71-9526-3F7F0A1E1980}" sibTransId="{0FD4BFA4-9458-4EA0-ABBA-1D8B08D21DB2}"/>
    <dgm:cxn modelId="{23220EE3-4970-457A-94D0-3463B611F54B}" srcId="{0A21DF9F-B152-40DE-8B07-1209ECEA5432}" destId="{75631828-C486-4A5C-B4C4-064FE9326D11}" srcOrd="0" destOrd="0" parTransId="{5DD9089D-AE58-4C2E-8C03-D81B8075F7EE}" sibTransId="{BA152726-49B5-40C8-B58B-C5E6BC646DA9}"/>
    <dgm:cxn modelId="{6B21FB23-8A5B-406E-95C4-2D84CB41451D}" srcId="{33F85198-A8FB-4DF1-98E0-0FBE380AC08E}" destId="{B2A5111B-4587-42CC-B4D9-AF6D1F24AABB}" srcOrd="0" destOrd="0" parTransId="{B4810EC6-A1FF-4807-B02E-B796ADD802D9}" sibTransId="{24A97555-8A72-4238-8758-D5AFBBBF57F9}"/>
    <dgm:cxn modelId="{37480DB7-48CB-4336-B88D-7C516EBA3495}" type="presParOf" srcId="{7F8B8E8D-99EA-4E54-B844-D8C28CAF3ED3}" destId="{18659F0F-EB12-430D-89B2-7D41B2F8B333}" srcOrd="0" destOrd="0" presId="urn:microsoft.com/office/officeart/2008/layout/CircleAccentTimeline"/>
    <dgm:cxn modelId="{D9127A45-E279-400F-8DB9-6DFCFD667A74}" type="presParOf" srcId="{18659F0F-EB12-430D-89B2-7D41B2F8B333}" destId="{084E85F4-BFCC-40CC-81B2-791076F075AC}" srcOrd="0" destOrd="0" presId="urn:microsoft.com/office/officeart/2008/layout/CircleAccentTimeline"/>
    <dgm:cxn modelId="{61D73E10-5FA5-422C-9DBE-8CAB387CCEBB}" type="presParOf" srcId="{18659F0F-EB12-430D-89B2-7D41B2F8B333}" destId="{402E9234-4AB7-49A5-9A2D-144B792A5E38}" srcOrd="1" destOrd="0" presId="urn:microsoft.com/office/officeart/2008/layout/CircleAccentTimeline"/>
    <dgm:cxn modelId="{5E251322-CA61-4458-80B2-E6BA8969164F}" type="presParOf" srcId="{18659F0F-EB12-430D-89B2-7D41B2F8B333}" destId="{967B2A89-250E-47B0-9775-C4C56DB323F4}" srcOrd="2" destOrd="0" presId="urn:microsoft.com/office/officeart/2008/layout/CircleAccentTimeline"/>
    <dgm:cxn modelId="{875B3117-6DA0-435F-8FCE-266FDC2BB0D5}" type="presParOf" srcId="{7F8B8E8D-99EA-4E54-B844-D8C28CAF3ED3}" destId="{1FA5CAFA-58D3-479C-8650-2D5C1CA36583}" srcOrd="1" destOrd="0" presId="urn:microsoft.com/office/officeart/2008/layout/CircleAccentTimeline"/>
    <dgm:cxn modelId="{B8CCD1F6-1C4D-4B75-AF44-25FF53D2E1AE}" type="presParOf" srcId="{7F8B8E8D-99EA-4E54-B844-D8C28CAF3ED3}" destId="{AA975749-C39E-4BDF-A5B6-A8EA929C0B08}" srcOrd="2" destOrd="0" presId="urn:microsoft.com/office/officeart/2008/layout/CircleAccentTimeline"/>
    <dgm:cxn modelId="{A4E237EC-08E6-4E83-83D2-6F4386E0E540}" type="presParOf" srcId="{7F8B8E8D-99EA-4E54-B844-D8C28CAF3ED3}" destId="{17B16B03-A948-43F5-A3FF-0BF57F18876C}" srcOrd="3" destOrd="0" presId="urn:microsoft.com/office/officeart/2008/layout/CircleAccentTimeline"/>
    <dgm:cxn modelId="{96720F3A-A93B-4CFE-B9B8-6A45C6911820}" type="presParOf" srcId="{7F8B8E8D-99EA-4E54-B844-D8C28CAF3ED3}" destId="{6B02BE1D-3959-454D-B3D5-3F9FB0125D18}" srcOrd="4" destOrd="0" presId="urn:microsoft.com/office/officeart/2008/layout/CircleAccentTimeline"/>
    <dgm:cxn modelId="{D4CDFCA5-BADD-4061-89CC-CD7420AA1648}" type="presParOf" srcId="{6B02BE1D-3959-454D-B3D5-3F9FB0125D18}" destId="{437501EA-350B-422A-B790-5DB157821638}" srcOrd="0" destOrd="0" presId="urn:microsoft.com/office/officeart/2008/layout/CircleAccentTimeline"/>
    <dgm:cxn modelId="{7EAB201E-5D67-4036-8AC5-77EFF27BC039}" type="presParOf" srcId="{6B02BE1D-3959-454D-B3D5-3F9FB0125D18}" destId="{EB3136BC-0AE8-438E-8285-5E298BDB5AEA}" srcOrd="1" destOrd="0" presId="urn:microsoft.com/office/officeart/2008/layout/CircleAccentTimeline"/>
    <dgm:cxn modelId="{F3D36646-6059-4351-B2CD-15C333DC331F}" type="presParOf" srcId="{6B02BE1D-3959-454D-B3D5-3F9FB0125D18}" destId="{ADA46B96-B39C-4ABA-ACC9-43E44ECBFF3D}" srcOrd="2" destOrd="0" presId="urn:microsoft.com/office/officeart/2008/layout/CircleAccentTimeline"/>
    <dgm:cxn modelId="{29077654-39D5-4187-B711-DF15DC8E69B1}" type="presParOf" srcId="{7F8B8E8D-99EA-4E54-B844-D8C28CAF3ED3}" destId="{80B83A00-02DB-4ECE-AF5C-44A5E1CD62EB}" srcOrd="5" destOrd="0" presId="urn:microsoft.com/office/officeart/2008/layout/CircleAccentTimeline"/>
    <dgm:cxn modelId="{B1C4EA5D-F581-43EB-B3E0-F775DC689A75}" type="presParOf" srcId="{7F8B8E8D-99EA-4E54-B844-D8C28CAF3ED3}" destId="{706351D2-A6A2-463E-A143-7070B77553DA}" srcOrd="6" destOrd="0" presId="urn:microsoft.com/office/officeart/2008/layout/CircleAccentTimeline"/>
    <dgm:cxn modelId="{35FE53BF-A9A6-4E0B-8B8E-1004D3D83A42}" type="presParOf" srcId="{7F8B8E8D-99EA-4E54-B844-D8C28CAF3ED3}" destId="{D0104084-E7AF-4966-8A4D-49C695C0E765}" srcOrd="7" destOrd="0" presId="urn:microsoft.com/office/officeart/2008/layout/CircleAccentTimeline"/>
    <dgm:cxn modelId="{81F3FDBA-1EBD-4639-994D-E223B8A6A017}" type="presParOf" srcId="{7F8B8E8D-99EA-4E54-B844-D8C28CAF3ED3}" destId="{4897F4D9-4FE8-47E0-90E8-93C939DCD734}" srcOrd="8" destOrd="0" presId="urn:microsoft.com/office/officeart/2008/layout/CircleAccentTimeline"/>
    <dgm:cxn modelId="{E3C88AE2-0C20-431B-B2F0-65C9D5CCCDE1}" type="presParOf" srcId="{4897F4D9-4FE8-47E0-90E8-93C939DCD734}" destId="{13AC21F2-ABC4-46CA-B896-14F7C6BBEE55}" srcOrd="0" destOrd="0" presId="urn:microsoft.com/office/officeart/2008/layout/CircleAccentTimeline"/>
    <dgm:cxn modelId="{0F1D8696-8B4E-4E8E-A9B5-DE3411A98ABA}" type="presParOf" srcId="{4897F4D9-4FE8-47E0-90E8-93C939DCD734}" destId="{FB3F64FE-9455-4F3A-981E-338A127385FF}" srcOrd="1" destOrd="0" presId="urn:microsoft.com/office/officeart/2008/layout/CircleAccentTimeline"/>
    <dgm:cxn modelId="{985C7633-6801-4341-918C-A9E6BA3172DF}" type="presParOf" srcId="{4897F4D9-4FE8-47E0-90E8-93C939DCD734}" destId="{6406F2F0-A0C2-47F8-A51D-F6A6BC62DC41}" srcOrd="2" destOrd="0" presId="urn:microsoft.com/office/officeart/2008/layout/CircleAccentTimeline"/>
    <dgm:cxn modelId="{E053D670-7499-4D00-835C-2009E8106E35}" type="presParOf" srcId="{7F8B8E8D-99EA-4E54-B844-D8C28CAF3ED3}" destId="{411CB883-B251-4750-B215-682505D32731}" srcOrd="9" destOrd="0" presId="urn:microsoft.com/office/officeart/2008/layout/CircleAccentTimeline"/>
    <dgm:cxn modelId="{2DE675DB-FE5B-4241-9CC2-8AB14E2996C1}" type="presParOf" srcId="{7F8B8E8D-99EA-4E54-B844-D8C28CAF3ED3}" destId="{072DF027-8D2A-4812-B214-3819B3841DC8}" srcOrd="10" destOrd="0" presId="urn:microsoft.com/office/officeart/2008/layout/CircleAccentTimeline"/>
    <dgm:cxn modelId="{80FD5167-6379-4E1B-AD6F-5D89F7CE8F86}" type="presParOf" srcId="{7F8B8E8D-99EA-4E54-B844-D8C28CAF3ED3}" destId="{EBAA38BC-3526-438F-BB6E-648CA2DEC077}" srcOrd="11" destOrd="0" presId="urn:microsoft.com/office/officeart/2008/layout/CircleAccentTimeline"/>
    <dgm:cxn modelId="{3A14CB79-9D6E-481A-9A31-D2E85AEEA19C}" type="presParOf" srcId="{EBAA38BC-3526-438F-BB6E-648CA2DEC077}" destId="{7431EE22-A8EB-4CFF-8A01-BF3D9DBB510A}" srcOrd="0" destOrd="0" presId="urn:microsoft.com/office/officeart/2008/layout/CircleAccentTimeline"/>
    <dgm:cxn modelId="{8D79E068-00C0-4B1C-B497-AD9D422A5A75}" type="presParOf" srcId="{EBAA38BC-3526-438F-BB6E-648CA2DEC077}" destId="{A324FA48-DE92-41C7-A54B-22E861A43EA6}" srcOrd="1" destOrd="0" presId="urn:microsoft.com/office/officeart/2008/layout/CircleAccentTimeline"/>
    <dgm:cxn modelId="{2DDE5B14-39FE-4617-AF3F-19290062A81B}" type="presParOf" srcId="{EBAA38BC-3526-438F-BB6E-648CA2DEC077}" destId="{45064E6B-9E44-44B5-A4B5-184C76243368}" srcOrd="2" destOrd="0" presId="urn:microsoft.com/office/officeart/2008/layout/CircleAccentTimeline"/>
    <dgm:cxn modelId="{4F69F151-6B68-49E4-B665-B85F8E5D723A}" type="presParOf" srcId="{7F8B8E8D-99EA-4E54-B844-D8C28CAF3ED3}" destId="{77FA93F3-8EE8-41D7-A044-68C7012F7FBE}" srcOrd="12" destOrd="0" presId="urn:microsoft.com/office/officeart/2008/layout/CircleAccentTimeline"/>
    <dgm:cxn modelId="{B75DEE6B-20D9-43EF-80D8-66A1C3BA2D9C}" type="presParOf" srcId="{7F8B8E8D-99EA-4E54-B844-D8C28CAF3ED3}" destId="{9BED14E4-F52E-46C3-870A-ECEE40BD4F70}" srcOrd="13" destOrd="0" presId="urn:microsoft.com/office/officeart/2008/layout/CircleAccentTimeline"/>
    <dgm:cxn modelId="{453C0813-58F4-4AA5-BC24-6C4970412970}" type="presParOf" srcId="{7F8B8E8D-99EA-4E54-B844-D8C28CAF3ED3}" destId="{32DCB460-3217-4588-904C-023CF32583C4}" srcOrd="14" destOrd="0" presId="urn:microsoft.com/office/officeart/2008/layout/CircleAccentTimeline"/>
    <dgm:cxn modelId="{520AC661-7E59-4428-ACC6-7962095F3500}" type="presParOf" srcId="{7F8B8E8D-99EA-4E54-B844-D8C28CAF3ED3}" destId="{1EBE3F25-162E-419C-9E05-9BCC375394C2}" srcOrd="15" destOrd="0" presId="urn:microsoft.com/office/officeart/2008/layout/CircleAccentTimeline"/>
    <dgm:cxn modelId="{8D9D7689-3C87-454B-A53E-1CD503A4A965}" type="presParOf" srcId="{1EBE3F25-162E-419C-9E05-9BCC375394C2}" destId="{FF04AB07-6703-4BCE-BBED-5B6F2A97EF19}" srcOrd="0" destOrd="0" presId="urn:microsoft.com/office/officeart/2008/layout/CircleAccentTimeline"/>
    <dgm:cxn modelId="{0DB2B85C-B0FB-4DDC-A7D4-7CEDB8406906}" type="presParOf" srcId="{1EBE3F25-162E-419C-9E05-9BCC375394C2}" destId="{760916FF-1448-4707-AEE8-5336A2F18CE5}" srcOrd="1" destOrd="0" presId="urn:microsoft.com/office/officeart/2008/layout/CircleAccentTimeline"/>
    <dgm:cxn modelId="{2804357D-0C96-46BA-8DD6-ED1D5B578A17}" type="presParOf" srcId="{1EBE3F25-162E-419C-9E05-9BCC375394C2}" destId="{AAF2DD29-CF58-46AB-8FF9-44A7F562EEE6}" srcOrd="2" destOrd="0" presId="urn:microsoft.com/office/officeart/2008/layout/CircleAccentTimeline"/>
    <dgm:cxn modelId="{8BCEC1A9-C5AC-439E-9AA4-1C8749ABFC6C}" type="presParOf" srcId="{7F8B8E8D-99EA-4E54-B844-D8C28CAF3ED3}" destId="{B4DC4F11-88CA-4A66-A086-94BC3EA9851E}" srcOrd="16" destOrd="0" presId="urn:microsoft.com/office/officeart/2008/layout/CircleAccentTimeline"/>
    <dgm:cxn modelId="{C3EE7832-11EA-4498-B255-713EE9404322}" type="presParOf" srcId="{7F8B8E8D-99EA-4E54-B844-D8C28CAF3ED3}" destId="{8AB49D5D-D2DC-4EDE-9BCF-753E463BA88C}" srcOrd="17" destOrd="0" presId="urn:microsoft.com/office/officeart/2008/layout/CircleAccentTimeline"/>
    <dgm:cxn modelId="{1997B1CD-DA50-4A89-BE7A-398D22F3DBDF}" type="presParOf" srcId="{7F8B8E8D-99EA-4E54-B844-D8C28CAF3ED3}" destId="{69983FD1-1AEE-47B1-90AC-5D249A4F1F8C}" srcOrd="18" destOrd="0" presId="urn:microsoft.com/office/officeart/2008/layout/CircleAccentTimeline"/>
    <dgm:cxn modelId="{0FC605D3-2E3F-4F94-88F6-B6F49E9EB57A}" type="presParOf" srcId="{7F8B8E8D-99EA-4E54-B844-D8C28CAF3ED3}" destId="{D3096D56-1FB1-4B4E-B6BD-4ADD37D0BD25}" srcOrd="19" destOrd="0" presId="urn:microsoft.com/office/officeart/2008/layout/CircleAccentTimeline"/>
    <dgm:cxn modelId="{6FBF13AA-4104-4132-BF16-35B6264688C7}" type="presParOf" srcId="{D3096D56-1FB1-4B4E-B6BD-4ADD37D0BD25}" destId="{1246B76C-4CB3-4A78-8B3E-379CD4D231BE}" srcOrd="0" destOrd="0" presId="urn:microsoft.com/office/officeart/2008/layout/CircleAccentTimeline"/>
    <dgm:cxn modelId="{7EAAD903-98C6-4675-8583-373B87CC5386}" type="presParOf" srcId="{D3096D56-1FB1-4B4E-B6BD-4ADD37D0BD25}" destId="{1CE86E71-1017-497C-A469-787DFF8BD11F}" srcOrd="1" destOrd="0" presId="urn:microsoft.com/office/officeart/2008/layout/CircleAccentTimeline"/>
    <dgm:cxn modelId="{0707EF11-3850-4221-BEB3-C7CAA6560D49}" type="presParOf" srcId="{D3096D56-1FB1-4B4E-B6BD-4ADD37D0BD25}" destId="{7AA40F4B-392F-46EE-BA43-BAB6340BB3AB}" srcOrd="2" destOrd="0" presId="urn:microsoft.com/office/officeart/2008/layout/CircleAccentTimeline"/>
    <dgm:cxn modelId="{7E3C0F64-C02D-4D34-A461-3EFA6E43CFAB}" type="presParOf" srcId="{7F8B8E8D-99EA-4E54-B844-D8C28CAF3ED3}" destId="{722DA5E4-8D9A-4253-8B8B-8C2B8CA6E88B}" srcOrd="20" destOrd="0" presId="urn:microsoft.com/office/officeart/2008/layout/CircleAccentTimeline"/>
    <dgm:cxn modelId="{C9699578-DAC2-4D23-955A-0B93AABBFF3A}" type="presParOf" srcId="{7F8B8E8D-99EA-4E54-B844-D8C28CAF3ED3}" destId="{506EAA98-F810-40D1-A3F0-3B3DBDAB96EC}" srcOrd="21" destOrd="0" presId="urn:microsoft.com/office/officeart/2008/layout/CircleAccentTimeline"/>
  </dgm:cxnLst>
  <dgm:bg/>
  <dgm:whole/>
  <dgm:extLst>
    <a:ext uri="http://schemas.microsoft.com/office/drawing/2008/diagram"/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B9891507-7DB8-4211-A10E-35BE7408DB1D}" type="doc">
      <dgm:prSet loTypeId="urn:microsoft.com/office/officeart/2005/8/layout/hList1" loCatId="list" qsTypeId="urn:microsoft.com/office/officeart/2005/8/quickstyle/simple1" qsCatId="simple" csTypeId="urn:microsoft.com/office/officeart/2005/8/colors/accent3_5" csCatId="accent3" phldr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</dgm:spPr>
      <dgm:t>
        <a:bodyPr/>
        <a:lstStyle/>
        <a:p>
          <a:endParaRPr lang="ru-RU"/>
        </a:p>
      </dgm:t>
    </dgm:pt>
    <dgm:pt modelId="{0BEE44DA-09BE-4DF2-B9F2-7D0B125CF7B6}">
      <dgm:prSet phldrT="[Текст]" custT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200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пилотные</a:t>
          </a:r>
          <a:r>
            <a:rPr lang="ru-RU" sz="1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регионы</a:t>
          </a:r>
        </a:p>
        <a:p>
          <a:r>
            <a:rPr lang="ru-RU" sz="1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(мероприятие 1.2 СК Казначейства России) </a:t>
          </a:r>
          <a:endParaRPr lang="ru-RU" sz="12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1A297C4-ECDF-4183-B299-12B07B2289C8}" type="parTrans" cxnId="{720DFDA6-C92F-4531-82E7-3CA1C72728FC}">
      <dgm:prSet/>
      <dgm:spPr/>
      <dgm:t>
        <a:bodyPr/>
        <a:lstStyle/>
        <a:p>
          <a:endParaRPr lang="ru-RU" sz="1100">
            <a:latin typeface="Times New Roman" pitchFamily="18" charset="0"/>
            <a:cs typeface="Times New Roman" pitchFamily="18" charset="0"/>
          </a:endParaRPr>
        </a:p>
      </dgm:t>
    </dgm:pt>
    <dgm:pt modelId="{DF4DBEA0-BD23-46CD-A306-483D121954AE}" type="sibTrans" cxnId="{720DFDA6-C92F-4531-82E7-3CA1C72728FC}">
      <dgm:prSet/>
      <dgm:spPr/>
      <dgm:t>
        <a:bodyPr/>
        <a:lstStyle/>
        <a:p>
          <a:endParaRPr lang="ru-RU" sz="1100">
            <a:latin typeface="Times New Roman" pitchFamily="18" charset="0"/>
            <a:cs typeface="Times New Roman" pitchFamily="18" charset="0"/>
          </a:endParaRPr>
        </a:p>
      </dgm:t>
    </dgm:pt>
    <dgm:pt modelId="{8CB95BA9-B27A-4918-8B50-D1BA78438795}">
      <dgm:prSet phldrT="[Текст]" custT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300" b="1" i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УФК по Московской области</a:t>
          </a:r>
          <a:endParaRPr lang="ru-RU" sz="1300" b="1" i="1" dirty="0">
            <a:solidFill>
              <a:schemeClr val="accent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C4FC727A-C1CF-45D8-9894-3EA4A02EFE92}" type="parTrans" cxnId="{6BE4C60E-D705-42E3-9F0C-63A0BD4CF39B}">
      <dgm:prSet/>
      <dgm:spPr/>
      <dgm:t>
        <a:bodyPr/>
        <a:lstStyle/>
        <a:p>
          <a:endParaRPr lang="ru-RU" sz="1100">
            <a:latin typeface="Times New Roman" pitchFamily="18" charset="0"/>
            <a:cs typeface="Times New Roman" pitchFamily="18" charset="0"/>
          </a:endParaRPr>
        </a:p>
      </dgm:t>
    </dgm:pt>
    <dgm:pt modelId="{A8ED633B-DD82-4CEE-B37F-557F0F310E9F}" type="sibTrans" cxnId="{6BE4C60E-D705-42E3-9F0C-63A0BD4CF39B}">
      <dgm:prSet/>
      <dgm:spPr/>
      <dgm:t>
        <a:bodyPr/>
        <a:lstStyle/>
        <a:p>
          <a:endParaRPr lang="ru-RU" sz="1100">
            <a:latin typeface="Times New Roman" pitchFamily="18" charset="0"/>
            <a:cs typeface="Times New Roman" pitchFamily="18" charset="0"/>
          </a:endParaRPr>
        </a:p>
      </dgm:t>
    </dgm:pt>
    <dgm:pt modelId="{61AA7C8E-5DAB-4EA4-9464-1FF911F6C662}">
      <dgm:prSet phldrT="[Текст]" custT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300" b="1" i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УФК по Свердловской области</a:t>
          </a:r>
          <a:endParaRPr lang="ru-RU" sz="1300" b="1" i="1" dirty="0">
            <a:solidFill>
              <a:schemeClr val="accent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8D230EA8-7B32-4644-827C-CBF031392F74}" type="parTrans" cxnId="{920BB315-B4B8-4B5C-B21C-2EF87E4CC50D}">
      <dgm:prSet/>
      <dgm:spPr/>
      <dgm:t>
        <a:bodyPr/>
        <a:lstStyle/>
        <a:p>
          <a:endParaRPr lang="ru-RU" sz="1100">
            <a:latin typeface="Times New Roman" pitchFamily="18" charset="0"/>
            <a:cs typeface="Times New Roman" pitchFamily="18" charset="0"/>
          </a:endParaRPr>
        </a:p>
      </dgm:t>
    </dgm:pt>
    <dgm:pt modelId="{BF6B027A-40B7-43B6-A210-9BE778020CAA}" type="sibTrans" cxnId="{920BB315-B4B8-4B5C-B21C-2EF87E4CC50D}">
      <dgm:prSet/>
      <dgm:spPr/>
      <dgm:t>
        <a:bodyPr/>
        <a:lstStyle/>
        <a:p>
          <a:endParaRPr lang="ru-RU" sz="1100">
            <a:latin typeface="Times New Roman" pitchFamily="18" charset="0"/>
            <a:cs typeface="Times New Roman" pitchFamily="18" charset="0"/>
          </a:endParaRPr>
        </a:p>
      </dgm:t>
    </dgm:pt>
    <dgm:pt modelId="{0EEEE247-0312-4C96-B04C-E8F69444C2BA}">
      <dgm:prSet phldrT="[Текст]" custT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200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пилотные</a:t>
          </a:r>
          <a:r>
            <a:rPr lang="ru-RU" sz="1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регионы</a:t>
          </a:r>
        </a:p>
        <a:p>
          <a:r>
            <a:rPr lang="ru-RU" sz="1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(мероприятие 7.1 СК Казначейства России) </a:t>
          </a:r>
          <a:endParaRPr lang="ru-RU" sz="12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191DA16-CEFC-4197-8527-7E4C5679010C}" type="parTrans" cxnId="{5D4ED6AC-FCDE-4607-8B8A-D89C31E6CC32}">
      <dgm:prSet/>
      <dgm:spPr/>
      <dgm:t>
        <a:bodyPr/>
        <a:lstStyle/>
        <a:p>
          <a:endParaRPr lang="ru-RU" sz="1100">
            <a:latin typeface="Times New Roman" pitchFamily="18" charset="0"/>
            <a:cs typeface="Times New Roman" pitchFamily="18" charset="0"/>
          </a:endParaRPr>
        </a:p>
      </dgm:t>
    </dgm:pt>
    <dgm:pt modelId="{C45BA3B4-6516-481A-ADBD-9AD0D70DAC1B}" type="sibTrans" cxnId="{5D4ED6AC-FCDE-4607-8B8A-D89C31E6CC32}">
      <dgm:prSet/>
      <dgm:spPr/>
      <dgm:t>
        <a:bodyPr/>
        <a:lstStyle/>
        <a:p>
          <a:endParaRPr lang="ru-RU" sz="1100">
            <a:latin typeface="Times New Roman" pitchFamily="18" charset="0"/>
            <a:cs typeface="Times New Roman" pitchFamily="18" charset="0"/>
          </a:endParaRPr>
        </a:p>
      </dgm:t>
    </dgm:pt>
    <dgm:pt modelId="{5EC0F3AC-7D62-40E4-BD5A-2C4E10D657E1}">
      <dgm:prSet phldrT="[Текст]" custT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300" b="1" i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УФК по Калининградской области</a:t>
          </a:r>
          <a:endParaRPr lang="ru-RU" sz="1300" b="1" i="1" dirty="0">
            <a:solidFill>
              <a:schemeClr val="accent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A1CD910B-E42A-4F88-8962-347E6F2D352B}" type="parTrans" cxnId="{A48AD801-CDD2-422A-897B-F48F576BB389}">
      <dgm:prSet/>
      <dgm:spPr/>
      <dgm:t>
        <a:bodyPr/>
        <a:lstStyle/>
        <a:p>
          <a:endParaRPr lang="ru-RU" sz="1100">
            <a:latin typeface="Times New Roman" pitchFamily="18" charset="0"/>
            <a:cs typeface="Times New Roman" pitchFamily="18" charset="0"/>
          </a:endParaRPr>
        </a:p>
      </dgm:t>
    </dgm:pt>
    <dgm:pt modelId="{D86E6A7F-E035-4E31-A681-EDA5D12F3F1B}" type="sibTrans" cxnId="{A48AD801-CDD2-422A-897B-F48F576BB389}">
      <dgm:prSet/>
      <dgm:spPr/>
      <dgm:t>
        <a:bodyPr/>
        <a:lstStyle/>
        <a:p>
          <a:endParaRPr lang="ru-RU" sz="1100">
            <a:latin typeface="Times New Roman" pitchFamily="18" charset="0"/>
            <a:cs typeface="Times New Roman" pitchFamily="18" charset="0"/>
          </a:endParaRPr>
        </a:p>
      </dgm:t>
    </dgm:pt>
    <dgm:pt modelId="{581480F7-276A-4A07-8903-1E49251C4CC8}">
      <dgm:prSet phldrT="[Текст]" custT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300" b="1" i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УФК по Республике Карелия</a:t>
          </a:r>
          <a:endParaRPr lang="ru-RU" sz="1300" b="1" i="1" dirty="0">
            <a:solidFill>
              <a:schemeClr val="accent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282B8559-EDD8-4AFE-B005-1220E957A067}" type="parTrans" cxnId="{78FBA8A0-6F2C-4FDC-8216-9D0A6548AA47}">
      <dgm:prSet/>
      <dgm:spPr/>
      <dgm:t>
        <a:bodyPr/>
        <a:lstStyle/>
        <a:p>
          <a:endParaRPr lang="ru-RU" sz="1100">
            <a:latin typeface="Times New Roman" pitchFamily="18" charset="0"/>
            <a:cs typeface="Times New Roman" pitchFamily="18" charset="0"/>
          </a:endParaRPr>
        </a:p>
      </dgm:t>
    </dgm:pt>
    <dgm:pt modelId="{571204CE-7DC7-45FC-A827-FCA26387F9E7}" type="sibTrans" cxnId="{78FBA8A0-6F2C-4FDC-8216-9D0A6548AA47}">
      <dgm:prSet/>
      <dgm:spPr/>
      <dgm:t>
        <a:bodyPr/>
        <a:lstStyle/>
        <a:p>
          <a:endParaRPr lang="ru-RU" sz="1100">
            <a:latin typeface="Times New Roman" pitchFamily="18" charset="0"/>
            <a:cs typeface="Times New Roman" pitchFamily="18" charset="0"/>
          </a:endParaRPr>
        </a:p>
      </dgm:t>
    </dgm:pt>
    <dgm:pt modelId="{85A2F6AA-3613-4A35-A52C-4A9E940C32D4}">
      <dgm:prSet phldrT="[Текст]" custT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300" b="1" i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УФК по Саратовской области</a:t>
          </a:r>
          <a:endParaRPr lang="ru-RU" sz="1300" b="1" i="1" dirty="0">
            <a:solidFill>
              <a:schemeClr val="accent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C8745DDA-C93C-4AD7-89D2-4A1C7F1B70D7}" type="parTrans" cxnId="{B71EEFFB-BA1F-4100-B2C1-9D54E351EB68}">
      <dgm:prSet/>
      <dgm:spPr/>
      <dgm:t>
        <a:bodyPr/>
        <a:lstStyle/>
        <a:p>
          <a:endParaRPr lang="ru-RU" sz="1100">
            <a:latin typeface="Times New Roman" pitchFamily="18" charset="0"/>
            <a:cs typeface="Times New Roman" pitchFamily="18" charset="0"/>
          </a:endParaRPr>
        </a:p>
      </dgm:t>
    </dgm:pt>
    <dgm:pt modelId="{1B42F611-89EF-40BA-A95D-EBB406498272}" type="sibTrans" cxnId="{B71EEFFB-BA1F-4100-B2C1-9D54E351EB68}">
      <dgm:prSet/>
      <dgm:spPr/>
      <dgm:t>
        <a:bodyPr/>
        <a:lstStyle/>
        <a:p>
          <a:endParaRPr lang="ru-RU" sz="1100">
            <a:latin typeface="Times New Roman" pitchFamily="18" charset="0"/>
            <a:cs typeface="Times New Roman" pitchFamily="18" charset="0"/>
          </a:endParaRPr>
        </a:p>
      </dgm:t>
    </dgm:pt>
    <dgm:pt modelId="{3A148D40-4297-4383-9A75-BBE1E3CBA72C}">
      <dgm:prSet phldrT="[Текст]" custT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300" b="1" i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УФК по Республике Башкортостан</a:t>
          </a:r>
          <a:endParaRPr lang="ru-RU" sz="1300" b="1" i="1" dirty="0">
            <a:solidFill>
              <a:schemeClr val="accent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0C05E7CC-81CC-4FC2-BA88-D38021050EDC}" type="parTrans" cxnId="{91D61687-7812-470F-9C3B-AA1759D75549}">
      <dgm:prSet/>
      <dgm:spPr/>
      <dgm:t>
        <a:bodyPr/>
        <a:lstStyle/>
        <a:p>
          <a:endParaRPr lang="ru-RU" sz="1100">
            <a:latin typeface="Times New Roman" pitchFamily="18" charset="0"/>
            <a:cs typeface="Times New Roman" pitchFamily="18" charset="0"/>
          </a:endParaRPr>
        </a:p>
      </dgm:t>
    </dgm:pt>
    <dgm:pt modelId="{DE5D4C84-CF9E-4428-89D9-613D771080CB}" type="sibTrans" cxnId="{91D61687-7812-470F-9C3B-AA1759D75549}">
      <dgm:prSet/>
      <dgm:spPr/>
      <dgm:t>
        <a:bodyPr/>
        <a:lstStyle/>
        <a:p>
          <a:endParaRPr lang="ru-RU" sz="1100">
            <a:latin typeface="Times New Roman" pitchFamily="18" charset="0"/>
            <a:cs typeface="Times New Roman" pitchFamily="18" charset="0"/>
          </a:endParaRPr>
        </a:p>
      </dgm:t>
    </dgm:pt>
    <dgm:pt modelId="{852CDC33-CBD9-47B7-88F0-9EE16A46A2F4}">
      <dgm:prSet phldrT="[Текст]" custT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300" b="1" i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УФК по Республике Северная Осетия- Алания</a:t>
          </a:r>
          <a:endParaRPr lang="ru-RU" sz="1300" b="1" i="1" dirty="0">
            <a:solidFill>
              <a:schemeClr val="accent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1767DCA9-9072-4F3C-8AD0-CF3694CF2B26}" type="parTrans" cxnId="{028B3D3E-7188-418B-8F46-19D32FF42385}">
      <dgm:prSet/>
      <dgm:spPr/>
      <dgm:t>
        <a:bodyPr/>
        <a:lstStyle/>
        <a:p>
          <a:endParaRPr lang="ru-RU" sz="1100">
            <a:latin typeface="Times New Roman" pitchFamily="18" charset="0"/>
            <a:cs typeface="Times New Roman" pitchFamily="18" charset="0"/>
          </a:endParaRPr>
        </a:p>
      </dgm:t>
    </dgm:pt>
    <dgm:pt modelId="{0573D3BA-A81C-45DB-8997-11B701C7A58B}" type="sibTrans" cxnId="{028B3D3E-7188-418B-8F46-19D32FF42385}">
      <dgm:prSet/>
      <dgm:spPr/>
      <dgm:t>
        <a:bodyPr/>
        <a:lstStyle/>
        <a:p>
          <a:endParaRPr lang="ru-RU" sz="1100">
            <a:latin typeface="Times New Roman" pitchFamily="18" charset="0"/>
            <a:cs typeface="Times New Roman" pitchFamily="18" charset="0"/>
          </a:endParaRPr>
        </a:p>
      </dgm:t>
    </dgm:pt>
    <dgm:pt modelId="{37A8A5F3-5D8A-4261-B68C-12AA651C8D7A}" type="pres">
      <dgm:prSet presAssocID="{B9891507-7DB8-4211-A10E-35BE7408DB1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4D6714E-E4EF-4942-8479-EF616D3F2C6C}" type="pres">
      <dgm:prSet presAssocID="{0BEE44DA-09BE-4DF2-B9F2-7D0B125CF7B6}" presName="composite" presStyleCnt="0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ru-RU"/>
        </a:p>
      </dgm:t>
    </dgm:pt>
    <dgm:pt modelId="{7C182520-8107-402F-AE76-A7EAD3612473}" type="pres">
      <dgm:prSet presAssocID="{0BEE44DA-09BE-4DF2-B9F2-7D0B125CF7B6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8589DE-4A2A-4B97-BC19-EC975E6BFFEB}" type="pres">
      <dgm:prSet presAssocID="{0BEE44DA-09BE-4DF2-B9F2-7D0B125CF7B6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A404C2-29BA-47F5-8D03-817E874A2EC9}" type="pres">
      <dgm:prSet presAssocID="{DF4DBEA0-BD23-46CD-A306-483D121954AE}" presName="space" presStyleCnt="0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ru-RU"/>
        </a:p>
      </dgm:t>
    </dgm:pt>
    <dgm:pt modelId="{88733708-29A2-4302-9A21-43257461F01A}" type="pres">
      <dgm:prSet presAssocID="{0EEEE247-0312-4C96-B04C-E8F69444C2BA}" presName="composite" presStyleCnt="0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ru-RU"/>
        </a:p>
      </dgm:t>
    </dgm:pt>
    <dgm:pt modelId="{32ECDDA5-E3AF-4FB9-8B0E-543303A18DD3}" type="pres">
      <dgm:prSet presAssocID="{0EEEE247-0312-4C96-B04C-E8F69444C2BA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504B35-C982-4D41-ABD7-84F8D4C47FBE}" type="pres">
      <dgm:prSet presAssocID="{0EEEE247-0312-4C96-B04C-E8F69444C2BA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D4ED6AC-FCDE-4607-8B8A-D89C31E6CC32}" srcId="{B9891507-7DB8-4211-A10E-35BE7408DB1D}" destId="{0EEEE247-0312-4C96-B04C-E8F69444C2BA}" srcOrd="1" destOrd="0" parTransId="{6191DA16-CEFC-4197-8527-7E4C5679010C}" sibTransId="{C45BA3B4-6516-481A-ADBD-9AD0D70DAC1B}"/>
    <dgm:cxn modelId="{90D3DA18-2C60-4C22-8BA5-0172622BFBB7}" type="presOf" srcId="{852CDC33-CBD9-47B7-88F0-9EE16A46A2F4}" destId="{8A504B35-C982-4D41-ABD7-84F8D4C47FBE}" srcOrd="0" destOrd="1" presId="urn:microsoft.com/office/officeart/2005/8/layout/hList1"/>
    <dgm:cxn modelId="{720DFDA6-C92F-4531-82E7-3CA1C72728FC}" srcId="{B9891507-7DB8-4211-A10E-35BE7408DB1D}" destId="{0BEE44DA-09BE-4DF2-B9F2-7D0B125CF7B6}" srcOrd="0" destOrd="0" parTransId="{E1A297C4-ECDF-4183-B299-12B07B2289C8}" sibTransId="{DF4DBEA0-BD23-46CD-A306-483D121954AE}"/>
    <dgm:cxn modelId="{52689752-F7D1-4406-B2F2-9324B659DD6A}" type="presOf" srcId="{0EEEE247-0312-4C96-B04C-E8F69444C2BA}" destId="{32ECDDA5-E3AF-4FB9-8B0E-543303A18DD3}" srcOrd="0" destOrd="0" presId="urn:microsoft.com/office/officeart/2005/8/layout/hList1"/>
    <dgm:cxn modelId="{373388E5-7A0F-4EDE-9231-9651C5823C5C}" type="presOf" srcId="{B9891507-7DB8-4211-A10E-35BE7408DB1D}" destId="{37A8A5F3-5D8A-4261-B68C-12AA651C8D7A}" srcOrd="0" destOrd="0" presId="urn:microsoft.com/office/officeart/2005/8/layout/hList1"/>
    <dgm:cxn modelId="{6BE4C60E-D705-42E3-9F0C-63A0BD4CF39B}" srcId="{0BEE44DA-09BE-4DF2-B9F2-7D0B125CF7B6}" destId="{8CB95BA9-B27A-4918-8B50-D1BA78438795}" srcOrd="0" destOrd="0" parTransId="{C4FC727A-C1CF-45D8-9894-3EA4A02EFE92}" sibTransId="{A8ED633B-DD82-4CEE-B37F-557F0F310E9F}"/>
    <dgm:cxn modelId="{DE65D6BF-3F85-4C75-9071-9DC208A3653E}" type="presOf" srcId="{3A148D40-4297-4383-9A75-BBE1E3CBA72C}" destId="{628589DE-4A2A-4B97-BC19-EC975E6BFFEB}" srcOrd="0" destOrd="3" presId="urn:microsoft.com/office/officeart/2005/8/layout/hList1"/>
    <dgm:cxn modelId="{028B3D3E-7188-418B-8F46-19D32FF42385}" srcId="{0EEEE247-0312-4C96-B04C-E8F69444C2BA}" destId="{852CDC33-CBD9-47B7-88F0-9EE16A46A2F4}" srcOrd="1" destOrd="0" parTransId="{1767DCA9-9072-4F3C-8AD0-CF3694CF2B26}" sibTransId="{0573D3BA-A81C-45DB-8997-11B701C7A58B}"/>
    <dgm:cxn modelId="{8004E4FA-C192-418F-BF76-79F1BE6CD0CA}" type="presOf" srcId="{5EC0F3AC-7D62-40E4-BD5A-2C4E10D657E1}" destId="{8A504B35-C982-4D41-ABD7-84F8D4C47FBE}" srcOrd="0" destOrd="0" presId="urn:microsoft.com/office/officeart/2005/8/layout/hList1"/>
    <dgm:cxn modelId="{53089E4D-C2F6-4C00-BC67-9215918C0E79}" type="presOf" srcId="{85A2F6AA-3613-4A35-A52C-4A9E940C32D4}" destId="{628589DE-4A2A-4B97-BC19-EC975E6BFFEB}" srcOrd="0" destOrd="2" presId="urn:microsoft.com/office/officeart/2005/8/layout/hList1"/>
    <dgm:cxn modelId="{66A5CF91-7132-4D1C-B318-59A5101DCE37}" type="presOf" srcId="{0BEE44DA-09BE-4DF2-B9F2-7D0B125CF7B6}" destId="{7C182520-8107-402F-AE76-A7EAD3612473}" srcOrd="0" destOrd="0" presId="urn:microsoft.com/office/officeart/2005/8/layout/hList1"/>
    <dgm:cxn modelId="{B71EEFFB-BA1F-4100-B2C1-9D54E351EB68}" srcId="{0BEE44DA-09BE-4DF2-B9F2-7D0B125CF7B6}" destId="{85A2F6AA-3613-4A35-A52C-4A9E940C32D4}" srcOrd="2" destOrd="0" parTransId="{C8745DDA-C93C-4AD7-89D2-4A1C7F1B70D7}" sibTransId="{1B42F611-89EF-40BA-A95D-EBB406498272}"/>
    <dgm:cxn modelId="{91D61687-7812-470F-9C3B-AA1759D75549}" srcId="{0BEE44DA-09BE-4DF2-B9F2-7D0B125CF7B6}" destId="{3A148D40-4297-4383-9A75-BBE1E3CBA72C}" srcOrd="3" destOrd="0" parTransId="{0C05E7CC-81CC-4FC2-BA88-D38021050EDC}" sibTransId="{DE5D4C84-CF9E-4428-89D9-613D771080CB}"/>
    <dgm:cxn modelId="{A48AD801-CDD2-422A-897B-F48F576BB389}" srcId="{0EEEE247-0312-4C96-B04C-E8F69444C2BA}" destId="{5EC0F3AC-7D62-40E4-BD5A-2C4E10D657E1}" srcOrd="0" destOrd="0" parTransId="{A1CD910B-E42A-4F88-8962-347E6F2D352B}" sibTransId="{D86E6A7F-E035-4E31-A681-EDA5D12F3F1B}"/>
    <dgm:cxn modelId="{D8E2698C-AF22-42BB-8A74-E17868845000}" type="presOf" srcId="{61AA7C8E-5DAB-4EA4-9464-1FF911F6C662}" destId="{628589DE-4A2A-4B97-BC19-EC975E6BFFEB}" srcOrd="0" destOrd="1" presId="urn:microsoft.com/office/officeart/2005/8/layout/hList1"/>
    <dgm:cxn modelId="{2B1F0734-29DF-429F-A48E-55CA5AB3FCA8}" type="presOf" srcId="{581480F7-276A-4A07-8903-1E49251C4CC8}" destId="{8A504B35-C982-4D41-ABD7-84F8D4C47FBE}" srcOrd="0" destOrd="2" presId="urn:microsoft.com/office/officeart/2005/8/layout/hList1"/>
    <dgm:cxn modelId="{78FBA8A0-6F2C-4FDC-8216-9D0A6548AA47}" srcId="{0EEEE247-0312-4C96-B04C-E8F69444C2BA}" destId="{581480F7-276A-4A07-8903-1E49251C4CC8}" srcOrd="2" destOrd="0" parTransId="{282B8559-EDD8-4AFE-B005-1220E957A067}" sibTransId="{571204CE-7DC7-45FC-A827-FCA26387F9E7}"/>
    <dgm:cxn modelId="{920BB315-B4B8-4B5C-B21C-2EF87E4CC50D}" srcId="{0BEE44DA-09BE-4DF2-B9F2-7D0B125CF7B6}" destId="{61AA7C8E-5DAB-4EA4-9464-1FF911F6C662}" srcOrd="1" destOrd="0" parTransId="{8D230EA8-7B32-4644-827C-CBF031392F74}" sibTransId="{BF6B027A-40B7-43B6-A210-9BE778020CAA}"/>
    <dgm:cxn modelId="{D1A0C3AE-2A40-416A-B233-01915BE47617}" type="presOf" srcId="{8CB95BA9-B27A-4918-8B50-D1BA78438795}" destId="{628589DE-4A2A-4B97-BC19-EC975E6BFFEB}" srcOrd="0" destOrd="0" presId="urn:microsoft.com/office/officeart/2005/8/layout/hList1"/>
    <dgm:cxn modelId="{C9895D84-903E-420A-AFC0-F5489B4DF02A}" type="presParOf" srcId="{37A8A5F3-5D8A-4261-B68C-12AA651C8D7A}" destId="{E4D6714E-E4EF-4942-8479-EF616D3F2C6C}" srcOrd="0" destOrd="0" presId="urn:microsoft.com/office/officeart/2005/8/layout/hList1"/>
    <dgm:cxn modelId="{A17B0838-671F-4537-9A1B-21EBCAEC6E29}" type="presParOf" srcId="{E4D6714E-E4EF-4942-8479-EF616D3F2C6C}" destId="{7C182520-8107-402F-AE76-A7EAD3612473}" srcOrd="0" destOrd="0" presId="urn:microsoft.com/office/officeart/2005/8/layout/hList1"/>
    <dgm:cxn modelId="{37BD9920-32F6-4C64-83DC-77052CC65879}" type="presParOf" srcId="{E4D6714E-E4EF-4942-8479-EF616D3F2C6C}" destId="{628589DE-4A2A-4B97-BC19-EC975E6BFFEB}" srcOrd="1" destOrd="0" presId="urn:microsoft.com/office/officeart/2005/8/layout/hList1"/>
    <dgm:cxn modelId="{545505B5-01DD-441F-ADD2-FD625FC7ACAF}" type="presParOf" srcId="{37A8A5F3-5D8A-4261-B68C-12AA651C8D7A}" destId="{96A404C2-29BA-47F5-8D03-817E874A2EC9}" srcOrd="1" destOrd="0" presId="urn:microsoft.com/office/officeart/2005/8/layout/hList1"/>
    <dgm:cxn modelId="{902121B2-05CB-4BA3-8E8D-2483C7141D59}" type="presParOf" srcId="{37A8A5F3-5D8A-4261-B68C-12AA651C8D7A}" destId="{88733708-29A2-4302-9A21-43257461F01A}" srcOrd="2" destOrd="0" presId="urn:microsoft.com/office/officeart/2005/8/layout/hList1"/>
    <dgm:cxn modelId="{4D962A06-1879-41A6-8D7D-E04A38FD3831}" type="presParOf" srcId="{88733708-29A2-4302-9A21-43257461F01A}" destId="{32ECDDA5-E3AF-4FB9-8B0E-543303A18DD3}" srcOrd="0" destOrd="0" presId="urn:microsoft.com/office/officeart/2005/8/layout/hList1"/>
    <dgm:cxn modelId="{89EF7888-8498-4324-9A11-72030846D43A}" type="presParOf" srcId="{88733708-29A2-4302-9A21-43257461F01A}" destId="{8A504B35-C982-4D41-ABD7-84F8D4C47FBE}" srcOrd="1" destOrd="0" presId="urn:microsoft.com/office/officeart/2005/8/layout/hList1"/>
  </dgm:cxnLst>
  <dgm:bg/>
  <dgm:whole/>
  <dgm:extLst>
    <a:ext uri="http://schemas.microsoft.com/office/drawing/2008/diagram"/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AC97C020-2B19-4906-9077-9ED26E855163}" type="doc">
      <dgm:prSet loTypeId="urn:microsoft.com/office/officeart/2005/8/layout/cycle4" loCatId="cycle" qsTypeId="urn:microsoft.com/office/officeart/2005/8/quickstyle/3d2" qsCatId="3D" csTypeId="urn:microsoft.com/office/officeart/2005/8/colors/accent6_5" csCatId="accent6" phldr="1"/>
      <dgm:spPr/>
      <dgm:t>
        <a:bodyPr/>
        <a:lstStyle/>
        <a:p>
          <a:endParaRPr lang="ru-RU"/>
        </a:p>
      </dgm:t>
    </dgm:pt>
    <dgm:pt modelId="{42872A16-E181-49A9-BA03-C5F8BA27D598}">
      <dgm:prSet phldrT="[Текст]"/>
      <dgm:spPr>
        <a:blipFill rotWithShape="0">
          <a:blip xmlns:r="http://schemas.openxmlformats.org/officeDocument/2006/relationships" r:embed="rId1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</dgm:spPr>
      <dgm:t>
        <a:bodyPr lIns="0" tIns="0" rIns="36000" bIns="36000"/>
        <a:lstStyle/>
        <a:p>
          <a:r>
            <a:rPr lang="ru-RU" b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формирование и актуализация ЦАФК свода КП участников прогнозирования и прогноза движения средств на ЕКС</a:t>
          </a:r>
          <a:endParaRPr lang="ru-RU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DB7C93B-5A5C-49CA-9C5F-614DF4D54820}" type="parTrans" cxnId="{3FFB7D90-4DAF-4CC3-B66A-494E5038FC5D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E6DCBBE-618D-448C-AB56-19EF1B35F52B}" type="sibTrans" cxnId="{3FFB7D90-4DAF-4CC3-B66A-494E5038FC5D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757A6AB-6165-441D-8843-AFA52A3FF904}">
      <dgm:prSet phldrT="[Текст]" custT="1"/>
      <dgm:spPr/>
      <dgm:t>
        <a:bodyPr lIns="36000" tIns="36000" rIns="36000" bIns="36000"/>
        <a:lstStyle/>
        <a:p>
          <a:r>
            <a:rPr lang="ru-RU" sz="1400" b="1" i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4 этап: </a:t>
          </a:r>
          <a:r>
            <a:rPr lang="ru-RU" sz="1400" i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свод и анализ данных и , как следствие, таргетирование остатков на ЕКС</a:t>
          </a:r>
          <a:endParaRPr lang="ru-RU" sz="1400" i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0BC0871-6D4E-4309-88AF-E721964BD80B}" type="parTrans" cxnId="{DA53411C-36C1-459E-93DE-7D518CE352B0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65F6C04-9DBF-4696-AC60-E7623028F88F}" type="sibTrans" cxnId="{DA53411C-36C1-459E-93DE-7D518CE352B0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1F51C86-4C8A-4ED3-BA71-4B64BD8E66FB}">
      <dgm:prSet phldrT="[Текст]" custT="1"/>
      <dgm:spPr>
        <a:blipFill rotWithShape="0">
          <a:blip xmlns:r="http://schemas.openxmlformats.org/officeDocument/2006/relationships"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</dgm:spPr>
      <dgm:t>
        <a:bodyPr/>
        <a:lstStyle/>
        <a:p>
          <a:r>
            <a:rPr lang="ru-RU" sz="1200" b="1" i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формирование ТОФК фактических данных в КП участников прогнозирования</a:t>
          </a:r>
          <a:endParaRPr lang="ru-RU" sz="1200" b="1" i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1AFA183-6D87-438E-8FEC-206EC1E652A6}" type="parTrans" cxnId="{89D3A401-9859-46BB-A068-23B17945C637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C883ECA-C7F8-4C6C-9051-A1BCD50EF0C0}" type="sibTrans" cxnId="{89D3A401-9859-46BB-A068-23B17945C637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DE40546-9B21-4D59-86D7-E0EADECA5BC5}">
      <dgm:prSet phldrT="[Текст]" custT="1"/>
      <dgm:spPr/>
      <dgm:t>
        <a:bodyPr lIns="288000" tIns="36000" rIns="36000" bIns="36000"/>
        <a:lstStyle/>
        <a:p>
          <a:r>
            <a:rPr lang="ru-RU" sz="1400" b="1" i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1этап:</a:t>
          </a:r>
          <a:r>
            <a:rPr lang="ru-RU" sz="1400" i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автоматическая загрузка  в установленные шаблоны прогнозов данных об исполнении бюджетов</a:t>
          </a:r>
          <a:endParaRPr lang="ru-RU" sz="1400" i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41362EB-56A2-4756-A96D-8EAE0D4EA076}" type="parTrans" cxnId="{9874F2F8-3CFB-434A-9D37-6D708162D2F5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A762556-9DA3-42A5-A55B-FA2258AB4C3F}" type="sibTrans" cxnId="{9874F2F8-3CFB-434A-9D37-6D708162D2F5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796E193-A480-4FBB-8A66-CE5CD7534DDF}">
      <dgm:prSet phldrT="[Текст]" custT="1"/>
      <dgm:spPr>
        <a:blipFill rotWithShape="0">
          <a:blip xmlns:r="http://schemas.openxmlformats.org/officeDocument/2006/relationships"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</dgm:spPr>
      <dgm:t>
        <a:bodyPr/>
        <a:lstStyle/>
        <a:p>
          <a:r>
            <a:rPr lang="ru-RU" sz="1200" b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формирование и актуализация участниками прогнозирования планов</a:t>
          </a:r>
          <a:endParaRPr lang="ru-RU" sz="12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E6209A2-48F0-4936-B821-670F78D54D73}" type="parTrans" cxnId="{4A2352E4-6F08-4030-A750-CDF5B091ECFF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C625A80-61D4-4414-B01A-DAD9E5DEECD6}" type="sibTrans" cxnId="{4A2352E4-6F08-4030-A750-CDF5B091ECFF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43F97C1-5E36-4094-890A-F1521897332C}">
      <dgm:prSet phldrT="[Текст]" custT="1"/>
      <dgm:spPr/>
      <dgm:t>
        <a:bodyPr lIns="288000" tIns="36000" rIns="36000" bIns="36000"/>
        <a:lstStyle/>
        <a:p>
          <a:r>
            <a:rPr lang="ru-RU" sz="1400" b="1" i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 этап: </a:t>
          </a:r>
          <a:r>
            <a:rPr lang="ru-RU" sz="1400" i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формирование прогнозов в режиме </a:t>
          </a:r>
          <a:r>
            <a:rPr lang="en-US" sz="1400" i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on-line</a:t>
          </a:r>
          <a:endParaRPr lang="ru-RU" sz="1400" i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F5B8D3D-1877-41D4-901C-329963BD9D50}" type="parTrans" cxnId="{961CBB0A-0C8B-49D6-8EE6-C2DBA2096D4E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C2B940C-0B3D-4475-BA03-9CAE413228DC}" type="sibTrans" cxnId="{961CBB0A-0C8B-49D6-8EE6-C2DBA2096D4E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36E2E7C-08AC-416D-A663-6CDD5AA8344B}">
      <dgm:prSet phldrT="[Текст]" custT="1"/>
      <dgm:spPr/>
      <dgm:t>
        <a:bodyPr lIns="36000" tIns="36000" rIns="36000" bIns="36000"/>
        <a:lstStyle/>
        <a:p>
          <a:r>
            <a:rPr lang="en-US" sz="1400" b="1" i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3</a:t>
          </a:r>
          <a:r>
            <a:rPr lang="ru-RU" sz="1400" b="1" i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этап: </a:t>
          </a:r>
          <a:r>
            <a:rPr lang="ru-RU" sz="1400" i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осуществление автоматического арифметико-логического контроля</a:t>
          </a:r>
          <a:endParaRPr lang="ru-RU" sz="1400" i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40AC68E-60F8-4B51-8D73-06F081E985B4}" type="parTrans" cxnId="{09D03238-4746-4C12-A59D-32B28CA20D10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ED99023-EF5C-4375-8567-1347FF43A112}" type="sibTrans" cxnId="{09D03238-4746-4C12-A59D-32B28CA20D10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388EC14-5832-4D55-81F3-0BD94752F6FC}">
      <dgm:prSet phldrT="[Текст]" custT="1"/>
      <dgm:spPr>
        <a:blipFill rotWithShape="0">
          <a:blip xmlns:r="http://schemas.openxmlformats.org/officeDocument/2006/relationships"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</dgm:spPr>
      <dgm:t>
        <a:bodyPr/>
        <a:lstStyle/>
        <a:p>
          <a:r>
            <a:rPr lang="ru-RU" sz="1200" b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контроль ТОФК КП участников прогнозирования</a:t>
          </a:r>
          <a:endParaRPr lang="ru-RU" sz="12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7509C4C-DECA-4D37-AD40-8F00A967B4C4}" type="sibTrans" cxnId="{F88B332A-8DAC-4D49-9D24-77D9FF40122F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B16369E-5E24-4DAE-AD21-C053C9164340}" type="parTrans" cxnId="{F88B332A-8DAC-4D49-9D24-77D9FF40122F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8BAEA72-E59C-48A0-996F-3D6C51318CC9}" type="pres">
      <dgm:prSet presAssocID="{AC97C020-2B19-4906-9077-9ED26E855163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3A522B5-2D92-483A-A110-FF4E071067F0}" type="pres">
      <dgm:prSet presAssocID="{AC97C020-2B19-4906-9077-9ED26E855163}" presName="children" presStyleCnt="0"/>
      <dgm:spPr/>
      <dgm:t>
        <a:bodyPr/>
        <a:lstStyle/>
        <a:p>
          <a:endParaRPr lang="ru-RU"/>
        </a:p>
      </dgm:t>
    </dgm:pt>
    <dgm:pt modelId="{8C1BAC69-E076-4CC3-ACAC-D014B823CF60}" type="pres">
      <dgm:prSet presAssocID="{AC97C020-2B19-4906-9077-9ED26E855163}" presName="child1group" presStyleCnt="0"/>
      <dgm:spPr/>
      <dgm:t>
        <a:bodyPr/>
        <a:lstStyle/>
        <a:p>
          <a:endParaRPr lang="ru-RU"/>
        </a:p>
      </dgm:t>
    </dgm:pt>
    <dgm:pt modelId="{4D5A56F4-2C20-4886-A06F-F4F747B6FC0C}" type="pres">
      <dgm:prSet presAssocID="{AC97C020-2B19-4906-9077-9ED26E855163}" presName="child1" presStyleLbl="bgAcc1" presStyleIdx="0" presStyleCnt="4" custScaleX="159842" custScaleY="87475" custLinFactNeighborX="-4151"/>
      <dgm:spPr/>
      <dgm:t>
        <a:bodyPr/>
        <a:lstStyle/>
        <a:p>
          <a:endParaRPr lang="ru-RU"/>
        </a:p>
      </dgm:t>
    </dgm:pt>
    <dgm:pt modelId="{66C39F04-09C9-49D2-9F22-EFA97B5CC27A}" type="pres">
      <dgm:prSet presAssocID="{AC97C020-2B19-4906-9077-9ED26E855163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378ACF-E432-4EEC-999E-03C82118BC4F}" type="pres">
      <dgm:prSet presAssocID="{AC97C020-2B19-4906-9077-9ED26E855163}" presName="child2group" presStyleCnt="0"/>
      <dgm:spPr/>
      <dgm:t>
        <a:bodyPr/>
        <a:lstStyle/>
        <a:p>
          <a:endParaRPr lang="ru-RU"/>
        </a:p>
      </dgm:t>
    </dgm:pt>
    <dgm:pt modelId="{105C18C7-15EA-41A5-BE2C-AA66AD9D9C15}" type="pres">
      <dgm:prSet presAssocID="{AC97C020-2B19-4906-9077-9ED26E855163}" presName="child2" presStyleLbl="bgAcc1" presStyleIdx="1" presStyleCnt="4" custScaleX="159842" custScaleY="87475" custLinFactNeighborX="11952"/>
      <dgm:spPr/>
      <dgm:t>
        <a:bodyPr/>
        <a:lstStyle/>
        <a:p>
          <a:endParaRPr lang="ru-RU"/>
        </a:p>
      </dgm:t>
    </dgm:pt>
    <dgm:pt modelId="{51CAB892-B932-480A-8BA9-3FF8EABBC2D3}" type="pres">
      <dgm:prSet presAssocID="{AC97C020-2B19-4906-9077-9ED26E855163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7D80F6-4251-42C4-892A-7D2EE7430E7F}" type="pres">
      <dgm:prSet presAssocID="{AC97C020-2B19-4906-9077-9ED26E855163}" presName="child3group" presStyleCnt="0"/>
      <dgm:spPr/>
      <dgm:t>
        <a:bodyPr/>
        <a:lstStyle/>
        <a:p>
          <a:endParaRPr lang="ru-RU"/>
        </a:p>
      </dgm:t>
    </dgm:pt>
    <dgm:pt modelId="{E8EE1276-3421-4E49-9AFE-180EBA138E88}" type="pres">
      <dgm:prSet presAssocID="{AC97C020-2B19-4906-9077-9ED26E855163}" presName="child3" presStyleLbl="bgAcc1" presStyleIdx="2" presStyleCnt="4" custScaleX="159842" custScaleY="87475" custLinFactNeighborX="15173"/>
      <dgm:spPr/>
      <dgm:t>
        <a:bodyPr/>
        <a:lstStyle/>
        <a:p>
          <a:endParaRPr lang="ru-RU"/>
        </a:p>
      </dgm:t>
    </dgm:pt>
    <dgm:pt modelId="{169C3508-EE1D-4D00-9FE7-ADF0DC2FDF46}" type="pres">
      <dgm:prSet presAssocID="{AC97C020-2B19-4906-9077-9ED26E855163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59B06F-5D66-48AD-B436-0E1B9974384F}" type="pres">
      <dgm:prSet presAssocID="{AC97C020-2B19-4906-9077-9ED26E855163}" presName="child4group" presStyleCnt="0"/>
      <dgm:spPr/>
      <dgm:t>
        <a:bodyPr/>
        <a:lstStyle/>
        <a:p>
          <a:endParaRPr lang="ru-RU"/>
        </a:p>
      </dgm:t>
    </dgm:pt>
    <dgm:pt modelId="{05271D2F-13BD-48A3-B330-684719EC5607}" type="pres">
      <dgm:prSet presAssocID="{AC97C020-2B19-4906-9077-9ED26E855163}" presName="child4" presStyleLbl="bgAcc1" presStyleIdx="3" presStyleCnt="4" custScaleX="159842" custScaleY="87475"/>
      <dgm:spPr/>
      <dgm:t>
        <a:bodyPr/>
        <a:lstStyle/>
        <a:p>
          <a:endParaRPr lang="ru-RU"/>
        </a:p>
      </dgm:t>
    </dgm:pt>
    <dgm:pt modelId="{879843D7-C6B6-463B-987D-08421EDA150E}" type="pres">
      <dgm:prSet presAssocID="{AC97C020-2B19-4906-9077-9ED26E855163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30E719-34AF-47E9-AF16-1C29C976231E}" type="pres">
      <dgm:prSet presAssocID="{AC97C020-2B19-4906-9077-9ED26E855163}" presName="childPlaceholder" presStyleCnt="0"/>
      <dgm:spPr/>
      <dgm:t>
        <a:bodyPr/>
        <a:lstStyle/>
        <a:p>
          <a:endParaRPr lang="ru-RU"/>
        </a:p>
      </dgm:t>
    </dgm:pt>
    <dgm:pt modelId="{644D883B-9656-4D58-BD14-FA4CB4C954E3}" type="pres">
      <dgm:prSet presAssocID="{AC97C020-2B19-4906-9077-9ED26E855163}" presName="circle" presStyleCnt="0"/>
      <dgm:spPr/>
      <dgm:t>
        <a:bodyPr/>
        <a:lstStyle/>
        <a:p>
          <a:endParaRPr lang="ru-RU"/>
        </a:p>
      </dgm:t>
    </dgm:pt>
    <dgm:pt modelId="{55D1118B-CA7A-449F-9AB8-FAF6D68E984B}" type="pres">
      <dgm:prSet presAssocID="{AC97C020-2B19-4906-9077-9ED26E855163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423037-03C6-4560-8FC2-2751D8AA4876}" type="pres">
      <dgm:prSet presAssocID="{AC97C020-2B19-4906-9077-9ED26E855163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2F9753-1C96-4CDF-953E-49B7AF8C7F83}" type="pres">
      <dgm:prSet presAssocID="{AC97C020-2B19-4906-9077-9ED26E855163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3C5106-7C46-4DEA-90BD-35BEF0F356C7}" type="pres">
      <dgm:prSet presAssocID="{AC97C020-2B19-4906-9077-9ED26E855163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7C66FA-7249-4E99-A596-40939DBAFE39}" type="pres">
      <dgm:prSet presAssocID="{AC97C020-2B19-4906-9077-9ED26E855163}" presName="quadrantPlaceholder" presStyleCnt="0"/>
      <dgm:spPr/>
      <dgm:t>
        <a:bodyPr/>
        <a:lstStyle/>
        <a:p>
          <a:endParaRPr lang="ru-RU"/>
        </a:p>
      </dgm:t>
    </dgm:pt>
    <dgm:pt modelId="{5475ABCD-AE91-46D3-8828-3C9766EB78E7}" type="pres">
      <dgm:prSet presAssocID="{AC97C020-2B19-4906-9077-9ED26E855163}" presName="center1" presStyleLbl="fgShp" presStyleIdx="0" presStyleCnt="2" custAng="5400000" custLinFactNeighborX="14054" custLinFactNeighborY="17314"/>
      <dgm:spPr/>
      <dgm:t>
        <a:bodyPr/>
        <a:lstStyle/>
        <a:p>
          <a:endParaRPr lang="ru-RU"/>
        </a:p>
      </dgm:t>
    </dgm:pt>
    <dgm:pt modelId="{8A3A389A-CC77-4E07-A119-D89B171337F6}" type="pres">
      <dgm:prSet presAssocID="{AC97C020-2B19-4906-9077-9ED26E855163}" presName="center2" presStyleLbl="fgShp" presStyleIdx="1" presStyleCnt="2" custAng="5400000" custLinFactNeighborX="-11804" custLinFactNeighborY="-16967"/>
      <dgm:spPr/>
      <dgm:t>
        <a:bodyPr/>
        <a:lstStyle/>
        <a:p>
          <a:endParaRPr lang="ru-RU"/>
        </a:p>
      </dgm:t>
    </dgm:pt>
  </dgm:ptLst>
  <dgm:cxnLst>
    <dgm:cxn modelId="{DA53411C-36C1-459E-93DE-7D518CE352B0}" srcId="{42872A16-E181-49A9-BA03-C5F8BA27D598}" destId="{7757A6AB-6165-441D-8843-AFA52A3FF904}" srcOrd="0" destOrd="0" parTransId="{40BC0871-6D4E-4309-88AF-E721964BD80B}" sibTransId="{A65F6C04-9DBF-4696-AC60-E7623028F88F}"/>
    <dgm:cxn modelId="{D6EA24F7-F0E7-44E4-BDA9-8BB795729579}" type="presOf" srcId="{236E2E7C-08AC-416D-A663-6CDD5AA8344B}" destId="{05271D2F-13BD-48A3-B330-684719EC5607}" srcOrd="0" destOrd="0" presId="urn:microsoft.com/office/officeart/2005/8/layout/cycle4"/>
    <dgm:cxn modelId="{A587B50C-3B03-48D0-B002-A8200FC56CBD}" type="presOf" srcId="{143F97C1-5E36-4094-890A-F1521897332C}" destId="{E8EE1276-3421-4E49-9AFE-180EBA138E88}" srcOrd="0" destOrd="0" presId="urn:microsoft.com/office/officeart/2005/8/layout/cycle4"/>
    <dgm:cxn modelId="{7CAE6FD8-6F0F-402F-9EC2-D69545245CD6}" type="presOf" srcId="{143F97C1-5E36-4094-890A-F1521897332C}" destId="{169C3508-EE1D-4D00-9FE7-ADF0DC2FDF46}" srcOrd="1" destOrd="0" presId="urn:microsoft.com/office/officeart/2005/8/layout/cycle4"/>
    <dgm:cxn modelId="{89D3A401-9859-46BB-A068-23B17945C637}" srcId="{AC97C020-2B19-4906-9077-9ED26E855163}" destId="{81F51C86-4C8A-4ED3-BA71-4B64BD8E66FB}" srcOrd="1" destOrd="0" parTransId="{F1AFA183-6D87-438E-8FEC-206EC1E652A6}" sibTransId="{4C883ECA-C7F8-4C6C-9051-A1BCD50EF0C0}"/>
    <dgm:cxn modelId="{437E1C25-1F5F-4477-A2BF-768B90C0986F}" type="presOf" srcId="{42872A16-E181-49A9-BA03-C5F8BA27D598}" destId="{55D1118B-CA7A-449F-9AB8-FAF6D68E984B}" srcOrd="0" destOrd="0" presId="urn:microsoft.com/office/officeart/2005/8/layout/cycle4"/>
    <dgm:cxn modelId="{ED7641A7-4B83-4D61-898C-D1DB1FE8269B}" type="presOf" srcId="{DDE40546-9B21-4D59-86D7-E0EADECA5BC5}" destId="{105C18C7-15EA-41A5-BE2C-AA66AD9D9C15}" srcOrd="0" destOrd="0" presId="urn:microsoft.com/office/officeart/2005/8/layout/cycle4"/>
    <dgm:cxn modelId="{F88B332A-8DAC-4D49-9D24-77D9FF40122F}" srcId="{AC97C020-2B19-4906-9077-9ED26E855163}" destId="{B388EC14-5832-4D55-81F3-0BD94752F6FC}" srcOrd="3" destOrd="0" parTransId="{3B16369E-5E24-4DAE-AD21-C053C9164340}" sibTransId="{97509C4C-DECA-4D37-AD40-8F00A967B4C4}"/>
    <dgm:cxn modelId="{9874F2F8-3CFB-434A-9D37-6D708162D2F5}" srcId="{81F51C86-4C8A-4ED3-BA71-4B64BD8E66FB}" destId="{DDE40546-9B21-4D59-86D7-E0EADECA5BC5}" srcOrd="0" destOrd="0" parTransId="{841362EB-56A2-4756-A96D-8EAE0D4EA076}" sibTransId="{BA762556-9DA3-42A5-A55B-FA2258AB4C3F}"/>
    <dgm:cxn modelId="{27DABAA6-B3D3-4DAF-B407-0301DB590EB2}" type="presOf" srcId="{B388EC14-5832-4D55-81F3-0BD94752F6FC}" destId="{063C5106-7C46-4DEA-90BD-35BEF0F356C7}" srcOrd="0" destOrd="0" presId="urn:microsoft.com/office/officeart/2005/8/layout/cycle4"/>
    <dgm:cxn modelId="{7612F8CA-3AAD-4760-946B-E0837EF8B494}" type="presOf" srcId="{236E2E7C-08AC-416D-A663-6CDD5AA8344B}" destId="{879843D7-C6B6-463B-987D-08421EDA150E}" srcOrd="1" destOrd="0" presId="urn:microsoft.com/office/officeart/2005/8/layout/cycle4"/>
    <dgm:cxn modelId="{09D03238-4746-4C12-A59D-32B28CA20D10}" srcId="{B388EC14-5832-4D55-81F3-0BD94752F6FC}" destId="{236E2E7C-08AC-416D-A663-6CDD5AA8344B}" srcOrd="0" destOrd="0" parTransId="{440AC68E-60F8-4B51-8D73-06F081E985B4}" sibTransId="{EED99023-EF5C-4375-8567-1347FF43A112}"/>
    <dgm:cxn modelId="{A1A4FFDD-902C-4C79-94CB-F1537A9DC3C9}" type="presOf" srcId="{7757A6AB-6165-441D-8843-AFA52A3FF904}" destId="{66C39F04-09C9-49D2-9F22-EFA97B5CC27A}" srcOrd="1" destOrd="0" presId="urn:microsoft.com/office/officeart/2005/8/layout/cycle4"/>
    <dgm:cxn modelId="{E7B5F488-7FD3-4CC3-B53B-6A6AC61BA012}" type="presOf" srcId="{AC97C020-2B19-4906-9077-9ED26E855163}" destId="{18BAEA72-E59C-48A0-996F-3D6C51318CC9}" srcOrd="0" destOrd="0" presId="urn:microsoft.com/office/officeart/2005/8/layout/cycle4"/>
    <dgm:cxn modelId="{38E8734F-C9C3-44FA-BBDB-072204BC4E93}" type="presOf" srcId="{DDE40546-9B21-4D59-86D7-E0EADECA5BC5}" destId="{51CAB892-B932-480A-8BA9-3FF8EABBC2D3}" srcOrd="1" destOrd="0" presId="urn:microsoft.com/office/officeart/2005/8/layout/cycle4"/>
    <dgm:cxn modelId="{961CBB0A-0C8B-49D6-8EE6-C2DBA2096D4E}" srcId="{0796E193-A480-4FBB-8A66-CE5CD7534DDF}" destId="{143F97C1-5E36-4094-890A-F1521897332C}" srcOrd="0" destOrd="0" parTransId="{3F5B8D3D-1877-41D4-901C-329963BD9D50}" sibTransId="{1C2B940C-0B3D-4475-BA03-9CAE413228DC}"/>
    <dgm:cxn modelId="{B49FB58F-AF20-40F5-A1F4-9EB585D0A8D4}" type="presOf" srcId="{0796E193-A480-4FBB-8A66-CE5CD7534DDF}" destId="{652F9753-1C96-4CDF-953E-49B7AF8C7F83}" srcOrd="0" destOrd="0" presId="urn:microsoft.com/office/officeart/2005/8/layout/cycle4"/>
    <dgm:cxn modelId="{409184C8-01D0-4634-8A98-AEDAC2DEA921}" type="presOf" srcId="{81F51C86-4C8A-4ED3-BA71-4B64BD8E66FB}" destId="{A6423037-03C6-4560-8FC2-2751D8AA4876}" srcOrd="0" destOrd="0" presId="urn:microsoft.com/office/officeart/2005/8/layout/cycle4"/>
    <dgm:cxn modelId="{BF5D460E-3783-4371-B224-1F3B0AF2EBDB}" type="presOf" srcId="{7757A6AB-6165-441D-8843-AFA52A3FF904}" destId="{4D5A56F4-2C20-4886-A06F-F4F747B6FC0C}" srcOrd="0" destOrd="0" presId="urn:microsoft.com/office/officeart/2005/8/layout/cycle4"/>
    <dgm:cxn modelId="{3FFB7D90-4DAF-4CC3-B66A-494E5038FC5D}" srcId="{AC97C020-2B19-4906-9077-9ED26E855163}" destId="{42872A16-E181-49A9-BA03-C5F8BA27D598}" srcOrd="0" destOrd="0" parTransId="{EDB7C93B-5A5C-49CA-9C5F-614DF4D54820}" sibTransId="{BE6DCBBE-618D-448C-AB56-19EF1B35F52B}"/>
    <dgm:cxn modelId="{4A2352E4-6F08-4030-A750-CDF5B091ECFF}" srcId="{AC97C020-2B19-4906-9077-9ED26E855163}" destId="{0796E193-A480-4FBB-8A66-CE5CD7534DDF}" srcOrd="2" destOrd="0" parTransId="{6E6209A2-48F0-4936-B821-670F78D54D73}" sibTransId="{6C625A80-61D4-4414-B01A-DAD9E5DEECD6}"/>
    <dgm:cxn modelId="{D9F729B8-2200-4C42-8183-59E2F487CB02}" type="presParOf" srcId="{18BAEA72-E59C-48A0-996F-3D6C51318CC9}" destId="{63A522B5-2D92-483A-A110-FF4E071067F0}" srcOrd="0" destOrd="0" presId="urn:microsoft.com/office/officeart/2005/8/layout/cycle4"/>
    <dgm:cxn modelId="{8670710F-FE11-4792-8B4C-ED72CA11BB7F}" type="presParOf" srcId="{63A522B5-2D92-483A-A110-FF4E071067F0}" destId="{8C1BAC69-E076-4CC3-ACAC-D014B823CF60}" srcOrd="0" destOrd="0" presId="urn:microsoft.com/office/officeart/2005/8/layout/cycle4"/>
    <dgm:cxn modelId="{27D4EE1A-1519-4F9A-8229-CF679B070BDE}" type="presParOf" srcId="{8C1BAC69-E076-4CC3-ACAC-D014B823CF60}" destId="{4D5A56F4-2C20-4886-A06F-F4F747B6FC0C}" srcOrd="0" destOrd="0" presId="urn:microsoft.com/office/officeart/2005/8/layout/cycle4"/>
    <dgm:cxn modelId="{442238D0-AD54-4072-9700-56FDA1457D8E}" type="presParOf" srcId="{8C1BAC69-E076-4CC3-ACAC-D014B823CF60}" destId="{66C39F04-09C9-49D2-9F22-EFA97B5CC27A}" srcOrd="1" destOrd="0" presId="urn:microsoft.com/office/officeart/2005/8/layout/cycle4"/>
    <dgm:cxn modelId="{F49AF341-9B6D-491B-AD94-BD783C5CC856}" type="presParOf" srcId="{63A522B5-2D92-483A-A110-FF4E071067F0}" destId="{F6378ACF-E432-4EEC-999E-03C82118BC4F}" srcOrd="1" destOrd="0" presId="urn:microsoft.com/office/officeart/2005/8/layout/cycle4"/>
    <dgm:cxn modelId="{722FC442-C52B-4227-9045-FB6DF05BFBCF}" type="presParOf" srcId="{F6378ACF-E432-4EEC-999E-03C82118BC4F}" destId="{105C18C7-15EA-41A5-BE2C-AA66AD9D9C15}" srcOrd="0" destOrd="0" presId="urn:microsoft.com/office/officeart/2005/8/layout/cycle4"/>
    <dgm:cxn modelId="{4D5A4981-1ACE-4914-8ED8-B0A3294A4743}" type="presParOf" srcId="{F6378ACF-E432-4EEC-999E-03C82118BC4F}" destId="{51CAB892-B932-480A-8BA9-3FF8EABBC2D3}" srcOrd="1" destOrd="0" presId="urn:microsoft.com/office/officeart/2005/8/layout/cycle4"/>
    <dgm:cxn modelId="{72DC61F2-A690-4AB5-80A4-074A46D40C3A}" type="presParOf" srcId="{63A522B5-2D92-483A-A110-FF4E071067F0}" destId="{BE7D80F6-4251-42C4-892A-7D2EE7430E7F}" srcOrd="2" destOrd="0" presId="urn:microsoft.com/office/officeart/2005/8/layout/cycle4"/>
    <dgm:cxn modelId="{1539C8CB-CEB6-4A71-93A3-FCFCCEDD35F9}" type="presParOf" srcId="{BE7D80F6-4251-42C4-892A-7D2EE7430E7F}" destId="{E8EE1276-3421-4E49-9AFE-180EBA138E88}" srcOrd="0" destOrd="0" presId="urn:microsoft.com/office/officeart/2005/8/layout/cycle4"/>
    <dgm:cxn modelId="{3CFB3B62-8FCE-40B3-8359-9D17E659DBD0}" type="presParOf" srcId="{BE7D80F6-4251-42C4-892A-7D2EE7430E7F}" destId="{169C3508-EE1D-4D00-9FE7-ADF0DC2FDF46}" srcOrd="1" destOrd="0" presId="urn:microsoft.com/office/officeart/2005/8/layout/cycle4"/>
    <dgm:cxn modelId="{9D3A470D-254D-4AE4-BDA3-88D5181618FE}" type="presParOf" srcId="{63A522B5-2D92-483A-A110-FF4E071067F0}" destId="{7559B06F-5D66-48AD-B436-0E1B9974384F}" srcOrd="3" destOrd="0" presId="urn:microsoft.com/office/officeart/2005/8/layout/cycle4"/>
    <dgm:cxn modelId="{1B7FA5F0-311C-4A7A-AEE7-84A634908B7C}" type="presParOf" srcId="{7559B06F-5D66-48AD-B436-0E1B9974384F}" destId="{05271D2F-13BD-48A3-B330-684719EC5607}" srcOrd="0" destOrd="0" presId="urn:microsoft.com/office/officeart/2005/8/layout/cycle4"/>
    <dgm:cxn modelId="{36AE21EE-ABBA-47FC-B940-34F91B82EBFA}" type="presParOf" srcId="{7559B06F-5D66-48AD-B436-0E1B9974384F}" destId="{879843D7-C6B6-463B-987D-08421EDA150E}" srcOrd="1" destOrd="0" presId="urn:microsoft.com/office/officeart/2005/8/layout/cycle4"/>
    <dgm:cxn modelId="{B720F904-CF9E-4B52-A1E7-6613C1D2CCB7}" type="presParOf" srcId="{63A522B5-2D92-483A-A110-FF4E071067F0}" destId="{BB30E719-34AF-47E9-AF16-1C29C976231E}" srcOrd="4" destOrd="0" presId="urn:microsoft.com/office/officeart/2005/8/layout/cycle4"/>
    <dgm:cxn modelId="{5D955557-F2D8-40D8-830F-D180C0D7CF67}" type="presParOf" srcId="{18BAEA72-E59C-48A0-996F-3D6C51318CC9}" destId="{644D883B-9656-4D58-BD14-FA4CB4C954E3}" srcOrd="1" destOrd="0" presId="urn:microsoft.com/office/officeart/2005/8/layout/cycle4"/>
    <dgm:cxn modelId="{72E7C119-55AA-4A51-A63D-2C9B9402E113}" type="presParOf" srcId="{644D883B-9656-4D58-BD14-FA4CB4C954E3}" destId="{55D1118B-CA7A-449F-9AB8-FAF6D68E984B}" srcOrd="0" destOrd="0" presId="urn:microsoft.com/office/officeart/2005/8/layout/cycle4"/>
    <dgm:cxn modelId="{88EBBF11-65A4-4316-A665-6CC03D9FD369}" type="presParOf" srcId="{644D883B-9656-4D58-BD14-FA4CB4C954E3}" destId="{A6423037-03C6-4560-8FC2-2751D8AA4876}" srcOrd="1" destOrd="0" presId="urn:microsoft.com/office/officeart/2005/8/layout/cycle4"/>
    <dgm:cxn modelId="{C26FB2C7-6209-4082-A189-C26B6DC4B23B}" type="presParOf" srcId="{644D883B-9656-4D58-BD14-FA4CB4C954E3}" destId="{652F9753-1C96-4CDF-953E-49B7AF8C7F83}" srcOrd="2" destOrd="0" presId="urn:microsoft.com/office/officeart/2005/8/layout/cycle4"/>
    <dgm:cxn modelId="{EB7584B6-4A4B-468A-AF52-FFFFAADE7956}" type="presParOf" srcId="{644D883B-9656-4D58-BD14-FA4CB4C954E3}" destId="{063C5106-7C46-4DEA-90BD-35BEF0F356C7}" srcOrd="3" destOrd="0" presId="urn:microsoft.com/office/officeart/2005/8/layout/cycle4"/>
    <dgm:cxn modelId="{B8D48B16-9B2E-482E-A40B-174BA6CCEB11}" type="presParOf" srcId="{644D883B-9656-4D58-BD14-FA4CB4C954E3}" destId="{227C66FA-7249-4E99-A596-40939DBAFE39}" srcOrd="4" destOrd="0" presId="urn:microsoft.com/office/officeart/2005/8/layout/cycle4"/>
    <dgm:cxn modelId="{19E8D900-DF28-41B5-86A6-C47E843D46BC}" type="presParOf" srcId="{18BAEA72-E59C-48A0-996F-3D6C51318CC9}" destId="{5475ABCD-AE91-46D3-8828-3C9766EB78E7}" srcOrd="2" destOrd="0" presId="urn:microsoft.com/office/officeart/2005/8/layout/cycle4"/>
    <dgm:cxn modelId="{E804875D-A557-4954-A6F3-57261CA7D6FB}" type="presParOf" srcId="{18BAEA72-E59C-48A0-996F-3D6C51318CC9}" destId="{8A3A389A-CC77-4E07-A119-D89B171337F6}" srcOrd="3" destOrd="0" presId="urn:microsoft.com/office/officeart/2005/8/layout/cycle4"/>
  </dgm:cxnLst>
  <dgm:bg/>
  <dgm:whole/>
  <dgm:extLst>
    <a:ext uri="http://schemas.microsoft.com/office/drawing/2008/diagram"/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1BA14D3-766A-4D1A-ABAE-B8948F7C14B0}" type="doc">
      <dgm:prSet loTypeId="urn:microsoft.com/office/officeart/2005/8/layout/chevron2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F70CD532-0451-45AC-A691-F7D3BEA783A0}">
      <dgm:prSet phldrT="[Текст]" custT="1"/>
      <dgm:spPr/>
      <dgm:t>
        <a:bodyPr/>
        <a:lstStyle/>
        <a:p>
          <a:r>
            <a:rPr lang="ru-RU" sz="3600" b="1" dirty="0" smtClean="0">
              <a:latin typeface="Times New Roman" pitchFamily="18" charset="0"/>
              <a:cs typeface="Times New Roman" pitchFamily="18" charset="0"/>
            </a:rPr>
            <a:t>1</a:t>
          </a:r>
          <a:endParaRPr lang="ru-RU" sz="3600" b="1" dirty="0">
            <a:latin typeface="Times New Roman" pitchFamily="18" charset="0"/>
            <a:cs typeface="Times New Roman" pitchFamily="18" charset="0"/>
          </a:endParaRPr>
        </a:p>
      </dgm:t>
    </dgm:pt>
    <dgm:pt modelId="{0C05BAF8-5A44-41C6-B594-C68F5D7CCAB4}" type="parTrans" cxnId="{EB9AC65F-24E2-40CD-81A2-0C8DAE6FAD9D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F753E67B-CA6A-492F-9993-B90B9E699592}" type="sibTrans" cxnId="{EB9AC65F-24E2-40CD-81A2-0C8DAE6FAD9D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60EE071A-8454-4296-BC2D-07012EF6EFFC}">
      <dgm:prSet phldrT="[Текст]" custT="1"/>
      <dgm:spPr/>
      <dgm:t>
        <a:bodyPr/>
        <a:lstStyle/>
        <a:p>
          <a:pPr algn="just"/>
          <a:r>
            <a:rPr lang="ru-RU" sz="2200" b="0" dirty="0" smtClean="0">
              <a:latin typeface="Times New Roman" pitchFamily="18" charset="0"/>
              <a:cs typeface="Times New Roman" pitchFamily="18" charset="0"/>
            </a:rPr>
            <a:t>О состоянии и перспективах кассового планирования в Федеральном казначействе</a:t>
          </a:r>
          <a:r>
            <a:rPr lang="ru-RU" sz="2200" dirty="0" smtClean="0">
              <a:solidFill>
                <a:srgbClr val="002060"/>
              </a:solidFill>
              <a:latin typeface="Franklin Gothic Demi Cond" pitchFamily="34" charset="0"/>
            </a:rPr>
            <a:t> </a:t>
          </a:r>
          <a:endParaRPr lang="ru-RU" sz="2200" dirty="0">
            <a:latin typeface="Times New Roman" pitchFamily="18" charset="0"/>
            <a:cs typeface="Times New Roman" pitchFamily="18" charset="0"/>
          </a:endParaRPr>
        </a:p>
      </dgm:t>
    </dgm:pt>
    <dgm:pt modelId="{8E53F671-553D-47C2-951D-AEF44B3CD82E}" type="parTrans" cxnId="{8071CD88-9E77-4B9A-9AC7-442E005C0DF6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D2291E28-45DB-4E4E-8D3F-7A09E7EEDAAB}" type="sibTrans" cxnId="{8071CD88-9E77-4B9A-9AC7-442E005C0DF6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F3CBFA5F-C121-4EFD-9DAA-E059EC4D2FB3}" type="pres">
      <dgm:prSet presAssocID="{71BA14D3-766A-4D1A-ABAE-B8948F7C14B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8502EB0-C3D3-444C-9F7F-AB4C754F7DB6}" type="pres">
      <dgm:prSet presAssocID="{F70CD532-0451-45AC-A691-F7D3BEA783A0}" presName="composite" presStyleCnt="0"/>
      <dgm:spPr/>
      <dgm:t>
        <a:bodyPr/>
        <a:lstStyle/>
        <a:p>
          <a:endParaRPr lang="ru-RU"/>
        </a:p>
      </dgm:t>
    </dgm:pt>
    <dgm:pt modelId="{122C834B-8D31-4977-84FE-CCE6B7FD6D1B}" type="pres">
      <dgm:prSet presAssocID="{F70CD532-0451-45AC-A691-F7D3BEA783A0}" presName="parentText" presStyleLbl="alignNode1" presStyleIdx="0" presStyleCnt="1" custLinFactNeighborX="3725" custLinFactNeighborY="27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F41195-F805-4ADD-823B-67FC080A434D}" type="pres">
      <dgm:prSet presAssocID="{F70CD532-0451-45AC-A691-F7D3BEA783A0}" presName="descendantText" presStyleLbl="alignAcc1" presStyleIdx="0" presStyleCnt="1" custScaleY="129143" custLinFactY="-62896" custLinFactNeighborX="2098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071CD88-9E77-4B9A-9AC7-442E005C0DF6}" srcId="{F70CD532-0451-45AC-A691-F7D3BEA783A0}" destId="{60EE071A-8454-4296-BC2D-07012EF6EFFC}" srcOrd="0" destOrd="0" parTransId="{8E53F671-553D-47C2-951D-AEF44B3CD82E}" sibTransId="{D2291E28-45DB-4E4E-8D3F-7A09E7EEDAAB}"/>
    <dgm:cxn modelId="{EB9AC65F-24E2-40CD-81A2-0C8DAE6FAD9D}" srcId="{71BA14D3-766A-4D1A-ABAE-B8948F7C14B0}" destId="{F70CD532-0451-45AC-A691-F7D3BEA783A0}" srcOrd="0" destOrd="0" parTransId="{0C05BAF8-5A44-41C6-B594-C68F5D7CCAB4}" sibTransId="{F753E67B-CA6A-492F-9993-B90B9E699592}"/>
    <dgm:cxn modelId="{08682668-4595-4F14-829F-1F672318896F}" type="presOf" srcId="{60EE071A-8454-4296-BC2D-07012EF6EFFC}" destId="{66F41195-F805-4ADD-823B-67FC080A434D}" srcOrd="0" destOrd="0" presId="urn:microsoft.com/office/officeart/2005/8/layout/chevron2"/>
    <dgm:cxn modelId="{8B759D58-6372-4E47-B395-4D485EB7D8BA}" type="presOf" srcId="{F70CD532-0451-45AC-A691-F7D3BEA783A0}" destId="{122C834B-8D31-4977-84FE-CCE6B7FD6D1B}" srcOrd="0" destOrd="0" presId="urn:microsoft.com/office/officeart/2005/8/layout/chevron2"/>
    <dgm:cxn modelId="{EFB1A8CB-9EE2-43E5-9525-0313961B459A}" type="presOf" srcId="{71BA14D3-766A-4D1A-ABAE-B8948F7C14B0}" destId="{F3CBFA5F-C121-4EFD-9DAA-E059EC4D2FB3}" srcOrd="0" destOrd="0" presId="urn:microsoft.com/office/officeart/2005/8/layout/chevron2"/>
    <dgm:cxn modelId="{7AC4E78E-BBD8-41CC-803B-8A4B851A51C5}" type="presParOf" srcId="{F3CBFA5F-C121-4EFD-9DAA-E059EC4D2FB3}" destId="{B8502EB0-C3D3-444C-9F7F-AB4C754F7DB6}" srcOrd="0" destOrd="0" presId="urn:microsoft.com/office/officeart/2005/8/layout/chevron2"/>
    <dgm:cxn modelId="{04FD1311-5305-48BB-96B4-8E7C92215DF4}" type="presParOf" srcId="{B8502EB0-C3D3-444C-9F7F-AB4C754F7DB6}" destId="{122C834B-8D31-4977-84FE-CCE6B7FD6D1B}" srcOrd="0" destOrd="0" presId="urn:microsoft.com/office/officeart/2005/8/layout/chevron2"/>
    <dgm:cxn modelId="{339163E5-72E3-411F-A4D4-C932D1AF3226}" type="presParOf" srcId="{B8502EB0-C3D3-444C-9F7F-AB4C754F7DB6}" destId="{66F41195-F805-4ADD-823B-67FC080A434D}" srcOrd="1" destOrd="0" presId="urn:microsoft.com/office/officeart/2005/8/layout/chevron2"/>
  </dgm:cxnLst>
  <dgm:bg>
    <a:noFill/>
  </dgm:bg>
  <dgm:whole/>
  <dgm:extLst>
    <a:ext uri="http://schemas.microsoft.com/office/drawing/2008/diagram"/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BF0A55CD-F595-40FA-B4AC-E6FC11ADC3E0}" type="doc">
      <dgm:prSet loTypeId="urn:microsoft.com/office/officeart/2005/8/layout/vList4" loCatId="list" qsTypeId="urn:microsoft.com/office/officeart/2005/8/quickstyle/simple1" qsCatId="simple" csTypeId="urn:microsoft.com/office/officeart/2005/8/colors/accent3_5" csCatId="accent3" phldr="1"/>
      <dgm:spPr/>
      <dgm:t>
        <a:bodyPr/>
        <a:lstStyle/>
        <a:p>
          <a:endParaRPr lang="ru-RU"/>
        </a:p>
      </dgm:t>
    </dgm:pt>
    <dgm:pt modelId="{0A4B7D1A-BE11-4C53-BF42-386DA0055005}">
      <dgm:prSet phldrT="[Текст]" custT="1"/>
      <dgm:spPr>
        <a:solidFill>
          <a:schemeClr val="bg2">
            <a:lumMod val="90000"/>
          </a:schemeClr>
        </a:solidFill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4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расширение (тиражирование) работы с субъектами Российской Федерации в части формирования прогнозов движения средств на счетах бюджетов субъектов Российской Федерации</a:t>
          </a:r>
          <a:endParaRPr lang="ru-RU" sz="1400" b="1" i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67528975-CF20-4DFE-84CE-5EB5F94717C6}" type="parTrans" cxnId="{16B72959-BB62-4680-9E27-D4069E6833C3}">
      <dgm:prSet/>
      <dgm:spPr/>
      <dgm:t>
        <a:bodyPr/>
        <a:lstStyle/>
        <a:p>
          <a:endParaRPr lang="ru-RU" sz="1400" b="1" i="1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21C2EE6C-C5B8-41D9-9F10-79D2AE0D9F1A}" type="sibTrans" cxnId="{16B72959-BB62-4680-9E27-D4069E6833C3}">
      <dgm:prSet/>
      <dgm:spPr/>
      <dgm:t>
        <a:bodyPr/>
        <a:lstStyle/>
        <a:p>
          <a:endParaRPr lang="ru-RU" sz="1400" b="1" i="1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11A3DC46-C123-4D5B-9CFF-5F59F6AB7ABB}">
      <dgm:prSet phldrT="[Текст]" custT="1"/>
      <dgm:spPr>
        <a:solidFill>
          <a:schemeClr val="bg2">
            <a:lumMod val="90000"/>
          </a:schemeClr>
        </a:solidFill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400" b="1" i="1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пилотное</a:t>
          </a:r>
          <a:r>
            <a:rPr lang="ru-RU" sz="14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формирование прогнозов движения средств на счетах бюджетов субъектов Российской Федерации с учетом средств местных бюджетов </a:t>
          </a:r>
          <a:endParaRPr lang="ru-RU" sz="1400" b="1" i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6694AE6B-90B1-431A-8BC9-D44C8A122566}" type="parTrans" cxnId="{7C86657D-28F3-4EBA-933F-8A05C749289D}">
      <dgm:prSet/>
      <dgm:spPr/>
      <dgm:t>
        <a:bodyPr/>
        <a:lstStyle/>
        <a:p>
          <a:endParaRPr lang="ru-RU" sz="1400" b="1" i="1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16E08048-AC96-4160-84AC-E96A18A79B37}" type="sibTrans" cxnId="{7C86657D-28F3-4EBA-933F-8A05C749289D}">
      <dgm:prSet/>
      <dgm:spPr/>
      <dgm:t>
        <a:bodyPr/>
        <a:lstStyle/>
        <a:p>
          <a:endParaRPr lang="ru-RU" sz="1400" b="1" i="1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C1B9E22D-CF7B-43F1-92B3-704AB431D6F5}">
      <dgm:prSet phldrT="[Текст]" custT="1"/>
      <dgm:spPr>
        <a:solidFill>
          <a:schemeClr val="bg2">
            <a:lumMod val="90000"/>
          </a:schemeClr>
        </a:solidFill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4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организация работы с государственными внебюджетными фондами в части прогнозирования  движения средств на их счетах</a:t>
          </a:r>
          <a:endParaRPr lang="ru-RU" sz="1400" b="1" i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4B037D74-1802-43AA-B1FF-24A77AF82F0A}" type="parTrans" cxnId="{8567D988-FBDE-426A-9054-196966CB99A9}">
      <dgm:prSet/>
      <dgm:spPr/>
      <dgm:t>
        <a:bodyPr/>
        <a:lstStyle/>
        <a:p>
          <a:endParaRPr lang="ru-RU" sz="1400" b="1" i="1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4610A729-DA5D-49BF-A9E7-F38BF4797A14}" type="sibTrans" cxnId="{8567D988-FBDE-426A-9054-196966CB99A9}">
      <dgm:prSet/>
      <dgm:spPr/>
      <dgm:t>
        <a:bodyPr/>
        <a:lstStyle/>
        <a:p>
          <a:endParaRPr lang="ru-RU" sz="1400" b="1" i="1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B11ADE40-F4BE-4D39-8E78-561B29564029}">
      <dgm:prSet phldrT="[Текст]" custT="1"/>
      <dgm:spPr>
        <a:solidFill>
          <a:schemeClr val="bg2">
            <a:lumMod val="90000"/>
          </a:schemeClr>
        </a:solidFill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4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разработка нормативных правовых актов и организация процедуры их согласования </a:t>
          </a:r>
          <a:endParaRPr lang="ru-RU" sz="1400" b="1" i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FF8D6BE1-D52B-4A9F-BEF5-6EF9B1D3CA60}" type="parTrans" cxnId="{DCD57B92-6131-457E-A07A-2B5E4C670529}">
      <dgm:prSet/>
      <dgm:spPr/>
      <dgm:t>
        <a:bodyPr/>
        <a:lstStyle/>
        <a:p>
          <a:endParaRPr lang="ru-RU" sz="1400" b="1" i="1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83545FE2-BD05-4130-AF1C-64C427495411}" type="sibTrans" cxnId="{DCD57B92-6131-457E-A07A-2B5E4C670529}">
      <dgm:prSet/>
      <dgm:spPr/>
      <dgm:t>
        <a:bodyPr/>
        <a:lstStyle/>
        <a:p>
          <a:endParaRPr lang="ru-RU" sz="1400" b="1" i="1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F9E6A391-4C27-4C46-ABEB-F0C1C8A620A2}">
      <dgm:prSet phldrT="[Текст]" custT="1"/>
      <dgm:spPr>
        <a:solidFill>
          <a:schemeClr val="bg2">
            <a:lumMod val="90000"/>
          </a:schemeClr>
        </a:solidFill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4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организация работы в части создания Информационной системы для целей прогнозирования движения средств на ЕКС, в том числе создание прототипа портального решения(системы личных кабинетов) и его апробация   </a:t>
          </a:r>
          <a:endParaRPr lang="ru-RU" sz="1400" b="1" i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DF8B8D8D-150F-4EAC-B155-7009B57B6FFC}" type="parTrans" cxnId="{063BD40D-1D1E-4291-BC0C-25C26B6D6D52}">
      <dgm:prSet/>
      <dgm:spPr/>
      <dgm:t>
        <a:bodyPr/>
        <a:lstStyle/>
        <a:p>
          <a:endParaRPr lang="ru-RU" sz="1400" b="1" i="1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4F7FB9F6-7DB2-4318-83A9-F2C87A70BD2A}" type="sibTrans" cxnId="{063BD40D-1D1E-4291-BC0C-25C26B6D6D52}">
      <dgm:prSet/>
      <dgm:spPr/>
      <dgm:t>
        <a:bodyPr/>
        <a:lstStyle/>
        <a:p>
          <a:endParaRPr lang="ru-RU" sz="1400" b="1" i="1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D8FAAE88-84AD-46C0-8D58-4FFB4AB7FD29}" type="pres">
      <dgm:prSet presAssocID="{BF0A55CD-F595-40FA-B4AC-E6FC11ADC3E0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E35319D-7A4F-4FE8-BF12-EDB05DDDFCDF}" type="pres">
      <dgm:prSet presAssocID="{0A4B7D1A-BE11-4C53-BF42-386DA0055005}" presName="comp" presStyleCnt="0"/>
      <dgm:spPr/>
      <dgm:t>
        <a:bodyPr/>
        <a:lstStyle/>
        <a:p>
          <a:endParaRPr lang="ru-RU"/>
        </a:p>
      </dgm:t>
    </dgm:pt>
    <dgm:pt modelId="{1B76E4AE-4DEF-4B79-8DBF-6E2644C82750}" type="pres">
      <dgm:prSet presAssocID="{0A4B7D1A-BE11-4C53-BF42-386DA0055005}" presName="box" presStyleLbl="node1" presStyleIdx="0" presStyleCnt="5"/>
      <dgm:spPr/>
      <dgm:t>
        <a:bodyPr/>
        <a:lstStyle/>
        <a:p>
          <a:endParaRPr lang="ru-RU"/>
        </a:p>
      </dgm:t>
    </dgm:pt>
    <dgm:pt modelId="{40F350A3-5C82-41DD-AC77-F73F545D5A93}" type="pres">
      <dgm:prSet presAssocID="{0A4B7D1A-BE11-4C53-BF42-386DA0055005}" presName="img" presStyleLbl="fgImgPlace1" presStyleIdx="0" presStyleCnt="5"/>
      <dgm:spPr>
        <a:blipFill rotWithShape="0">
          <a:blip xmlns:r="http://schemas.openxmlformats.org/officeDocument/2006/relationships" r:embed="rId1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AB8888C-661E-4BF3-932F-2C82CA1B74C4}" type="pres">
      <dgm:prSet presAssocID="{0A4B7D1A-BE11-4C53-BF42-386DA0055005}" presName="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4D193B-6ECF-4F35-B688-D3E45ABE048E}" type="pres">
      <dgm:prSet presAssocID="{21C2EE6C-C5B8-41D9-9F10-79D2AE0D9F1A}" presName="spacer" presStyleCnt="0"/>
      <dgm:spPr/>
      <dgm:t>
        <a:bodyPr/>
        <a:lstStyle/>
        <a:p>
          <a:endParaRPr lang="ru-RU"/>
        </a:p>
      </dgm:t>
    </dgm:pt>
    <dgm:pt modelId="{9D6D1187-56AA-4475-B1CC-523FC9E3F7BF}" type="pres">
      <dgm:prSet presAssocID="{11A3DC46-C123-4D5B-9CFF-5F59F6AB7ABB}" presName="comp" presStyleCnt="0"/>
      <dgm:spPr/>
      <dgm:t>
        <a:bodyPr/>
        <a:lstStyle/>
        <a:p>
          <a:endParaRPr lang="ru-RU"/>
        </a:p>
      </dgm:t>
    </dgm:pt>
    <dgm:pt modelId="{7A4CDE62-5D24-4DB8-A889-BA83081A0038}" type="pres">
      <dgm:prSet presAssocID="{11A3DC46-C123-4D5B-9CFF-5F59F6AB7ABB}" presName="box" presStyleLbl="node1" presStyleIdx="1" presStyleCnt="5"/>
      <dgm:spPr/>
      <dgm:t>
        <a:bodyPr/>
        <a:lstStyle/>
        <a:p>
          <a:endParaRPr lang="ru-RU"/>
        </a:p>
      </dgm:t>
    </dgm:pt>
    <dgm:pt modelId="{A8619149-95FE-401B-A4D2-1C3084545C1F}" type="pres">
      <dgm:prSet presAssocID="{11A3DC46-C123-4D5B-9CFF-5F59F6AB7ABB}" presName="img" presStyleLbl="fgImgPlace1" presStyleIdx="1" presStyleCnt="5"/>
      <dgm:spPr>
        <a:blipFill rotWithShape="0">
          <a:blip xmlns:r="http://schemas.openxmlformats.org/officeDocument/2006/relationships" r:embed="rId1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3D69A14-289C-4B43-8220-F7EDA10C4502}" type="pres">
      <dgm:prSet presAssocID="{11A3DC46-C123-4D5B-9CFF-5F59F6AB7ABB}" presName="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ECED23-B1E8-4CC5-BFD3-4ED5B34DF68D}" type="pres">
      <dgm:prSet presAssocID="{16E08048-AC96-4160-84AC-E96A18A79B37}" presName="spacer" presStyleCnt="0"/>
      <dgm:spPr/>
      <dgm:t>
        <a:bodyPr/>
        <a:lstStyle/>
        <a:p>
          <a:endParaRPr lang="ru-RU"/>
        </a:p>
      </dgm:t>
    </dgm:pt>
    <dgm:pt modelId="{EC93E2E6-8AED-4751-8BFE-3F8C866A7A79}" type="pres">
      <dgm:prSet presAssocID="{C1B9E22D-CF7B-43F1-92B3-704AB431D6F5}" presName="comp" presStyleCnt="0"/>
      <dgm:spPr/>
      <dgm:t>
        <a:bodyPr/>
        <a:lstStyle/>
        <a:p>
          <a:endParaRPr lang="ru-RU"/>
        </a:p>
      </dgm:t>
    </dgm:pt>
    <dgm:pt modelId="{CE820C65-0269-4ACF-A0E3-854999B07A42}" type="pres">
      <dgm:prSet presAssocID="{C1B9E22D-CF7B-43F1-92B3-704AB431D6F5}" presName="box" presStyleLbl="node1" presStyleIdx="2" presStyleCnt="5" custLinFactNeighborY="-6365"/>
      <dgm:spPr/>
      <dgm:t>
        <a:bodyPr/>
        <a:lstStyle/>
        <a:p>
          <a:endParaRPr lang="ru-RU"/>
        </a:p>
      </dgm:t>
    </dgm:pt>
    <dgm:pt modelId="{57E137FA-F822-4901-85A2-9178AAA025AE}" type="pres">
      <dgm:prSet presAssocID="{C1B9E22D-CF7B-43F1-92B3-704AB431D6F5}" presName="img" presStyleLbl="fgImgPlace1" presStyleIdx="2" presStyleCnt="5"/>
      <dgm:spPr>
        <a:blipFill rotWithShape="0">
          <a:blip xmlns:r="http://schemas.openxmlformats.org/officeDocument/2006/relationships" r:embed="rId1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7EA80978-0C74-4426-8009-14D11452115A}" type="pres">
      <dgm:prSet presAssocID="{C1B9E22D-CF7B-43F1-92B3-704AB431D6F5}" presName="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B5E953-9D19-4598-AC84-34F6FFDA60B8}" type="pres">
      <dgm:prSet presAssocID="{4610A729-DA5D-49BF-A9E7-F38BF4797A14}" presName="spacer" presStyleCnt="0"/>
      <dgm:spPr/>
      <dgm:t>
        <a:bodyPr/>
        <a:lstStyle/>
        <a:p>
          <a:endParaRPr lang="ru-RU"/>
        </a:p>
      </dgm:t>
    </dgm:pt>
    <dgm:pt modelId="{2CB08B81-68CA-463C-9F40-413ACAA9E718}" type="pres">
      <dgm:prSet presAssocID="{B11ADE40-F4BE-4D39-8E78-561B29564029}" presName="comp" presStyleCnt="0"/>
      <dgm:spPr/>
      <dgm:t>
        <a:bodyPr/>
        <a:lstStyle/>
        <a:p>
          <a:endParaRPr lang="ru-RU"/>
        </a:p>
      </dgm:t>
    </dgm:pt>
    <dgm:pt modelId="{1478B49F-A4F2-405C-9881-901561C4BF2B}" type="pres">
      <dgm:prSet presAssocID="{B11ADE40-F4BE-4D39-8E78-561B29564029}" presName="box" presStyleLbl="node1" presStyleIdx="3" presStyleCnt="5"/>
      <dgm:spPr/>
      <dgm:t>
        <a:bodyPr/>
        <a:lstStyle/>
        <a:p>
          <a:endParaRPr lang="ru-RU"/>
        </a:p>
      </dgm:t>
    </dgm:pt>
    <dgm:pt modelId="{15852865-3C03-441A-8289-75A5E28DF22A}" type="pres">
      <dgm:prSet presAssocID="{B11ADE40-F4BE-4D39-8E78-561B29564029}" presName="img" presStyleLbl="fgImgPlace1" presStyleIdx="3" presStyleCnt="5"/>
      <dgm:spPr>
        <a:blipFill rotWithShape="0">
          <a:blip xmlns:r="http://schemas.openxmlformats.org/officeDocument/2006/relationships" r:embed="rId1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494DA34E-B6BF-4400-8897-45F68DC28669}" type="pres">
      <dgm:prSet presAssocID="{B11ADE40-F4BE-4D39-8E78-561B29564029}" presName="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AA3A80-8638-4881-81E0-FA894C10A02C}" type="pres">
      <dgm:prSet presAssocID="{83545FE2-BD05-4130-AF1C-64C427495411}" presName="spacer" presStyleCnt="0"/>
      <dgm:spPr/>
      <dgm:t>
        <a:bodyPr/>
        <a:lstStyle/>
        <a:p>
          <a:endParaRPr lang="ru-RU"/>
        </a:p>
      </dgm:t>
    </dgm:pt>
    <dgm:pt modelId="{67E5A996-DAC3-42B4-B0E3-4E696026FD65}" type="pres">
      <dgm:prSet presAssocID="{F9E6A391-4C27-4C46-ABEB-F0C1C8A620A2}" presName="comp" presStyleCnt="0"/>
      <dgm:spPr/>
      <dgm:t>
        <a:bodyPr/>
        <a:lstStyle/>
        <a:p>
          <a:endParaRPr lang="ru-RU"/>
        </a:p>
      </dgm:t>
    </dgm:pt>
    <dgm:pt modelId="{E2E0B0F5-7CA8-4411-B223-EC0CA2BBF583}" type="pres">
      <dgm:prSet presAssocID="{F9E6A391-4C27-4C46-ABEB-F0C1C8A620A2}" presName="box" presStyleLbl="node1" presStyleIdx="4" presStyleCnt="5"/>
      <dgm:spPr/>
      <dgm:t>
        <a:bodyPr/>
        <a:lstStyle/>
        <a:p>
          <a:endParaRPr lang="ru-RU"/>
        </a:p>
      </dgm:t>
    </dgm:pt>
    <dgm:pt modelId="{F007A602-D6BE-4C25-90F0-5FE8E6C46DEE}" type="pres">
      <dgm:prSet presAssocID="{F9E6A391-4C27-4C46-ABEB-F0C1C8A620A2}" presName="img" presStyleLbl="fgImgPlace1" presStyleIdx="4" presStyleCnt="5"/>
      <dgm:spPr>
        <a:blipFill rotWithShape="0">
          <a:blip xmlns:r="http://schemas.openxmlformats.org/officeDocument/2006/relationships" r:embed="rId1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5CE107F0-9C60-437C-9A91-C74B9DE381B6}" type="pres">
      <dgm:prSet presAssocID="{F9E6A391-4C27-4C46-ABEB-F0C1C8A620A2}" presName="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2027162-AC53-4E80-9D2E-FEA209DBADD2}" type="presOf" srcId="{0A4B7D1A-BE11-4C53-BF42-386DA0055005}" destId="{1B76E4AE-4DEF-4B79-8DBF-6E2644C82750}" srcOrd="0" destOrd="0" presId="urn:microsoft.com/office/officeart/2005/8/layout/vList4"/>
    <dgm:cxn modelId="{16B72959-BB62-4680-9E27-D4069E6833C3}" srcId="{BF0A55CD-F595-40FA-B4AC-E6FC11ADC3E0}" destId="{0A4B7D1A-BE11-4C53-BF42-386DA0055005}" srcOrd="0" destOrd="0" parTransId="{67528975-CF20-4DFE-84CE-5EB5F94717C6}" sibTransId="{21C2EE6C-C5B8-41D9-9F10-79D2AE0D9F1A}"/>
    <dgm:cxn modelId="{22971727-FD07-431F-81EB-1B42CBBC345A}" type="presOf" srcId="{B11ADE40-F4BE-4D39-8E78-561B29564029}" destId="{494DA34E-B6BF-4400-8897-45F68DC28669}" srcOrd="1" destOrd="0" presId="urn:microsoft.com/office/officeart/2005/8/layout/vList4"/>
    <dgm:cxn modelId="{B6E2321C-BF26-487C-BD31-52B47A0016ED}" type="presOf" srcId="{0A4B7D1A-BE11-4C53-BF42-386DA0055005}" destId="{0AB8888C-661E-4BF3-932F-2C82CA1B74C4}" srcOrd="1" destOrd="0" presId="urn:microsoft.com/office/officeart/2005/8/layout/vList4"/>
    <dgm:cxn modelId="{F60F8D0A-68CC-4A1B-8BA8-8228349D7902}" type="presOf" srcId="{F9E6A391-4C27-4C46-ABEB-F0C1C8A620A2}" destId="{5CE107F0-9C60-437C-9A91-C74B9DE381B6}" srcOrd="1" destOrd="0" presId="urn:microsoft.com/office/officeart/2005/8/layout/vList4"/>
    <dgm:cxn modelId="{9699F6E2-E068-475B-A10E-66ADE83D9B70}" type="presOf" srcId="{BF0A55CD-F595-40FA-B4AC-E6FC11ADC3E0}" destId="{D8FAAE88-84AD-46C0-8D58-4FFB4AB7FD29}" srcOrd="0" destOrd="0" presId="urn:microsoft.com/office/officeart/2005/8/layout/vList4"/>
    <dgm:cxn modelId="{063BD40D-1D1E-4291-BC0C-25C26B6D6D52}" srcId="{BF0A55CD-F595-40FA-B4AC-E6FC11ADC3E0}" destId="{F9E6A391-4C27-4C46-ABEB-F0C1C8A620A2}" srcOrd="4" destOrd="0" parTransId="{DF8B8D8D-150F-4EAC-B155-7009B57B6FFC}" sibTransId="{4F7FB9F6-7DB2-4318-83A9-F2C87A70BD2A}"/>
    <dgm:cxn modelId="{8567D988-FBDE-426A-9054-196966CB99A9}" srcId="{BF0A55CD-F595-40FA-B4AC-E6FC11ADC3E0}" destId="{C1B9E22D-CF7B-43F1-92B3-704AB431D6F5}" srcOrd="2" destOrd="0" parTransId="{4B037D74-1802-43AA-B1FF-24A77AF82F0A}" sibTransId="{4610A729-DA5D-49BF-A9E7-F38BF4797A14}"/>
    <dgm:cxn modelId="{0F5EAA21-2ADC-4B0D-ADA4-5F25AA9234F2}" type="presOf" srcId="{C1B9E22D-CF7B-43F1-92B3-704AB431D6F5}" destId="{7EA80978-0C74-4426-8009-14D11452115A}" srcOrd="1" destOrd="0" presId="urn:microsoft.com/office/officeart/2005/8/layout/vList4"/>
    <dgm:cxn modelId="{B8513BC1-D389-43FE-A4FC-C07A3D59AF68}" type="presOf" srcId="{B11ADE40-F4BE-4D39-8E78-561B29564029}" destId="{1478B49F-A4F2-405C-9881-901561C4BF2B}" srcOrd="0" destOrd="0" presId="urn:microsoft.com/office/officeart/2005/8/layout/vList4"/>
    <dgm:cxn modelId="{173D9DE1-D5AE-445D-A245-9345849BE73C}" type="presOf" srcId="{11A3DC46-C123-4D5B-9CFF-5F59F6AB7ABB}" destId="{03D69A14-289C-4B43-8220-F7EDA10C4502}" srcOrd="1" destOrd="0" presId="urn:microsoft.com/office/officeart/2005/8/layout/vList4"/>
    <dgm:cxn modelId="{235EBBA6-D988-4A4E-B986-7A7E18059B5D}" type="presOf" srcId="{C1B9E22D-CF7B-43F1-92B3-704AB431D6F5}" destId="{CE820C65-0269-4ACF-A0E3-854999B07A42}" srcOrd="0" destOrd="0" presId="urn:microsoft.com/office/officeart/2005/8/layout/vList4"/>
    <dgm:cxn modelId="{5BBAEA3C-B089-41BF-97A3-6B3387861E7D}" type="presOf" srcId="{11A3DC46-C123-4D5B-9CFF-5F59F6AB7ABB}" destId="{7A4CDE62-5D24-4DB8-A889-BA83081A0038}" srcOrd="0" destOrd="0" presId="urn:microsoft.com/office/officeart/2005/8/layout/vList4"/>
    <dgm:cxn modelId="{29C77F10-2F05-45A1-B570-2D092291F234}" type="presOf" srcId="{F9E6A391-4C27-4C46-ABEB-F0C1C8A620A2}" destId="{E2E0B0F5-7CA8-4411-B223-EC0CA2BBF583}" srcOrd="0" destOrd="0" presId="urn:microsoft.com/office/officeart/2005/8/layout/vList4"/>
    <dgm:cxn modelId="{7C86657D-28F3-4EBA-933F-8A05C749289D}" srcId="{BF0A55CD-F595-40FA-B4AC-E6FC11ADC3E0}" destId="{11A3DC46-C123-4D5B-9CFF-5F59F6AB7ABB}" srcOrd="1" destOrd="0" parTransId="{6694AE6B-90B1-431A-8BC9-D44C8A122566}" sibTransId="{16E08048-AC96-4160-84AC-E96A18A79B37}"/>
    <dgm:cxn modelId="{DCD57B92-6131-457E-A07A-2B5E4C670529}" srcId="{BF0A55CD-F595-40FA-B4AC-E6FC11ADC3E0}" destId="{B11ADE40-F4BE-4D39-8E78-561B29564029}" srcOrd="3" destOrd="0" parTransId="{FF8D6BE1-D52B-4A9F-BEF5-6EF9B1D3CA60}" sibTransId="{83545FE2-BD05-4130-AF1C-64C427495411}"/>
    <dgm:cxn modelId="{EACC8E47-278E-40A4-B80C-B4E95C487432}" type="presParOf" srcId="{D8FAAE88-84AD-46C0-8D58-4FFB4AB7FD29}" destId="{5E35319D-7A4F-4FE8-BF12-EDB05DDDFCDF}" srcOrd="0" destOrd="0" presId="urn:microsoft.com/office/officeart/2005/8/layout/vList4"/>
    <dgm:cxn modelId="{660FE841-8D7C-4101-9626-ADA14E04F0ED}" type="presParOf" srcId="{5E35319D-7A4F-4FE8-BF12-EDB05DDDFCDF}" destId="{1B76E4AE-4DEF-4B79-8DBF-6E2644C82750}" srcOrd="0" destOrd="0" presId="urn:microsoft.com/office/officeart/2005/8/layout/vList4"/>
    <dgm:cxn modelId="{83CCCECB-CC05-4B5A-8E1E-09FCC724FB45}" type="presParOf" srcId="{5E35319D-7A4F-4FE8-BF12-EDB05DDDFCDF}" destId="{40F350A3-5C82-41DD-AC77-F73F545D5A93}" srcOrd="1" destOrd="0" presId="urn:microsoft.com/office/officeart/2005/8/layout/vList4"/>
    <dgm:cxn modelId="{41F8B709-0F7E-40AF-9D3D-0DFDF3F5E566}" type="presParOf" srcId="{5E35319D-7A4F-4FE8-BF12-EDB05DDDFCDF}" destId="{0AB8888C-661E-4BF3-932F-2C82CA1B74C4}" srcOrd="2" destOrd="0" presId="urn:microsoft.com/office/officeart/2005/8/layout/vList4"/>
    <dgm:cxn modelId="{D81C30B0-1277-427D-B994-FEB330558AA8}" type="presParOf" srcId="{D8FAAE88-84AD-46C0-8D58-4FFB4AB7FD29}" destId="{9D4D193B-6ECF-4F35-B688-D3E45ABE048E}" srcOrd="1" destOrd="0" presId="urn:microsoft.com/office/officeart/2005/8/layout/vList4"/>
    <dgm:cxn modelId="{83767807-4766-49C4-9CCF-7D7AE700EFD4}" type="presParOf" srcId="{D8FAAE88-84AD-46C0-8D58-4FFB4AB7FD29}" destId="{9D6D1187-56AA-4475-B1CC-523FC9E3F7BF}" srcOrd="2" destOrd="0" presId="urn:microsoft.com/office/officeart/2005/8/layout/vList4"/>
    <dgm:cxn modelId="{E6589367-8909-4334-883B-CBD90C5CB291}" type="presParOf" srcId="{9D6D1187-56AA-4475-B1CC-523FC9E3F7BF}" destId="{7A4CDE62-5D24-4DB8-A889-BA83081A0038}" srcOrd="0" destOrd="0" presId="urn:microsoft.com/office/officeart/2005/8/layout/vList4"/>
    <dgm:cxn modelId="{6272BDF8-B61C-49B6-9401-409446130005}" type="presParOf" srcId="{9D6D1187-56AA-4475-B1CC-523FC9E3F7BF}" destId="{A8619149-95FE-401B-A4D2-1C3084545C1F}" srcOrd="1" destOrd="0" presId="urn:microsoft.com/office/officeart/2005/8/layout/vList4"/>
    <dgm:cxn modelId="{6388882E-9EED-4B5B-9829-4F4E4905127D}" type="presParOf" srcId="{9D6D1187-56AA-4475-B1CC-523FC9E3F7BF}" destId="{03D69A14-289C-4B43-8220-F7EDA10C4502}" srcOrd="2" destOrd="0" presId="urn:microsoft.com/office/officeart/2005/8/layout/vList4"/>
    <dgm:cxn modelId="{555A6EB0-EE9F-454D-9ECF-27D9CD84DA2F}" type="presParOf" srcId="{D8FAAE88-84AD-46C0-8D58-4FFB4AB7FD29}" destId="{F4ECED23-B1E8-4CC5-BFD3-4ED5B34DF68D}" srcOrd="3" destOrd="0" presId="urn:microsoft.com/office/officeart/2005/8/layout/vList4"/>
    <dgm:cxn modelId="{2248DC3B-D8E6-4F04-86F7-72A5B7772590}" type="presParOf" srcId="{D8FAAE88-84AD-46C0-8D58-4FFB4AB7FD29}" destId="{EC93E2E6-8AED-4751-8BFE-3F8C866A7A79}" srcOrd="4" destOrd="0" presId="urn:microsoft.com/office/officeart/2005/8/layout/vList4"/>
    <dgm:cxn modelId="{56263721-6C72-4560-AB72-9B8D9F6BF357}" type="presParOf" srcId="{EC93E2E6-8AED-4751-8BFE-3F8C866A7A79}" destId="{CE820C65-0269-4ACF-A0E3-854999B07A42}" srcOrd="0" destOrd="0" presId="urn:microsoft.com/office/officeart/2005/8/layout/vList4"/>
    <dgm:cxn modelId="{2ED8FF69-FEF8-41C0-99CF-0BAA682523B1}" type="presParOf" srcId="{EC93E2E6-8AED-4751-8BFE-3F8C866A7A79}" destId="{57E137FA-F822-4901-85A2-9178AAA025AE}" srcOrd="1" destOrd="0" presId="urn:microsoft.com/office/officeart/2005/8/layout/vList4"/>
    <dgm:cxn modelId="{852EB115-7884-4E87-88F4-D121EA220D5E}" type="presParOf" srcId="{EC93E2E6-8AED-4751-8BFE-3F8C866A7A79}" destId="{7EA80978-0C74-4426-8009-14D11452115A}" srcOrd="2" destOrd="0" presId="urn:microsoft.com/office/officeart/2005/8/layout/vList4"/>
    <dgm:cxn modelId="{3AB1EE36-9F43-44C2-BD1F-3C505D269798}" type="presParOf" srcId="{D8FAAE88-84AD-46C0-8D58-4FFB4AB7FD29}" destId="{3EB5E953-9D19-4598-AC84-34F6FFDA60B8}" srcOrd="5" destOrd="0" presId="urn:microsoft.com/office/officeart/2005/8/layout/vList4"/>
    <dgm:cxn modelId="{9C7F4B06-ABCF-4233-AD33-1053622B9C1A}" type="presParOf" srcId="{D8FAAE88-84AD-46C0-8D58-4FFB4AB7FD29}" destId="{2CB08B81-68CA-463C-9F40-413ACAA9E718}" srcOrd="6" destOrd="0" presId="urn:microsoft.com/office/officeart/2005/8/layout/vList4"/>
    <dgm:cxn modelId="{6218C655-B5D2-4600-9D34-EB8211A95040}" type="presParOf" srcId="{2CB08B81-68CA-463C-9F40-413ACAA9E718}" destId="{1478B49F-A4F2-405C-9881-901561C4BF2B}" srcOrd="0" destOrd="0" presId="urn:microsoft.com/office/officeart/2005/8/layout/vList4"/>
    <dgm:cxn modelId="{3604DC95-06F2-49F9-ADA8-299993150D5B}" type="presParOf" srcId="{2CB08B81-68CA-463C-9F40-413ACAA9E718}" destId="{15852865-3C03-441A-8289-75A5E28DF22A}" srcOrd="1" destOrd="0" presId="urn:microsoft.com/office/officeart/2005/8/layout/vList4"/>
    <dgm:cxn modelId="{F4E1BC90-C3CF-4990-AF6E-047339A7F831}" type="presParOf" srcId="{2CB08B81-68CA-463C-9F40-413ACAA9E718}" destId="{494DA34E-B6BF-4400-8897-45F68DC28669}" srcOrd="2" destOrd="0" presId="urn:microsoft.com/office/officeart/2005/8/layout/vList4"/>
    <dgm:cxn modelId="{C95F0FAC-4E14-4979-A870-67B2DF59AD4A}" type="presParOf" srcId="{D8FAAE88-84AD-46C0-8D58-4FFB4AB7FD29}" destId="{13AA3A80-8638-4881-81E0-FA894C10A02C}" srcOrd="7" destOrd="0" presId="urn:microsoft.com/office/officeart/2005/8/layout/vList4"/>
    <dgm:cxn modelId="{2D0AE987-4DD1-49A5-89CD-40181D41D6C3}" type="presParOf" srcId="{D8FAAE88-84AD-46C0-8D58-4FFB4AB7FD29}" destId="{67E5A996-DAC3-42B4-B0E3-4E696026FD65}" srcOrd="8" destOrd="0" presId="urn:microsoft.com/office/officeart/2005/8/layout/vList4"/>
    <dgm:cxn modelId="{8BA2F880-A768-4C6C-B536-B2C21FDA1262}" type="presParOf" srcId="{67E5A996-DAC3-42B4-B0E3-4E696026FD65}" destId="{E2E0B0F5-7CA8-4411-B223-EC0CA2BBF583}" srcOrd="0" destOrd="0" presId="urn:microsoft.com/office/officeart/2005/8/layout/vList4"/>
    <dgm:cxn modelId="{09D43F6E-FE50-4EC0-BE7C-D0DA2BF50F0A}" type="presParOf" srcId="{67E5A996-DAC3-42B4-B0E3-4E696026FD65}" destId="{F007A602-D6BE-4C25-90F0-5FE8E6C46DEE}" srcOrd="1" destOrd="0" presId="urn:microsoft.com/office/officeart/2005/8/layout/vList4"/>
    <dgm:cxn modelId="{24819BA4-DFBB-4E93-A44F-68A3EFA2ADC5}" type="presParOf" srcId="{67E5A996-DAC3-42B4-B0E3-4E696026FD65}" destId="{5CE107F0-9C60-437C-9A91-C74B9DE381B6}" srcOrd="2" destOrd="0" presId="urn:microsoft.com/office/officeart/2005/8/layout/vList4"/>
  </dgm:cxnLst>
  <dgm:bg/>
  <dgm:whole/>
  <dgm:extLst>
    <a:ext uri="http://schemas.microsoft.com/office/drawing/2008/diagram"/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71BA14D3-766A-4D1A-ABAE-B8948F7C14B0}" type="doc">
      <dgm:prSet loTypeId="urn:microsoft.com/office/officeart/2005/8/layout/chevron2" loCatId="list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F70CD532-0451-45AC-A691-F7D3BEA783A0}">
      <dgm:prSet phldrT="[Текст]"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2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0C05BAF8-5A44-41C6-B594-C68F5D7CCAB4}" type="parTrans" cxnId="{EB9AC65F-24E2-40CD-81A2-0C8DAE6FAD9D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F753E67B-CA6A-492F-9993-B90B9E699592}" type="sibTrans" cxnId="{EB9AC65F-24E2-40CD-81A2-0C8DAE6FAD9D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60EE071A-8454-4296-BC2D-07012EF6EFFC}">
      <dgm:prSet phldrT="[Текст]" custT="1"/>
      <dgm:spPr/>
      <dgm:t>
        <a:bodyPr/>
        <a:lstStyle/>
        <a:p>
          <a:pPr algn="just"/>
          <a:r>
            <a:rPr lang="ru-RU" sz="2200" b="0" dirty="0" smtClean="0">
              <a:latin typeface="Times New Roman" pitchFamily="18" charset="0"/>
              <a:cs typeface="Times New Roman" pitchFamily="18" charset="0"/>
            </a:rPr>
            <a:t>О состоянии и перспективах управления ликвидностью средств на едином казначейском счете</a:t>
          </a:r>
          <a:endParaRPr lang="ru-RU" sz="2200" b="0" dirty="0">
            <a:latin typeface="Times New Roman" pitchFamily="18" charset="0"/>
            <a:ea typeface="+mn-ea"/>
            <a:cs typeface="+mn-cs"/>
          </a:endParaRPr>
        </a:p>
      </dgm:t>
    </dgm:pt>
    <dgm:pt modelId="{8E53F671-553D-47C2-951D-AEF44B3CD82E}" type="parTrans" cxnId="{8071CD88-9E77-4B9A-9AC7-442E005C0DF6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D2291E28-45DB-4E4E-8D3F-7A09E7EEDAAB}" type="sibTrans" cxnId="{8071CD88-9E77-4B9A-9AC7-442E005C0DF6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F3CBFA5F-C121-4EFD-9DAA-E059EC4D2FB3}" type="pres">
      <dgm:prSet presAssocID="{71BA14D3-766A-4D1A-ABAE-B8948F7C14B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8502EB0-C3D3-444C-9F7F-AB4C754F7DB6}" type="pres">
      <dgm:prSet presAssocID="{F70CD532-0451-45AC-A691-F7D3BEA783A0}" presName="composite" presStyleCnt="0"/>
      <dgm:spPr/>
      <dgm:t>
        <a:bodyPr/>
        <a:lstStyle/>
        <a:p>
          <a:endParaRPr lang="ru-RU"/>
        </a:p>
      </dgm:t>
    </dgm:pt>
    <dgm:pt modelId="{122C834B-8D31-4977-84FE-CCE6B7FD6D1B}" type="pres">
      <dgm:prSet presAssocID="{F70CD532-0451-45AC-A691-F7D3BEA783A0}" presName="parentText" presStyleLbl="alignNode1" presStyleIdx="0" presStyleCnt="1" custLinFactNeighborX="3725" custLinFactNeighborY="27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F41195-F805-4ADD-823B-67FC080A434D}" type="pres">
      <dgm:prSet presAssocID="{F70CD532-0451-45AC-A691-F7D3BEA783A0}" presName="descendantText" presStyleLbl="alignAcc1" presStyleIdx="0" presStyleCnt="1" custScaleY="100000" custLinFactY="-62896" custLinFactNeighborX="2098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071CD88-9E77-4B9A-9AC7-442E005C0DF6}" srcId="{F70CD532-0451-45AC-A691-F7D3BEA783A0}" destId="{60EE071A-8454-4296-BC2D-07012EF6EFFC}" srcOrd="0" destOrd="0" parTransId="{8E53F671-553D-47C2-951D-AEF44B3CD82E}" sibTransId="{D2291E28-45DB-4E4E-8D3F-7A09E7EEDAAB}"/>
    <dgm:cxn modelId="{CA58739D-F29C-4A5F-A284-16E6FDAF284A}" type="presOf" srcId="{60EE071A-8454-4296-BC2D-07012EF6EFFC}" destId="{66F41195-F805-4ADD-823B-67FC080A434D}" srcOrd="0" destOrd="0" presId="urn:microsoft.com/office/officeart/2005/8/layout/chevron2"/>
    <dgm:cxn modelId="{EB9AC65F-24E2-40CD-81A2-0C8DAE6FAD9D}" srcId="{71BA14D3-766A-4D1A-ABAE-B8948F7C14B0}" destId="{F70CD532-0451-45AC-A691-F7D3BEA783A0}" srcOrd="0" destOrd="0" parTransId="{0C05BAF8-5A44-41C6-B594-C68F5D7CCAB4}" sibTransId="{F753E67B-CA6A-492F-9993-B90B9E699592}"/>
    <dgm:cxn modelId="{14D96738-9846-4306-95A4-3735A434BA65}" type="presOf" srcId="{71BA14D3-766A-4D1A-ABAE-B8948F7C14B0}" destId="{F3CBFA5F-C121-4EFD-9DAA-E059EC4D2FB3}" srcOrd="0" destOrd="0" presId="urn:microsoft.com/office/officeart/2005/8/layout/chevron2"/>
    <dgm:cxn modelId="{1233572A-3008-4C6E-A0F6-308740C50062}" type="presOf" srcId="{F70CD532-0451-45AC-A691-F7D3BEA783A0}" destId="{122C834B-8D31-4977-84FE-CCE6B7FD6D1B}" srcOrd="0" destOrd="0" presId="urn:microsoft.com/office/officeart/2005/8/layout/chevron2"/>
    <dgm:cxn modelId="{F8079171-1D82-40A3-8287-BDE7C624710B}" type="presParOf" srcId="{F3CBFA5F-C121-4EFD-9DAA-E059EC4D2FB3}" destId="{B8502EB0-C3D3-444C-9F7F-AB4C754F7DB6}" srcOrd="0" destOrd="0" presId="urn:microsoft.com/office/officeart/2005/8/layout/chevron2"/>
    <dgm:cxn modelId="{7DAD0A25-FAAF-4718-BE4A-23400B0455FD}" type="presParOf" srcId="{B8502EB0-C3D3-444C-9F7F-AB4C754F7DB6}" destId="{122C834B-8D31-4977-84FE-CCE6B7FD6D1B}" srcOrd="0" destOrd="0" presId="urn:microsoft.com/office/officeart/2005/8/layout/chevron2"/>
    <dgm:cxn modelId="{CD43163B-F2FF-4084-84B0-42B3324DF5E2}" type="presParOf" srcId="{B8502EB0-C3D3-444C-9F7F-AB4C754F7DB6}" destId="{66F41195-F805-4ADD-823B-67FC080A434D}" srcOrd="1" destOrd="0" presId="urn:microsoft.com/office/officeart/2005/8/layout/chevron2"/>
  </dgm:cxnLst>
  <dgm:bg/>
  <dgm:whole/>
  <dgm:extLst>
    <a:ext uri="http://schemas.microsoft.com/office/drawing/2008/diagram"/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8D51DAE5-2E29-4388-9486-F6182B465D31}" type="doc">
      <dgm:prSet loTypeId="urn:microsoft.com/office/officeart/2005/8/layout/matrix3" loCatId="matrix" qsTypeId="urn:microsoft.com/office/officeart/2005/8/quickstyle/simple5" qsCatId="simple" csTypeId="urn:microsoft.com/office/officeart/2005/8/colors/accent3_4" csCatId="accent3" phldr="1"/>
      <dgm:spPr/>
      <dgm:t>
        <a:bodyPr/>
        <a:lstStyle/>
        <a:p>
          <a:endParaRPr lang="ru-RU"/>
        </a:p>
      </dgm:t>
    </dgm:pt>
    <dgm:pt modelId="{DD2C497A-6353-40D2-AFD9-B435CC8ACE4B}">
      <dgm:prSet phldrT="[Текст]"/>
      <dgm:spPr/>
      <dgm:t>
        <a:bodyPr/>
        <a:lstStyle/>
        <a:p>
          <a:r>
            <a:rPr lang="ru-RU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Размещение средств федерального бюджета на банковских депозитах</a:t>
          </a:r>
          <a:endParaRPr lang="ru-RU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71EBD13-5850-4AAE-A2ED-850E6D621C91}" type="parTrans" cxnId="{8E5F40D6-F6B5-471C-A2AE-12C9122E2929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08FDCE2-273C-4739-AE92-954A579581C7}" type="sibTrans" cxnId="{8E5F40D6-F6B5-471C-A2AE-12C9122E2929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2C20275-8903-4AC7-8AC3-FF53572277CF}">
      <dgm:prSet phldrT="[Текст]"/>
      <dgm:spPr/>
      <dgm:t>
        <a:bodyPr/>
        <a:lstStyle/>
        <a:p>
          <a:r>
            <a:rPr lang="ru-RU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Предоставление бюджетных кредитов</a:t>
          </a:r>
          <a:endParaRPr lang="ru-RU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6C71A1A-5DCD-49BE-9F84-1C82090F985C}" type="parTrans" cxnId="{B67670AE-F853-406F-9A69-BC1F852FC4C8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2081F60-1D64-4805-96DE-A8CB6649C7BB}" type="sibTrans" cxnId="{B67670AE-F853-406F-9A69-BC1F852FC4C8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3E05176-5F83-4A54-8B1A-731402AE5FD3}">
      <dgm:prSet phldrT="[Текст]"/>
      <dgm:spPr/>
      <dgm:t>
        <a:bodyPr/>
        <a:lstStyle/>
        <a:p>
          <a:r>
            <a:rPr lang="ru-RU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Операции покупки (продажи) иностранной валюты</a:t>
          </a:r>
          <a:endParaRPr lang="ru-RU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0A41FE4-DA2D-4696-9FA2-17E04D57D516}" type="parTrans" cxnId="{5802314F-5854-47BD-9A52-7B330A1BD205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0107A16-BC1E-4A6B-9330-73337F72A59D}" type="sibTrans" cxnId="{5802314F-5854-47BD-9A52-7B330A1BD205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649215D-D96A-45B4-8109-96EE67A37B12}">
      <dgm:prSet phldrT="[Текст]"/>
      <dgm:spPr/>
      <dgm:t>
        <a:bodyPr/>
        <a:lstStyle/>
        <a:p>
          <a:r>
            <a:rPr lang="ru-RU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Операции покупки (продажи) ценных бумаг по договорам репо</a:t>
          </a:r>
          <a:endParaRPr lang="ru-RU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7B2C644-5076-424E-B623-E399563C4FEA}" type="parTrans" cxnId="{9341CD8E-2C3A-4E45-9587-018A4809A58D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D2FB922-E23C-4A64-B348-790C469F59BD}" type="sibTrans" cxnId="{9341CD8E-2C3A-4E45-9587-018A4809A58D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799DAD2-045C-4281-866C-723E07D03D58}" type="pres">
      <dgm:prSet presAssocID="{8D51DAE5-2E29-4388-9486-F6182B465D31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B66CCC9-7EF7-4BE0-8754-A8FB3BD5E2BA}" type="pres">
      <dgm:prSet presAssocID="{8D51DAE5-2E29-4388-9486-F6182B465D31}" presName="diamond" presStyleLbl="bgShp" presStyleIdx="0" presStyleCnt="1"/>
      <dgm:spPr>
        <a:solidFill>
          <a:schemeClr val="bg2">
            <a:lumMod val="90000"/>
          </a:schemeClr>
        </a:solidFill>
      </dgm:spPr>
      <dgm:t>
        <a:bodyPr/>
        <a:lstStyle/>
        <a:p>
          <a:endParaRPr lang="ru-RU"/>
        </a:p>
      </dgm:t>
    </dgm:pt>
    <dgm:pt modelId="{CE2F2C1F-F2DC-40FD-9D1D-7F443D756CFD}" type="pres">
      <dgm:prSet presAssocID="{8D51DAE5-2E29-4388-9486-F6182B465D31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E36199-6301-47F7-AA05-FC124390C60D}" type="pres">
      <dgm:prSet presAssocID="{8D51DAE5-2E29-4388-9486-F6182B465D31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0424A8-569D-49EE-B81B-B72F3F8606B5}" type="pres">
      <dgm:prSet presAssocID="{8D51DAE5-2E29-4388-9486-F6182B465D31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9DFB54-1232-4183-833C-5A1F0B994F05}" type="pres">
      <dgm:prSet presAssocID="{8D51DAE5-2E29-4388-9486-F6182B465D31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796C1BC-D109-4E1B-BA3E-898670DCFAB3}" type="presOf" srcId="{82C20275-8903-4AC7-8AC3-FF53572277CF}" destId="{63E36199-6301-47F7-AA05-FC124390C60D}" srcOrd="0" destOrd="0" presId="urn:microsoft.com/office/officeart/2005/8/layout/matrix3"/>
    <dgm:cxn modelId="{B67670AE-F853-406F-9A69-BC1F852FC4C8}" srcId="{8D51DAE5-2E29-4388-9486-F6182B465D31}" destId="{82C20275-8903-4AC7-8AC3-FF53572277CF}" srcOrd="1" destOrd="0" parTransId="{C6C71A1A-5DCD-49BE-9F84-1C82090F985C}" sibTransId="{02081F60-1D64-4805-96DE-A8CB6649C7BB}"/>
    <dgm:cxn modelId="{B2B1F165-F624-4FFF-A03B-E8A313156288}" type="presOf" srcId="{DD2C497A-6353-40D2-AFD9-B435CC8ACE4B}" destId="{CE2F2C1F-F2DC-40FD-9D1D-7F443D756CFD}" srcOrd="0" destOrd="0" presId="urn:microsoft.com/office/officeart/2005/8/layout/matrix3"/>
    <dgm:cxn modelId="{713FC327-6648-4B44-947B-9D2449CF7DBF}" type="presOf" srcId="{8D51DAE5-2E29-4388-9486-F6182B465D31}" destId="{E799DAD2-045C-4281-866C-723E07D03D58}" srcOrd="0" destOrd="0" presId="urn:microsoft.com/office/officeart/2005/8/layout/matrix3"/>
    <dgm:cxn modelId="{D135DD96-90A7-4362-85FD-4B1660A62E42}" type="presOf" srcId="{D3E05176-5F83-4A54-8B1A-731402AE5FD3}" destId="{B30424A8-569D-49EE-B81B-B72F3F8606B5}" srcOrd="0" destOrd="0" presId="urn:microsoft.com/office/officeart/2005/8/layout/matrix3"/>
    <dgm:cxn modelId="{FCD37DCA-0969-4924-A3BB-D23D8CAABD4B}" type="presOf" srcId="{8649215D-D96A-45B4-8109-96EE67A37B12}" destId="{F99DFB54-1232-4183-833C-5A1F0B994F05}" srcOrd="0" destOrd="0" presId="urn:microsoft.com/office/officeart/2005/8/layout/matrix3"/>
    <dgm:cxn modelId="{8E5F40D6-F6B5-471C-A2AE-12C9122E2929}" srcId="{8D51DAE5-2E29-4388-9486-F6182B465D31}" destId="{DD2C497A-6353-40D2-AFD9-B435CC8ACE4B}" srcOrd="0" destOrd="0" parTransId="{371EBD13-5850-4AAE-A2ED-850E6D621C91}" sibTransId="{A08FDCE2-273C-4739-AE92-954A579581C7}"/>
    <dgm:cxn modelId="{9341CD8E-2C3A-4E45-9587-018A4809A58D}" srcId="{8D51DAE5-2E29-4388-9486-F6182B465D31}" destId="{8649215D-D96A-45B4-8109-96EE67A37B12}" srcOrd="3" destOrd="0" parTransId="{F7B2C644-5076-424E-B623-E399563C4FEA}" sibTransId="{DD2FB922-E23C-4A64-B348-790C469F59BD}"/>
    <dgm:cxn modelId="{5802314F-5854-47BD-9A52-7B330A1BD205}" srcId="{8D51DAE5-2E29-4388-9486-F6182B465D31}" destId="{D3E05176-5F83-4A54-8B1A-731402AE5FD3}" srcOrd="2" destOrd="0" parTransId="{80A41FE4-DA2D-4696-9FA2-17E04D57D516}" sibTransId="{B0107A16-BC1E-4A6B-9330-73337F72A59D}"/>
    <dgm:cxn modelId="{741023B6-E011-4972-8C07-8580C2B6DFA1}" type="presParOf" srcId="{E799DAD2-045C-4281-866C-723E07D03D58}" destId="{EB66CCC9-7EF7-4BE0-8754-A8FB3BD5E2BA}" srcOrd="0" destOrd="0" presId="urn:microsoft.com/office/officeart/2005/8/layout/matrix3"/>
    <dgm:cxn modelId="{51BAE7D7-FD0B-4DF0-B3E5-F95C21482E3A}" type="presParOf" srcId="{E799DAD2-045C-4281-866C-723E07D03D58}" destId="{CE2F2C1F-F2DC-40FD-9D1D-7F443D756CFD}" srcOrd="1" destOrd="0" presId="urn:microsoft.com/office/officeart/2005/8/layout/matrix3"/>
    <dgm:cxn modelId="{AB7E7435-5C2C-4ACC-BE7A-6117089B0A34}" type="presParOf" srcId="{E799DAD2-045C-4281-866C-723E07D03D58}" destId="{63E36199-6301-47F7-AA05-FC124390C60D}" srcOrd="2" destOrd="0" presId="urn:microsoft.com/office/officeart/2005/8/layout/matrix3"/>
    <dgm:cxn modelId="{D5BD1541-60DA-4544-B02B-B4EDC1F82FBE}" type="presParOf" srcId="{E799DAD2-045C-4281-866C-723E07D03D58}" destId="{B30424A8-569D-49EE-B81B-B72F3F8606B5}" srcOrd="3" destOrd="0" presId="urn:microsoft.com/office/officeart/2005/8/layout/matrix3"/>
    <dgm:cxn modelId="{5E1A91D2-DF40-4BA9-A4AE-60F23D8EB0BA}" type="presParOf" srcId="{E799DAD2-045C-4281-866C-723E07D03D58}" destId="{F99DFB54-1232-4183-833C-5A1F0B994F05}" srcOrd="4" destOrd="0" presId="urn:microsoft.com/office/officeart/2005/8/layout/matrix3"/>
  </dgm:cxnLst>
  <dgm:bg/>
  <dgm:whole/>
  <dgm:extLst>
    <a:ext uri="http://schemas.microsoft.com/office/drawing/2008/diagram"/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4F7B54C1-BA8C-466D-A5AF-B395CA2FACA0}" type="doc">
      <dgm:prSet loTypeId="urn:microsoft.com/office/officeart/2005/8/layout/arrow6" loCatId="relationship" qsTypeId="urn:microsoft.com/office/officeart/2005/8/quickstyle/3d2" qsCatId="3D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1B070A2F-249F-404E-B13A-16E8A82576B9}">
      <dgm:prSet phldrT="[Текст]" custT="1"/>
      <dgm:spPr/>
      <dgm:t>
        <a:bodyPr/>
        <a:lstStyle/>
        <a:p>
          <a:r>
            <a:rPr lang="ru-RU" sz="1800" baseline="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Объем  размещения </a:t>
          </a:r>
          <a:endParaRPr lang="ru-RU" sz="1800" baseline="0" dirty="0"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5786952E-A0F7-43C7-8B18-ABD50756606C}" type="parTrans" cxnId="{DC11D2CF-4146-4343-9054-85308D877D2D}">
      <dgm:prSet/>
      <dgm:spPr/>
      <dgm:t>
        <a:bodyPr/>
        <a:lstStyle/>
        <a:p>
          <a:endParaRPr lang="ru-RU" sz="2800">
            <a:solidFill>
              <a:schemeClr val="tx1"/>
            </a:solidFill>
            <a:effectLst/>
          </a:endParaRPr>
        </a:p>
      </dgm:t>
    </dgm:pt>
    <dgm:pt modelId="{D3CC487F-1367-4CE8-BB70-F2206B5B0034}" type="sibTrans" cxnId="{DC11D2CF-4146-4343-9054-85308D877D2D}">
      <dgm:prSet/>
      <dgm:spPr/>
      <dgm:t>
        <a:bodyPr/>
        <a:lstStyle/>
        <a:p>
          <a:endParaRPr lang="ru-RU" sz="2800">
            <a:solidFill>
              <a:schemeClr val="tx1"/>
            </a:solidFill>
            <a:effectLst/>
          </a:endParaRPr>
        </a:p>
      </dgm:t>
    </dgm:pt>
    <dgm:pt modelId="{790BCAA5-2C46-41C2-BAF2-FFA6427D228E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Объем  доходов</a:t>
          </a:r>
        </a:p>
      </dgm:t>
    </dgm:pt>
    <dgm:pt modelId="{0F4F05BE-CF2C-469F-B2B7-5FCF2BA92AF6}" type="parTrans" cxnId="{20D4FACF-1887-4714-BF64-D4CA2009FFFE}">
      <dgm:prSet/>
      <dgm:spPr/>
      <dgm:t>
        <a:bodyPr/>
        <a:lstStyle/>
        <a:p>
          <a:endParaRPr lang="ru-RU" sz="2800">
            <a:solidFill>
              <a:schemeClr val="tx1"/>
            </a:solidFill>
            <a:effectLst/>
          </a:endParaRPr>
        </a:p>
      </dgm:t>
    </dgm:pt>
    <dgm:pt modelId="{2F66BBB8-EDDF-4DBC-B140-C5EC9604419C}" type="sibTrans" cxnId="{20D4FACF-1887-4714-BF64-D4CA2009FFFE}">
      <dgm:prSet/>
      <dgm:spPr/>
      <dgm:t>
        <a:bodyPr/>
        <a:lstStyle/>
        <a:p>
          <a:endParaRPr lang="ru-RU" sz="2800">
            <a:solidFill>
              <a:schemeClr val="tx1"/>
            </a:solidFill>
            <a:effectLst/>
          </a:endParaRPr>
        </a:p>
      </dgm:t>
    </dgm:pt>
    <dgm:pt modelId="{1F5D1A7E-5C80-4CE2-ACF9-0D6B5D885CD6}" type="pres">
      <dgm:prSet presAssocID="{4F7B54C1-BA8C-466D-A5AF-B395CA2FACA0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38A3640-294F-4284-9F39-2F5419522D1D}" type="pres">
      <dgm:prSet presAssocID="{4F7B54C1-BA8C-466D-A5AF-B395CA2FACA0}" presName="ribbon" presStyleLbl="node1" presStyleIdx="0" presStyleCnt="1" custScaleY="162439" custLinFactNeighborX="798"/>
      <dgm:spPr/>
      <dgm:t>
        <a:bodyPr/>
        <a:lstStyle/>
        <a:p>
          <a:endParaRPr lang="ru-RU"/>
        </a:p>
      </dgm:t>
    </dgm:pt>
    <dgm:pt modelId="{A680D6C3-4C0B-469E-9AF7-28B693FCFA67}" type="pres">
      <dgm:prSet presAssocID="{4F7B54C1-BA8C-466D-A5AF-B395CA2FACA0}" presName="leftArrowText" presStyleLbl="node1" presStyleIdx="0" presStyleCnt="1" custLinFactNeighborX="0" custLinFactNeighborY="-510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1912CE-606D-4801-A6BE-9ABDE73B3D21}" type="pres">
      <dgm:prSet presAssocID="{4F7B54C1-BA8C-466D-A5AF-B395CA2FACA0}" presName="rightArrowText" presStyleLbl="node1" presStyleIdx="0" presStyleCnt="1" custLinFactNeighborX="-5128" custLinFactNeighborY="3367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0D4FACF-1887-4714-BF64-D4CA2009FFFE}" srcId="{4F7B54C1-BA8C-466D-A5AF-B395CA2FACA0}" destId="{790BCAA5-2C46-41C2-BAF2-FFA6427D228E}" srcOrd="1" destOrd="0" parTransId="{0F4F05BE-CF2C-469F-B2B7-5FCF2BA92AF6}" sibTransId="{2F66BBB8-EDDF-4DBC-B140-C5EC9604419C}"/>
    <dgm:cxn modelId="{8200C8DD-004F-4003-BF5B-487EA72603ED}" type="presOf" srcId="{1B070A2F-249F-404E-B13A-16E8A82576B9}" destId="{A680D6C3-4C0B-469E-9AF7-28B693FCFA67}" srcOrd="0" destOrd="0" presId="urn:microsoft.com/office/officeart/2005/8/layout/arrow6"/>
    <dgm:cxn modelId="{DC11D2CF-4146-4343-9054-85308D877D2D}" srcId="{4F7B54C1-BA8C-466D-A5AF-B395CA2FACA0}" destId="{1B070A2F-249F-404E-B13A-16E8A82576B9}" srcOrd="0" destOrd="0" parTransId="{5786952E-A0F7-43C7-8B18-ABD50756606C}" sibTransId="{D3CC487F-1367-4CE8-BB70-F2206B5B0034}"/>
    <dgm:cxn modelId="{B14D06BC-A8C0-457E-9EFF-2AA067B7A8F8}" type="presOf" srcId="{790BCAA5-2C46-41C2-BAF2-FFA6427D228E}" destId="{941912CE-606D-4801-A6BE-9ABDE73B3D21}" srcOrd="0" destOrd="0" presId="urn:microsoft.com/office/officeart/2005/8/layout/arrow6"/>
    <dgm:cxn modelId="{BA66872F-DFA6-4D5D-A325-1A9A8662C0B7}" type="presOf" srcId="{4F7B54C1-BA8C-466D-A5AF-B395CA2FACA0}" destId="{1F5D1A7E-5C80-4CE2-ACF9-0D6B5D885CD6}" srcOrd="0" destOrd="0" presId="urn:microsoft.com/office/officeart/2005/8/layout/arrow6"/>
    <dgm:cxn modelId="{FB80F750-8DBA-4371-9259-EEF6BA56DEB2}" type="presParOf" srcId="{1F5D1A7E-5C80-4CE2-ACF9-0D6B5D885CD6}" destId="{338A3640-294F-4284-9F39-2F5419522D1D}" srcOrd="0" destOrd="0" presId="urn:microsoft.com/office/officeart/2005/8/layout/arrow6"/>
    <dgm:cxn modelId="{026F6A0E-4DE3-4F08-BC31-6BF549DC045D}" type="presParOf" srcId="{1F5D1A7E-5C80-4CE2-ACF9-0D6B5D885CD6}" destId="{A680D6C3-4C0B-469E-9AF7-28B693FCFA67}" srcOrd="1" destOrd="0" presId="urn:microsoft.com/office/officeart/2005/8/layout/arrow6"/>
    <dgm:cxn modelId="{FAA1F15D-E1C1-433E-BD86-1ACB7DBDF1ED}" type="presParOf" srcId="{1F5D1A7E-5C80-4CE2-ACF9-0D6B5D885CD6}" destId="{941912CE-606D-4801-A6BE-9ABDE73B3D21}" srcOrd="2" destOrd="0" presId="urn:microsoft.com/office/officeart/2005/8/layout/arrow6"/>
  </dgm:cxnLst>
  <dgm:bg/>
  <dgm:whole/>
  <dgm:extLst>
    <a:ext uri="http://schemas.microsoft.com/office/drawing/2008/diagram"/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B4648605-119C-4008-89AE-D36E5BBEACFD}" type="doc">
      <dgm:prSet loTypeId="urn:microsoft.com/office/officeart/2005/8/layout/arrow5" loCatId="process" qsTypeId="urn:microsoft.com/office/officeart/2005/8/quickstyle/simple5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9BDBA120-0C2C-4CC3-92F1-BF9BCF568BDE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1) </a:t>
          </a:r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Сглаживание динамики потоков бюджетных средств</a:t>
          </a:r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плавное снижение остатка средств на ЕКС путем равномерного распределения в течение календарного года покупок (продаж) иностранной валюты</a:t>
          </a:r>
          <a:endParaRPr lang="ru-RU" dirty="0">
            <a:solidFill>
              <a:schemeClr val="tx1"/>
            </a:solidFill>
          </a:endParaRPr>
        </a:p>
      </dgm:t>
    </dgm:pt>
    <dgm:pt modelId="{A863C535-DEBB-40CE-B6C6-F1B40B69639E}" type="parTrans" cxnId="{6ABEE0F4-0D07-4047-A9B3-226FCA49CA26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56FC543F-DF42-4F1F-BE3E-C41ED0C1A908}" type="sibTrans" cxnId="{6ABEE0F4-0D07-4047-A9B3-226FCA49CA26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263A52CB-E2B8-4BB1-829D-7BFE4B342A97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2) </a:t>
          </a:r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Снижение курсовых рисков </a:t>
          </a:r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путем вывода на валютные рынки небольших сумм покупки (продажи) иностранной валюты и увязка валютных операций Казначейства России с операциями Банка России с </a:t>
          </a:r>
          <a:r>
            <a:rPr lang="ru-RU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бивалютной</a:t>
          </a:r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корзиной</a:t>
          </a:r>
          <a:endParaRPr lang="ru-RU" dirty="0">
            <a:solidFill>
              <a:schemeClr val="tx1"/>
            </a:solidFill>
          </a:endParaRPr>
        </a:p>
      </dgm:t>
    </dgm:pt>
    <dgm:pt modelId="{9F8DEA56-9D21-4C4A-9FBD-BCBFB56B4A75}" type="parTrans" cxnId="{06902A29-8EA5-43C3-AF5A-B9A5B338C73F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D334CD2F-0705-440F-8CD5-1DF3294A13AA}" type="sibTrans" cxnId="{06902A29-8EA5-43C3-AF5A-B9A5B338C73F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E3F4AE02-2E7F-4D1C-9490-786C543998BC}" type="pres">
      <dgm:prSet presAssocID="{B4648605-119C-4008-89AE-D36E5BBEACF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85D191A-1F40-4B6A-992D-7C465AA61C6D}" type="pres">
      <dgm:prSet presAssocID="{9BDBA120-0C2C-4CC3-92F1-BF9BCF568BDE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AF1A81-D7E3-4F0A-B64B-C87EFE4820C3}" type="pres">
      <dgm:prSet presAssocID="{263A52CB-E2B8-4BB1-829D-7BFE4B342A97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8C68167-4440-44EF-ABF6-7F4DFBF2D1BE}" type="presOf" srcId="{263A52CB-E2B8-4BB1-829D-7BFE4B342A97}" destId="{30AF1A81-D7E3-4F0A-B64B-C87EFE4820C3}" srcOrd="0" destOrd="0" presId="urn:microsoft.com/office/officeart/2005/8/layout/arrow5"/>
    <dgm:cxn modelId="{28BD592F-A027-4E2A-8BCE-F356085C491E}" type="presOf" srcId="{9BDBA120-0C2C-4CC3-92F1-BF9BCF568BDE}" destId="{585D191A-1F40-4B6A-992D-7C465AA61C6D}" srcOrd="0" destOrd="0" presId="urn:microsoft.com/office/officeart/2005/8/layout/arrow5"/>
    <dgm:cxn modelId="{6ABEE0F4-0D07-4047-A9B3-226FCA49CA26}" srcId="{B4648605-119C-4008-89AE-D36E5BBEACFD}" destId="{9BDBA120-0C2C-4CC3-92F1-BF9BCF568BDE}" srcOrd="0" destOrd="0" parTransId="{A863C535-DEBB-40CE-B6C6-F1B40B69639E}" sibTransId="{56FC543F-DF42-4F1F-BE3E-C41ED0C1A908}"/>
    <dgm:cxn modelId="{06902A29-8EA5-43C3-AF5A-B9A5B338C73F}" srcId="{B4648605-119C-4008-89AE-D36E5BBEACFD}" destId="{263A52CB-E2B8-4BB1-829D-7BFE4B342A97}" srcOrd="1" destOrd="0" parTransId="{9F8DEA56-9D21-4C4A-9FBD-BCBFB56B4A75}" sibTransId="{D334CD2F-0705-440F-8CD5-1DF3294A13AA}"/>
    <dgm:cxn modelId="{E8871E9D-155F-4964-B4F0-36A6F7A89347}" type="presOf" srcId="{B4648605-119C-4008-89AE-D36E5BBEACFD}" destId="{E3F4AE02-2E7F-4D1C-9490-786C543998BC}" srcOrd="0" destOrd="0" presId="urn:microsoft.com/office/officeart/2005/8/layout/arrow5"/>
    <dgm:cxn modelId="{4C671C3F-8C97-41FC-9F24-923B6DF4DB6B}" type="presParOf" srcId="{E3F4AE02-2E7F-4D1C-9490-786C543998BC}" destId="{585D191A-1F40-4B6A-992D-7C465AA61C6D}" srcOrd="0" destOrd="0" presId="urn:microsoft.com/office/officeart/2005/8/layout/arrow5"/>
    <dgm:cxn modelId="{FCB7BFE5-D2DD-426E-AA6D-D969B43193FE}" type="presParOf" srcId="{E3F4AE02-2E7F-4D1C-9490-786C543998BC}" destId="{30AF1A81-D7E3-4F0A-B64B-C87EFE4820C3}" srcOrd="1" destOrd="0" presId="urn:microsoft.com/office/officeart/2005/8/layout/arrow5"/>
  </dgm:cxnLst>
  <dgm:bg/>
  <dgm:whole/>
  <dgm:extLst>
    <a:ext uri="http://schemas.microsoft.com/office/drawing/2008/diagram"/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B7227B42-E9A1-4F48-BA4E-C337F0D9964F}" type="doc">
      <dgm:prSet loTypeId="urn:microsoft.com/office/officeart/2005/8/layout/pyramid1" loCatId="pyramid" qsTypeId="urn:microsoft.com/office/officeart/2005/8/quickstyle/3d1" qsCatId="3D" csTypeId="urn:microsoft.com/office/officeart/2005/8/colors/colorful5" csCatId="colorful" phldr="1"/>
      <dgm:spPr/>
    </dgm:pt>
    <dgm:pt modelId="{E569800A-A239-4660-88BB-31B704EBC98E}">
      <dgm:prSet phldrT="[Текст]" custT="1"/>
      <dgm:spPr/>
      <dgm:t>
        <a:bodyPr/>
        <a:lstStyle/>
        <a:p>
          <a:endParaRPr lang="ru-RU" sz="5400" smtClean="0">
            <a:latin typeface="Times New Roman" pitchFamily="18" charset="0"/>
            <a:cs typeface="Times New Roman" pitchFamily="18" charset="0"/>
          </a:endParaRPr>
        </a:p>
        <a:p>
          <a:r>
            <a:rPr lang="ru-RU" sz="5400" smtClean="0">
              <a:latin typeface="Times New Roman" pitchFamily="18" charset="0"/>
              <a:cs typeface="Times New Roman" pitchFamily="18" charset="0"/>
            </a:rPr>
            <a:t>ЦЕЛИ </a:t>
          </a:r>
          <a:endParaRPr lang="ru-RU" sz="5400" dirty="0">
            <a:latin typeface="Times New Roman" pitchFamily="18" charset="0"/>
            <a:cs typeface="Times New Roman" pitchFamily="18" charset="0"/>
          </a:endParaRPr>
        </a:p>
      </dgm:t>
    </dgm:pt>
    <dgm:pt modelId="{8E936EA9-2583-4874-B630-6E5B71241B4C}" type="parTrans" cxnId="{31838BDB-015B-4CCD-98AD-9A257D7561B9}">
      <dgm:prSet/>
      <dgm:spPr/>
      <dgm:t>
        <a:bodyPr/>
        <a:lstStyle/>
        <a:p>
          <a:endParaRPr lang="ru-RU" sz="1400">
            <a:solidFill>
              <a:schemeClr val="accent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3EC9EE03-BACA-4C63-9097-969D7A00B5E1}" type="sibTrans" cxnId="{31838BDB-015B-4CCD-98AD-9A257D7561B9}">
      <dgm:prSet/>
      <dgm:spPr/>
      <dgm:t>
        <a:bodyPr/>
        <a:lstStyle/>
        <a:p>
          <a:endParaRPr lang="ru-RU" sz="1400">
            <a:solidFill>
              <a:schemeClr val="accent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B973C22B-0455-4F42-B2B5-DF04C74292D3}" type="pres">
      <dgm:prSet presAssocID="{B7227B42-E9A1-4F48-BA4E-C337F0D9964F}" presName="Name0" presStyleCnt="0">
        <dgm:presLayoutVars>
          <dgm:dir/>
          <dgm:animLvl val="lvl"/>
          <dgm:resizeHandles val="exact"/>
        </dgm:presLayoutVars>
      </dgm:prSet>
      <dgm:spPr/>
    </dgm:pt>
    <dgm:pt modelId="{9355DA37-4B05-4747-AE3F-0D1DFED90304}" type="pres">
      <dgm:prSet presAssocID="{E569800A-A239-4660-88BB-31B704EBC98E}" presName="Name8" presStyleCnt="0"/>
      <dgm:spPr/>
    </dgm:pt>
    <dgm:pt modelId="{AE04FCA7-D6A8-4E11-94B6-4BCA06BBABAB}" type="pres">
      <dgm:prSet presAssocID="{E569800A-A239-4660-88BB-31B704EBC98E}" presName="level" presStyleLbl="node1" presStyleIdx="0" presStyleCnt="1" custLinFactNeighborX="-420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579EA5-3633-42BF-963A-C6490B2A83CD}" type="pres">
      <dgm:prSet presAssocID="{E569800A-A239-4660-88BB-31B704EBC98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1838BDB-015B-4CCD-98AD-9A257D7561B9}" srcId="{B7227B42-E9A1-4F48-BA4E-C337F0D9964F}" destId="{E569800A-A239-4660-88BB-31B704EBC98E}" srcOrd="0" destOrd="0" parTransId="{8E936EA9-2583-4874-B630-6E5B71241B4C}" sibTransId="{3EC9EE03-BACA-4C63-9097-969D7A00B5E1}"/>
    <dgm:cxn modelId="{866FC6F7-123B-422C-99C8-6766DE25DA36}" type="presOf" srcId="{E569800A-A239-4660-88BB-31B704EBC98E}" destId="{1A579EA5-3633-42BF-963A-C6490B2A83CD}" srcOrd="1" destOrd="0" presId="urn:microsoft.com/office/officeart/2005/8/layout/pyramid1"/>
    <dgm:cxn modelId="{6BE9C117-6754-4269-BD5C-C3C2FFED8D05}" type="presOf" srcId="{B7227B42-E9A1-4F48-BA4E-C337F0D9964F}" destId="{B973C22B-0455-4F42-B2B5-DF04C74292D3}" srcOrd="0" destOrd="0" presId="urn:microsoft.com/office/officeart/2005/8/layout/pyramid1"/>
    <dgm:cxn modelId="{671A49B6-C529-4A5B-A6FD-948BADEFF67D}" type="presOf" srcId="{E569800A-A239-4660-88BB-31B704EBC98E}" destId="{AE04FCA7-D6A8-4E11-94B6-4BCA06BBABAB}" srcOrd="0" destOrd="0" presId="urn:microsoft.com/office/officeart/2005/8/layout/pyramid1"/>
    <dgm:cxn modelId="{8C0223B3-8C13-43C0-8BD1-1F0DF843BA38}" type="presParOf" srcId="{B973C22B-0455-4F42-B2B5-DF04C74292D3}" destId="{9355DA37-4B05-4747-AE3F-0D1DFED90304}" srcOrd="0" destOrd="0" presId="urn:microsoft.com/office/officeart/2005/8/layout/pyramid1"/>
    <dgm:cxn modelId="{B84F4146-DE7B-4ED5-8C7D-8CECC3DB09AC}" type="presParOf" srcId="{9355DA37-4B05-4747-AE3F-0D1DFED90304}" destId="{AE04FCA7-D6A8-4E11-94B6-4BCA06BBABAB}" srcOrd="0" destOrd="0" presId="urn:microsoft.com/office/officeart/2005/8/layout/pyramid1"/>
    <dgm:cxn modelId="{7D312CE2-BE0B-4481-B765-984F2D6BE1D7}" type="presParOf" srcId="{9355DA37-4B05-4747-AE3F-0D1DFED90304}" destId="{1A579EA5-3633-42BF-963A-C6490B2A83CD}" srcOrd="1" destOrd="0" presId="urn:microsoft.com/office/officeart/2005/8/layout/pyramid1"/>
  </dgm:cxnLst>
  <dgm:bg/>
  <dgm:whole/>
  <dgm:extLst>
    <a:ext uri="http://schemas.microsoft.com/office/drawing/2008/diagram"/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2C823F9D-F15B-48C3-99A1-18590FF20B93}" type="doc">
      <dgm:prSet loTypeId="urn:microsoft.com/office/officeart/2005/8/layout/chevron2" loCatId="list" qsTypeId="urn:microsoft.com/office/officeart/2005/8/quickstyle/3d4" qsCatId="3D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238E90DB-A62F-4B32-91EB-D193E9123F0A}">
      <dgm:prSet phldrT="[Текст]" custT="1"/>
      <dgm:spPr/>
      <dgm:t>
        <a:bodyPr/>
        <a:lstStyle/>
        <a:p>
          <a:r>
            <a: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1.</a:t>
          </a:r>
          <a:endParaRPr lang="ru-RU" sz="16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FE3420D-C8AD-41F2-9992-BAB8A92E72CB}" type="parTrans" cxnId="{90CD4681-8B0C-4961-A378-A4FE3040F1A9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AD17A4BD-A009-469C-B1ED-29D0446EDEE9}" type="sibTrans" cxnId="{90CD4681-8B0C-4961-A378-A4FE3040F1A9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EDED5078-BAE7-4FD6-9EA4-E11D103AB9F7}">
      <dgm:prSet phldrT="[Текст]"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Разделение полномочий между Минфином России и Казначейством России в части управления ликвидностью средствами на ЕКС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71AD6583-AF42-4106-AC2C-BE5CE6655FEE}" type="parTrans" cxnId="{687A5AEE-FC65-451D-84A0-0B27DA2F6A07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1D7BA92E-A2C5-41F4-B25C-5CC39170B7B8}" type="sibTrans" cxnId="{687A5AEE-FC65-451D-84A0-0B27DA2F6A07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1D798DFF-4D18-4B06-A193-267EFCAE5F2D}">
      <dgm:prSet phldrT="[Текст]" custT="1"/>
      <dgm:spPr/>
      <dgm:t>
        <a:bodyPr/>
        <a:lstStyle/>
        <a:p>
          <a:r>
            <a: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2.</a:t>
          </a:r>
          <a:endParaRPr lang="ru-RU" sz="16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0154FD1-0824-4353-80BB-0ADF9DAD8E22}" type="parTrans" cxnId="{8B987750-8433-4D58-BC7D-40BE20B0F08E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C746FB93-BDD0-4362-B859-CE1E5B8CF8F0}" type="sibTrans" cxnId="{8B987750-8433-4D58-BC7D-40BE20B0F08E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D624DA8D-6274-442E-A743-443A2D944703}">
      <dgm:prSet phldrT="[Текст]"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Консолидация средств на ЕКС средств Государственных корпораций, Государственных компаний и государственных внебюджетных фондов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4AD57712-FD9F-498C-ABE6-91328C8F84B8}" type="parTrans" cxnId="{4D0E6B4E-D599-4937-ADB6-3D77DC18C676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F09C100D-9842-4C5E-B79C-315EDBD70A6B}" type="sibTrans" cxnId="{4D0E6B4E-D599-4937-ADB6-3D77DC18C676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9399FA43-B76C-4E67-80BF-D60D85CC94C4}">
      <dgm:prSet phldrT="[Текст]" custT="1"/>
      <dgm:spPr/>
      <dgm:t>
        <a:bodyPr/>
        <a:lstStyle/>
        <a:p>
          <a:r>
            <a: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3.</a:t>
          </a:r>
          <a:endParaRPr lang="ru-RU" sz="16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4937AB7-8896-4A9A-964A-735D6C1E21B9}" type="parTrans" cxnId="{8169348E-1C18-4591-B141-69F5D570DFA4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E212007C-A34A-430D-80BA-9AAADEA2027A}" type="sibTrans" cxnId="{8169348E-1C18-4591-B141-69F5D570DFA4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23AF217D-B5C9-40DE-A6B9-C2351F0F3436}">
      <dgm:prSet phldrT="[Текст]"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Расширение инструментов предоставления ликвидности ЕКС и совершенствование существующих 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E381F2DE-FE91-44C7-814E-8FEB251AC440}" type="parTrans" cxnId="{CB594462-D576-47C7-8B42-69C1D9A277D3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3E5F2A75-75C4-49A7-81C0-0F6D695192CE}" type="sibTrans" cxnId="{CB594462-D576-47C7-8B42-69C1D9A277D3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DA755D72-6EC1-48C9-8162-A5824B2DC8B8}">
      <dgm:prSet custT="1"/>
      <dgm:spPr/>
      <dgm:t>
        <a:bodyPr/>
        <a:lstStyle/>
        <a:p>
          <a:r>
            <a: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4.</a:t>
          </a:r>
          <a:endParaRPr lang="ru-RU" sz="16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5F07E29-E542-48EE-9DC5-CEC7FB740866}" type="parTrans" cxnId="{F404F0CB-8B78-473C-B315-1556D2FFB626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EC81BA62-B719-4E49-A38B-CEBA434A1D54}" type="sibTrans" cxnId="{F404F0CB-8B78-473C-B315-1556D2FFB626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1C068F17-93AC-4D5E-9166-4F6D14913C6B}">
      <dgm:prSet custT="1"/>
      <dgm:spPr/>
      <dgm:t>
        <a:bodyPr/>
        <a:lstStyle/>
        <a:p>
          <a:r>
            <a: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5.</a:t>
          </a:r>
          <a:endParaRPr lang="ru-RU" sz="16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0579017-D6E9-4C04-9FE1-9713C1A28C0C}" type="parTrans" cxnId="{FEFA6098-04E9-4B1F-8A10-767773FF240A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C63E1456-938F-40D9-9EF9-98C5E7163FB1}" type="sibTrans" cxnId="{FEFA6098-04E9-4B1F-8A10-767773FF240A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C28BD9BC-EAE2-4393-A3A1-A1DEA39CE0A6}">
      <dgm:prSet custT="1"/>
      <dgm:spPr/>
      <dgm:t>
        <a:bodyPr/>
        <a:lstStyle/>
        <a:p>
          <a:r>
            <a: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6.</a:t>
          </a:r>
          <a:endParaRPr lang="ru-RU" sz="16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52947AE-9F2A-4DE3-A042-25AD2D41BDA5}" type="parTrans" cxnId="{1396477D-CA7A-4751-A2B7-F5AA3727EFE1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F4D38F66-4708-4958-B740-C272D9D5591B}" type="sibTrans" cxnId="{1396477D-CA7A-4751-A2B7-F5AA3727EFE1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E89518E9-6CD2-4059-93EA-01CB758AE98E}">
      <dgm:prSet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 Разработка механизма привлечения краткосрочных кредитов, выпуск казначейских ценных бумаг (облигаций, векселей и пр.) на покрытие временных кассовых разрывов на ЕКС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2EE4CF7D-DF01-411C-951E-AA36C6CF91EC}" type="parTrans" cxnId="{D0251AC6-1CBB-4E1B-B44A-B490D8C666B6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CC5CC6CC-8FD6-40F5-B5A7-70FA26C38427}" type="sibTrans" cxnId="{D0251AC6-1CBB-4E1B-B44A-B490D8C666B6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A8E24295-9493-49BC-A97E-E6A36C7AF26C}">
      <dgm:prSet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Разработка механизма ранжирования субъектов Российской Федерации (муниципальных образований) в случае недостаточности средств на ЕКС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B2B2BF73-3DF3-4F56-9434-BA874CDE5935}" type="parTrans" cxnId="{5073DF9E-F03E-4AB3-B03F-B66474FF6CF6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DED902FC-0E72-4E1B-839F-6246D7C1A7F1}" type="sibTrans" cxnId="{5073DF9E-F03E-4AB3-B03F-B66474FF6CF6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A9C491B9-A87A-4FDD-8D06-84374898199F}">
      <dgm:prSet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 Постоянное присутствие на валютном рынке (для пополнения суверенных фондов)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A7891DFA-5568-44A7-A885-06532912C86B}" type="parTrans" cxnId="{2CB15567-A084-4AD8-8C79-27E53ECE54D2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09B33E62-E2AA-4BD1-A947-23B590238D91}" type="sibTrans" cxnId="{2CB15567-A084-4AD8-8C79-27E53ECE54D2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0963DE07-A587-4F7F-962E-C70EF1EE79FC}" type="pres">
      <dgm:prSet presAssocID="{2C823F9D-F15B-48C3-99A1-18590FF20B9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BCC02A7-2D76-4BE4-BF34-0B2BFFB1280B}" type="pres">
      <dgm:prSet presAssocID="{238E90DB-A62F-4B32-91EB-D193E9123F0A}" presName="composite" presStyleCnt="0"/>
      <dgm:spPr/>
    </dgm:pt>
    <dgm:pt modelId="{406AC9E2-85B2-4193-809F-36635CEA2749}" type="pres">
      <dgm:prSet presAssocID="{238E90DB-A62F-4B32-91EB-D193E9123F0A}" presName="parentText" presStyleLbl="alignNode1" presStyleIdx="0" presStyleCnt="6">
        <dgm:presLayoutVars>
          <dgm:chMax val="1"/>
          <dgm:bulletEnabled val="1"/>
        </dgm:presLayoutVars>
      </dgm:prSet>
      <dgm:spPr>
        <a:prstGeom prst="diagStripe">
          <a:avLst/>
        </a:prstGeom>
      </dgm:spPr>
      <dgm:t>
        <a:bodyPr/>
        <a:lstStyle/>
        <a:p>
          <a:endParaRPr lang="ru-RU"/>
        </a:p>
      </dgm:t>
    </dgm:pt>
    <dgm:pt modelId="{3F52D72F-5015-483A-9D84-9F2B95FF0ED0}" type="pres">
      <dgm:prSet presAssocID="{238E90DB-A62F-4B32-91EB-D193E9123F0A}" presName="descendantText" presStyleLbl="alignAcc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928C97-017D-4818-A7BB-4DF772914CE1}" type="pres">
      <dgm:prSet presAssocID="{AD17A4BD-A009-469C-B1ED-29D0446EDEE9}" presName="sp" presStyleCnt="0"/>
      <dgm:spPr/>
    </dgm:pt>
    <dgm:pt modelId="{D6ED56AF-F43C-4855-B117-1724AA0C14B5}" type="pres">
      <dgm:prSet presAssocID="{1D798DFF-4D18-4B06-A193-267EFCAE5F2D}" presName="composite" presStyleCnt="0"/>
      <dgm:spPr/>
    </dgm:pt>
    <dgm:pt modelId="{43D42113-943B-4F14-8EB5-8EFD9C1DD568}" type="pres">
      <dgm:prSet presAssocID="{1D798DFF-4D18-4B06-A193-267EFCAE5F2D}" presName="parentText" presStyleLbl="alignNode1" presStyleIdx="1" presStyleCnt="6">
        <dgm:presLayoutVars>
          <dgm:chMax val="1"/>
          <dgm:bulletEnabled val="1"/>
        </dgm:presLayoutVars>
      </dgm:prSet>
      <dgm:spPr>
        <a:prstGeom prst="diagStripe">
          <a:avLst/>
        </a:prstGeom>
      </dgm:spPr>
      <dgm:t>
        <a:bodyPr/>
        <a:lstStyle/>
        <a:p>
          <a:endParaRPr lang="ru-RU"/>
        </a:p>
      </dgm:t>
    </dgm:pt>
    <dgm:pt modelId="{BA59E769-3FAD-4FA9-984F-79C891F061EF}" type="pres">
      <dgm:prSet presAssocID="{1D798DFF-4D18-4B06-A193-267EFCAE5F2D}" presName="descendantText" presStyleLbl="alignAcc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63BA56-EB76-4606-9D7C-FFEDF4B5043C}" type="pres">
      <dgm:prSet presAssocID="{C746FB93-BDD0-4362-B859-CE1E5B8CF8F0}" presName="sp" presStyleCnt="0"/>
      <dgm:spPr/>
    </dgm:pt>
    <dgm:pt modelId="{985EE643-5739-48AF-BF34-514941860351}" type="pres">
      <dgm:prSet presAssocID="{9399FA43-B76C-4E67-80BF-D60D85CC94C4}" presName="composite" presStyleCnt="0"/>
      <dgm:spPr/>
    </dgm:pt>
    <dgm:pt modelId="{979C445F-8B10-4F27-B4F1-3AF949C8DAB9}" type="pres">
      <dgm:prSet presAssocID="{9399FA43-B76C-4E67-80BF-D60D85CC94C4}" presName="parentText" presStyleLbl="alignNode1" presStyleIdx="2" presStyleCnt="6">
        <dgm:presLayoutVars>
          <dgm:chMax val="1"/>
          <dgm:bulletEnabled val="1"/>
        </dgm:presLayoutVars>
      </dgm:prSet>
      <dgm:spPr>
        <a:prstGeom prst="diagStripe">
          <a:avLst/>
        </a:prstGeom>
      </dgm:spPr>
      <dgm:t>
        <a:bodyPr/>
        <a:lstStyle/>
        <a:p>
          <a:endParaRPr lang="ru-RU"/>
        </a:p>
      </dgm:t>
    </dgm:pt>
    <dgm:pt modelId="{CB0462C4-3B38-42A3-BC27-938846933698}" type="pres">
      <dgm:prSet presAssocID="{9399FA43-B76C-4E67-80BF-D60D85CC94C4}" presName="descendantText" presStyleLbl="alignAcc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A6F2AF-2807-41F9-ACF3-CEE5C06F2DE3}" type="pres">
      <dgm:prSet presAssocID="{E212007C-A34A-430D-80BA-9AAADEA2027A}" presName="sp" presStyleCnt="0"/>
      <dgm:spPr/>
    </dgm:pt>
    <dgm:pt modelId="{5C21E3F7-FD08-4EFE-B526-4EEDE7491ED8}" type="pres">
      <dgm:prSet presAssocID="{DA755D72-6EC1-48C9-8162-A5824B2DC8B8}" presName="composite" presStyleCnt="0"/>
      <dgm:spPr/>
    </dgm:pt>
    <dgm:pt modelId="{A2C43BB9-0EBD-454D-B16F-9591AE6C18BD}" type="pres">
      <dgm:prSet presAssocID="{DA755D72-6EC1-48C9-8162-A5824B2DC8B8}" presName="parentText" presStyleLbl="alignNode1" presStyleIdx="3" presStyleCnt="6">
        <dgm:presLayoutVars>
          <dgm:chMax val="1"/>
          <dgm:bulletEnabled val="1"/>
        </dgm:presLayoutVars>
      </dgm:prSet>
      <dgm:spPr>
        <a:prstGeom prst="diagStripe">
          <a:avLst/>
        </a:prstGeom>
      </dgm:spPr>
      <dgm:t>
        <a:bodyPr/>
        <a:lstStyle/>
        <a:p>
          <a:endParaRPr lang="ru-RU"/>
        </a:p>
      </dgm:t>
    </dgm:pt>
    <dgm:pt modelId="{119F068F-D488-44F0-987A-9EAACEF1434D}" type="pres">
      <dgm:prSet presAssocID="{DA755D72-6EC1-48C9-8162-A5824B2DC8B8}" presName="descendantText" presStyleLbl="alignAcc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987F63-9AF9-45F5-8E8C-F8563218A2C6}" type="pres">
      <dgm:prSet presAssocID="{EC81BA62-B719-4E49-A38B-CEBA434A1D54}" presName="sp" presStyleCnt="0"/>
      <dgm:spPr/>
    </dgm:pt>
    <dgm:pt modelId="{6A00ACB0-B121-4C99-A731-A6DB7C57368D}" type="pres">
      <dgm:prSet presAssocID="{1C068F17-93AC-4D5E-9166-4F6D14913C6B}" presName="composite" presStyleCnt="0"/>
      <dgm:spPr/>
    </dgm:pt>
    <dgm:pt modelId="{7E2300B3-D5DE-42E2-91BC-720728C8744E}" type="pres">
      <dgm:prSet presAssocID="{1C068F17-93AC-4D5E-9166-4F6D14913C6B}" presName="parentText" presStyleLbl="alignNode1" presStyleIdx="4" presStyleCnt="6">
        <dgm:presLayoutVars>
          <dgm:chMax val="1"/>
          <dgm:bulletEnabled val="1"/>
        </dgm:presLayoutVars>
      </dgm:prSet>
      <dgm:spPr>
        <a:prstGeom prst="diagStripe">
          <a:avLst/>
        </a:prstGeom>
      </dgm:spPr>
      <dgm:t>
        <a:bodyPr/>
        <a:lstStyle/>
        <a:p>
          <a:endParaRPr lang="ru-RU"/>
        </a:p>
      </dgm:t>
    </dgm:pt>
    <dgm:pt modelId="{A9A8B817-382E-49E5-9B58-2430F1ED0A2D}" type="pres">
      <dgm:prSet presAssocID="{1C068F17-93AC-4D5E-9166-4F6D14913C6B}" presName="descendantText" presStyleLbl="alignAcc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94D9BC-24EB-476B-883C-E34F8ACCE4DC}" type="pres">
      <dgm:prSet presAssocID="{C63E1456-938F-40D9-9EF9-98C5E7163FB1}" presName="sp" presStyleCnt="0"/>
      <dgm:spPr/>
    </dgm:pt>
    <dgm:pt modelId="{24B70B1B-B4C7-4505-8B50-C3C3B5E1AABD}" type="pres">
      <dgm:prSet presAssocID="{C28BD9BC-EAE2-4393-A3A1-A1DEA39CE0A6}" presName="composite" presStyleCnt="0"/>
      <dgm:spPr/>
    </dgm:pt>
    <dgm:pt modelId="{01B79923-A5FB-46D9-A8BA-CA39A63B8099}" type="pres">
      <dgm:prSet presAssocID="{C28BD9BC-EAE2-4393-A3A1-A1DEA39CE0A6}" presName="parentText" presStyleLbl="alignNode1" presStyleIdx="5" presStyleCnt="6">
        <dgm:presLayoutVars>
          <dgm:chMax val="1"/>
          <dgm:bulletEnabled val="1"/>
        </dgm:presLayoutVars>
      </dgm:prSet>
      <dgm:spPr>
        <a:prstGeom prst="diagStripe">
          <a:avLst/>
        </a:prstGeom>
      </dgm:spPr>
      <dgm:t>
        <a:bodyPr/>
        <a:lstStyle/>
        <a:p>
          <a:endParaRPr lang="ru-RU"/>
        </a:p>
      </dgm:t>
    </dgm:pt>
    <dgm:pt modelId="{39CBA10A-6613-4D8F-8E5C-7A8DE30E983D}" type="pres">
      <dgm:prSet presAssocID="{C28BD9BC-EAE2-4393-A3A1-A1DEA39CE0A6}" presName="descendantText" presStyleLbl="alignAcc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DB3EDEA-222D-4396-8ADF-D95CA010072D}" type="presOf" srcId="{E89518E9-6CD2-4059-93EA-01CB758AE98E}" destId="{119F068F-D488-44F0-987A-9EAACEF1434D}" srcOrd="0" destOrd="0" presId="urn:microsoft.com/office/officeart/2005/8/layout/chevron2"/>
    <dgm:cxn modelId="{90CD4681-8B0C-4961-A378-A4FE3040F1A9}" srcId="{2C823F9D-F15B-48C3-99A1-18590FF20B93}" destId="{238E90DB-A62F-4B32-91EB-D193E9123F0A}" srcOrd="0" destOrd="0" parTransId="{6FE3420D-C8AD-41F2-9992-BAB8A92E72CB}" sibTransId="{AD17A4BD-A009-469C-B1ED-29D0446EDEE9}"/>
    <dgm:cxn modelId="{23AAB945-2917-4CC1-9258-C3178D272CAA}" type="presOf" srcId="{C28BD9BC-EAE2-4393-A3A1-A1DEA39CE0A6}" destId="{01B79923-A5FB-46D9-A8BA-CA39A63B8099}" srcOrd="0" destOrd="0" presId="urn:microsoft.com/office/officeart/2005/8/layout/chevron2"/>
    <dgm:cxn modelId="{4D0E6B4E-D599-4937-ADB6-3D77DC18C676}" srcId="{1D798DFF-4D18-4B06-A193-267EFCAE5F2D}" destId="{D624DA8D-6274-442E-A743-443A2D944703}" srcOrd="0" destOrd="0" parTransId="{4AD57712-FD9F-498C-ABE6-91328C8F84B8}" sibTransId="{F09C100D-9842-4C5E-B79C-315EDBD70A6B}"/>
    <dgm:cxn modelId="{2E6DEAD9-C499-41E7-B02F-1923415E8576}" type="presOf" srcId="{2C823F9D-F15B-48C3-99A1-18590FF20B93}" destId="{0963DE07-A587-4F7F-962E-C70EF1EE79FC}" srcOrd="0" destOrd="0" presId="urn:microsoft.com/office/officeart/2005/8/layout/chevron2"/>
    <dgm:cxn modelId="{9EE88B5C-3AFB-4732-BFDA-909EDD2C755E}" type="presOf" srcId="{1C068F17-93AC-4D5E-9166-4F6D14913C6B}" destId="{7E2300B3-D5DE-42E2-91BC-720728C8744E}" srcOrd="0" destOrd="0" presId="urn:microsoft.com/office/officeart/2005/8/layout/chevron2"/>
    <dgm:cxn modelId="{687A5AEE-FC65-451D-84A0-0B27DA2F6A07}" srcId="{238E90DB-A62F-4B32-91EB-D193E9123F0A}" destId="{EDED5078-BAE7-4FD6-9EA4-E11D103AB9F7}" srcOrd="0" destOrd="0" parTransId="{71AD6583-AF42-4106-AC2C-BE5CE6655FEE}" sibTransId="{1D7BA92E-A2C5-41F4-B25C-5CC39170B7B8}"/>
    <dgm:cxn modelId="{5073DF9E-F03E-4AB3-B03F-B66474FF6CF6}" srcId="{1C068F17-93AC-4D5E-9166-4F6D14913C6B}" destId="{A8E24295-9493-49BC-A97E-E6A36C7AF26C}" srcOrd="0" destOrd="0" parTransId="{B2B2BF73-3DF3-4F56-9434-BA874CDE5935}" sibTransId="{DED902FC-0E72-4E1B-839F-6246D7C1A7F1}"/>
    <dgm:cxn modelId="{C766CEB1-656D-4527-BE4A-75B8153B3063}" type="presOf" srcId="{D624DA8D-6274-442E-A743-443A2D944703}" destId="{BA59E769-3FAD-4FA9-984F-79C891F061EF}" srcOrd="0" destOrd="0" presId="urn:microsoft.com/office/officeart/2005/8/layout/chevron2"/>
    <dgm:cxn modelId="{1396477D-CA7A-4751-A2B7-F5AA3727EFE1}" srcId="{2C823F9D-F15B-48C3-99A1-18590FF20B93}" destId="{C28BD9BC-EAE2-4393-A3A1-A1DEA39CE0A6}" srcOrd="5" destOrd="0" parTransId="{952947AE-9F2A-4DE3-A042-25AD2D41BDA5}" sibTransId="{F4D38F66-4708-4958-B740-C272D9D5591B}"/>
    <dgm:cxn modelId="{D0251AC6-1CBB-4E1B-B44A-B490D8C666B6}" srcId="{DA755D72-6EC1-48C9-8162-A5824B2DC8B8}" destId="{E89518E9-6CD2-4059-93EA-01CB758AE98E}" srcOrd="0" destOrd="0" parTransId="{2EE4CF7D-DF01-411C-951E-AA36C6CF91EC}" sibTransId="{CC5CC6CC-8FD6-40F5-B5A7-70FA26C38427}"/>
    <dgm:cxn modelId="{82414584-462D-4E36-B183-CFC77A18E451}" type="presOf" srcId="{A8E24295-9493-49BC-A97E-E6A36C7AF26C}" destId="{A9A8B817-382E-49E5-9B58-2430F1ED0A2D}" srcOrd="0" destOrd="0" presId="urn:microsoft.com/office/officeart/2005/8/layout/chevron2"/>
    <dgm:cxn modelId="{8169348E-1C18-4591-B141-69F5D570DFA4}" srcId="{2C823F9D-F15B-48C3-99A1-18590FF20B93}" destId="{9399FA43-B76C-4E67-80BF-D60D85CC94C4}" srcOrd="2" destOrd="0" parTransId="{74937AB7-8896-4A9A-964A-735D6C1E21B9}" sibTransId="{E212007C-A34A-430D-80BA-9AAADEA2027A}"/>
    <dgm:cxn modelId="{CB594462-D576-47C7-8B42-69C1D9A277D3}" srcId="{9399FA43-B76C-4E67-80BF-D60D85CC94C4}" destId="{23AF217D-B5C9-40DE-A6B9-C2351F0F3436}" srcOrd="0" destOrd="0" parTransId="{E381F2DE-FE91-44C7-814E-8FEB251AC440}" sibTransId="{3E5F2A75-75C4-49A7-81C0-0F6D695192CE}"/>
    <dgm:cxn modelId="{5445A48A-F638-40C3-98F5-6194E53DC489}" type="presOf" srcId="{23AF217D-B5C9-40DE-A6B9-C2351F0F3436}" destId="{CB0462C4-3B38-42A3-BC27-938846933698}" srcOrd="0" destOrd="0" presId="urn:microsoft.com/office/officeart/2005/8/layout/chevron2"/>
    <dgm:cxn modelId="{E13EFC4F-A526-4559-9E66-F0B529D6AF52}" type="presOf" srcId="{9399FA43-B76C-4E67-80BF-D60D85CC94C4}" destId="{979C445F-8B10-4F27-B4F1-3AF949C8DAB9}" srcOrd="0" destOrd="0" presId="urn:microsoft.com/office/officeart/2005/8/layout/chevron2"/>
    <dgm:cxn modelId="{3F690F85-0F67-4ED4-A905-B7C915F9151E}" type="presOf" srcId="{A9C491B9-A87A-4FDD-8D06-84374898199F}" destId="{39CBA10A-6613-4D8F-8E5C-7A8DE30E983D}" srcOrd="0" destOrd="0" presId="urn:microsoft.com/office/officeart/2005/8/layout/chevron2"/>
    <dgm:cxn modelId="{B9FC1A24-CB2B-4321-BCA3-B50AEB48E388}" type="presOf" srcId="{1D798DFF-4D18-4B06-A193-267EFCAE5F2D}" destId="{43D42113-943B-4F14-8EB5-8EFD9C1DD568}" srcOrd="0" destOrd="0" presId="urn:microsoft.com/office/officeart/2005/8/layout/chevron2"/>
    <dgm:cxn modelId="{2CB15567-A084-4AD8-8C79-27E53ECE54D2}" srcId="{C28BD9BC-EAE2-4393-A3A1-A1DEA39CE0A6}" destId="{A9C491B9-A87A-4FDD-8D06-84374898199F}" srcOrd="0" destOrd="0" parTransId="{A7891DFA-5568-44A7-A885-06532912C86B}" sibTransId="{09B33E62-E2AA-4BD1-A947-23B590238D91}"/>
    <dgm:cxn modelId="{8B987750-8433-4D58-BC7D-40BE20B0F08E}" srcId="{2C823F9D-F15B-48C3-99A1-18590FF20B93}" destId="{1D798DFF-4D18-4B06-A193-267EFCAE5F2D}" srcOrd="1" destOrd="0" parTransId="{A0154FD1-0824-4353-80BB-0ADF9DAD8E22}" sibTransId="{C746FB93-BDD0-4362-B859-CE1E5B8CF8F0}"/>
    <dgm:cxn modelId="{F404F0CB-8B78-473C-B315-1556D2FFB626}" srcId="{2C823F9D-F15B-48C3-99A1-18590FF20B93}" destId="{DA755D72-6EC1-48C9-8162-A5824B2DC8B8}" srcOrd="3" destOrd="0" parTransId="{85F07E29-E542-48EE-9DC5-CEC7FB740866}" sibTransId="{EC81BA62-B719-4E49-A38B-CEBA434A1D54}"/>
    <dgm:cxn modelId="{FEFA6098-04E9-4B1F-8A10-767773FF240A}" srcId="{2C823F9D-F15B-48C3-99A1-18590FF20B93}" destId="{1C068F17-93AC-4D5E-9166-4F6D14913C6B}" srcOrd="4" destOrd="0" parTransId="{00579017-D6E9-4C04-9FE1-9713C1A28C0C}" sibTransId="{C63E1456-938F-40D9-9EF9-98C5E7163FB1}"/>
    <dgm:cxn modelId="{F215C9E0-1278-4F18-8914-180C9D2D51EF}" type="presOf" srcId="{DA755D72-6EC1-48C9-8162-A5824B2DC8B8}" destId="{A2C43BB9-0EBD-454D-B16F-9591AE6C18BD}" srcOrd="0" destOrd="0" presId="urn:microsoft.com/office/officeart/2005/8/layout/chevron2"/>
    <dgm:cxn modelId="{F37F46B1-C1F8-4A04-B3D6-982EBC91AAD0}" type="presOf" srcId="{238E90DB-A62F-4B32-91EB-D193E9123F0A}" destId="{406AC9E2-85B2-4193-809F-36635CEA2749}" srcOrd="0" destOrd="0" presId="urn:microsoft.com/office/officeart/2005/8/layout/chevron2"/>
    <dgm:cxn modelId="{E5A95C46-D6DC-471D-B58D-70287D2907BB}" type="presOf" srcId="{EDED5078-BAE7-4FD6-9EA4-E11D103AB9F7}" destId="{3F52D72F-5015-483A-9D84-9F2B95FF0ED0}" srcOrd="0" destOrd="0" presId="urn:microsoft.com/office/officeart/2005/8/layout/chevron2"/>
    <dgm:cxn modelId="{32F465AB-A57B-4877-A10B-EFEA89F75CAA}" type="presParOf" srcId="{0963DE07-A587-4F7F-962E-C70EF1EE79FC}" destId="{ABCC02A7-2D76-4BE4-BF34-0B2BFFB1280B}" srcOrd="0" destOrd="0" presId="urn:microsoft.com/office/officeart/2005/8/layout/chevron2"/>
    <dgm:cxn modelId="{A2CC279A-E1B7-44D3-B83B-CCF81E31DEA1}" type="presParOf" srcId="{ABCC02A7-2D76-4BE4-BF34-0B2BFFB1280B}" destId="{406AC9E2-85B2-4193-809F-36635CEA2749}" srcOrd="0" destOrd="0" presId="urn:microsoft.com/office/officeart/2005/8/layout/chevron2"/>
    <dgm:cxn modelId="{6EB1C142-88F1-4B5A-9EF6-2B11550AB7C5}" type="presParOf" srcId="{ABCC02A7-2D76-4BE4-BF34-0B2BFFB1280B}" destId="{3F52D72F-5015-483A-9D84-9F2B95FF0ED0}" srcOrd="1" destOrd="0" presId="urn:microsoft.com/office/officeart/2005/8/layout/chevron2"/>
    <dgm:cxn modelId="{E43EF0D2-3303-4448-886B-627D59A1605D}" type="presParOf" srcId="{0963DE07-A587-4F7F-962E-C70EF1EE79FC}" destId="{08928C97-017D-4818-A7BB-4DF772914CE1}" srcOrd="1" destOrd="0" presId="urn:microsoft.com/office/officeart/2005/8/layout/chevron2"/>
    <dgm:cxn modelId="{0553C766-5E03-4C07-9AFF-B8D1F91BE528}" type="presParOf" srcId="{0963DE07-A587-4F7F-962E-C70EF1EE79FC}" destId="{D6ED56AF-F43C-4855-B117-1724AA0C14B5}" srcOrd="2" destOrd="0" presId="urn:microsoft.com/office/officeart/2005/8/layout/chevron2"/>
    <dgm:cxn modelId="{772644A3-8F35-4243-8F55-C988FBF21F9E}" type="presParOf" srcId="{D6ED56AF-F43C-4855-B117-1724AA0C14B5}" destId="{43D42113-943B-4F14-8EB5-8EFD9C1DD568}" srcOrd="0" destOrd="0" presId="urn:microsoft.com/office/officeart/2005/8/layout/chevron2"/>
    <dgm:cxn modelId="{09A24AEF-1BA6-406D-9940-946E2DB1B5A3}" type="presParOf" srcId="{D6ED56AF-F43C-4855-B117-1724AA0C14B5}" destId="{BA59E769-3FAD-4FA9-984F-79C891F061EF}" srcOrd="1" destOrd="0" presId="urn:microsoft.com/office/officeart/2005/8/layout/chevron2"/>
    <dgm:cxn modelId="{58E791D2-50D4-421D-BB38-9E81D1CC383B}" type="presParOf" srcId="{0963DE07-A587-4F7F-962E-C70EF1EE79FC}" destId="{4263BA56-EB76-4606-9D7C-FFEDF4B5043C}" srcOrd="3" destOrd="0" presId="urn:microsoft.com/office/officeart/2005/8/layout/chevron2"/>
    <dgm:cxn modelId="{957ECC83-B103-41B4-A6F1-2B9C578207AF}" type="presParOf" srcId="{0963DE07-A587-4F7F-962E-C70EF1EE79FC}" destId="{985EE643-5739-48AF-BF34-514941860351}" srcOrd="4" destOrd="0" presId="urn:microsoft.com/office/officeart/2005/8/layout/chevron2"/>
    <dgm:cxn modelId="{6D631B49-47BC-4DC8-8700-1365EEC22EFD}" type="presParOf" srcId="{985EE643-5739-48AF-BF34-514941860351}" destId="{979C445F-8B10-4F27-B4F1-3AF949C8DAB9}" srcOrd="0" destOrd="0" presId="urn:microsoft.com/office/officeart/2005/8/layout/chevron2"/>
    <dgm:cxn modelId="{3EE781FF-D663-442F-AF5B-6070E19D96AA}" type="presParOf" srcId="{985EE643-5739-48AF-BF34-514941860351}" destId="{CB0462C4-3B38-42A3-BC27-938846933698}" srcOrd="1" destOrd="0" presId="urn:microsoft.com/office/officeart/2005/8/layout/chevron2"/>
    <dgm:cxn modelId="{AAA1A991-8E2A-4D4D-9179-9827DC910E25}" type="presParOf" srcId="{0963DE07-A587-4F7F-962E-C70EF1EE79FC}" destId="{83A6F2AF-2807-41F9-ACF3-CEE5C06F2DE3}" srcOrd="5" destOrd="0" presId="urn:microsoft.com/office/officeart/2005/8/layout/chevron2"/>
    <dgm:cxn modelId="{3AB73022-6D85-4979-88AD-628D04C53BCD}" type="presParOf" srcId="{0963DE07-A587-4F7F-962E-C70EF1EE79FC}" destId="{5C21E3F7-FD08-4EFE-B526-4EEDE7491ED8}" srcOrd="6" destOrd="0" presId="urn:microsoft.com/office/officeart/2005/8/layout/chevron2"/>
    <dgm:cxn modelId="{CD6BECA6-AD8A-4522-89F1-AE2570241934}" type="presParOf" srcId="{5C21E3F7-FD08-4EFE-B526-4EEDE7491ED8}" destId="{A2C43BB9-0EBD-454D-B16F-9591AE6C18BD}" srcOrd="0" destOrd="0" presId="urn:microsoft.com/office/officeart/2005/8/layout/chevron2"/>
    <dgm:cxn modelId="{218388E6-E0D9-4AFE-AC48-379FBB321615}" type="presParOf" srcId="{5C21E3F7-FD08-4EFE-B526-4EEDE7491ED8}" destId="{119F068F-D488-44F0-987A-9EAACEF1434D}" srcOrd="1" destOrd="0" presId="urn:microsoft.com/office/officeart/2005/8/layout/chevron2"/>
    <dgm:cxn modelId="{05921333-7F17-42E1-96FA-B35F82853304}" type="presParOf" srcId="{0963DE07-A587-4F7F-962E-C70EF1EE79FC}" destId="{DF987F63-9AF9-45F5-8E8C-F8563218A2C6}" srcOrd="7" destOrd="0" presId="urn:microsoft.com/office/officeart/2005/8/layout/chevron2"/>
    <dgm:cxn modelId="{DEE18E43-92D6-441D-87E2-6FE2BA02A33D}" type="presParOf" srcId="{0963DE07-A587-4F7F-962E-C70EF1EE79FC}" destId="{6A00ACB0-B121-4C99-A731-A6DB7C57368D}" srcOrd="8" destOrd="0" presId="urn:microsoft.com/office/officeart/2005/8/layout/chevron2"/>
    <dgm:cxn modelId="{F4077526-87AC-4A22-A029-BE4E18403976}" type="presParOf" srcId="{6A00ACB0-B121-4C99-A731-A6DB7C57368D}" destId="{7E2300B3-D5DE-42E2-91BC-720728C8744E}" srcOrd="0" destOrd="0" presId="urn:microsoft.com/office/officeart/2005/8/layout/chevron2"/>
    <dgm:cxn modelId="{43A49925-C40E-43D6-B062-AA88DFB47863}" type="presParOf" srcId="{6A00ACB0-B121-4C99-A731-A6DB7C57368D}" destId="{A9A8B817-382E-49E5-9B58-2430F1ED0A2D}" srcOrd="1" destOrd="0" presId="urn:microsoft.com/office/officeart/2005/8/layout/chevron2"/>
    <dgm:cxn modelId="{AFC1AAD3-FDE4-4173-8D68-2852A696708E}" type="presParOf" srcId="{0963DE07-A587-4F7F-962E-C70EF1EE79FC}" destId="{D994D9BC-24EB-476B-883C-E34F8ACCE4DC}" srcOrd="9" destOrd="0" presId="urn:microsoft.com/office/officeart/2005/8/layout/chevron2"/>
    <dgm:cxn modelId="{F95CBA35-A786-4B1B-B16D-C16B0A9CF288}" type="presParOf" srcId="{0963DE07-A587-4F7F-962E-C70EF1EE79FC}" destId="{24B70B1B-B4C7-4505-8B50-C3C3B5E1AABD}" srcOrd="10" destOrd="0" presId="urn:microsoft.com/office/officeart/2005/8/layout/chevron2"/>
    <dgm:cxn modelId="{D3D9242D-02D4-4E98-B29C-A684A45AEBF7}" type="presParOf" srcId="{24B70B1B-B4C7-4505-8B50-C3C3B5E1AABD}" destId="{01B79923-A5FB-46D9-A8BA-CA39A63B8099}" srcOrd="0" destOrd="0" presId="urn:microsoft.com/office/officeart/2005/8/layout/chevron2"/>
    <dgm:cxn modelId="{EC15D2AC-40A4-4593-B59B-EF39C94A256F}" type="presParOf" srcId="{24B70B1B-B4C7-4505-8B50-C3C3B5E1AABD}" destId="{39CBA10A-6613-4D8F-8E5C-7A8DE30E983D}" srcOrd="1" destOrd="0" presId="urn:microsoft.com/office/officeart/2005/8/layout/chevron2"/>
  </dgm:cxnLst>
  <dgm:bg/>
  <dgm:whole/>
  <dgm:extLst>
    <a:ext uri="http://schemas.microsoft.com/office/drawing/2008/diagram"/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6DF21614-0139-44F7-ACBA-555B5C30E976}" type="doc">
      <dgm:prSet loTypeId="urn:microsoft.com/office/officeart/2005/8/layout/hList6" loCatId="list" qsTypeId="urn:microsoft.com/office/officeart/2005/8/quickstyle/3d1" qsCatId="3D" csTypeId="urn:microsoft.com/office/officeart/2005/8/colors/accent3_3" csCatId="accent3" phldr="1"/>
      <dgm:spPr/>
      <dgm:t>
        <a:bodyPr/>
        <a:lstStyle/>
        <a:p>
          <a:endParaRPr lang="ru-RU"/>
        </a:p>
      </dgm:t>
    </dgm:pt>
    <dgm:pt modelId="{F203F25C-51E8-4DB9-ABA4-E0E0E046A572}">
      <dgm:prSet phldrT="[Текст]"/>
      <dgm:spPr/>
      <dgm:t>
        <a:bodyPr/>
        <a:lstStyle/>
        <a:p>
          <a:pPr algn="just"/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(2012-2014гг.) </a:t>
          </a:r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– </a:t>
          </a:r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создание нормативно-правовой </a:t>
          </a:r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и </a:t>
          </a:r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информационной базы для</a:t>
          </a:r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управления ликвидностью средств на Едином счете федерального бюджета, </a:t>
          </a:r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проведение операций по управлению остатками средств </a:t>
          </a:r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федерального бюджета и их совершенствование</a:t>
          </a:r>
          <a:endParaRPr lang="ru-RU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4DC796B-ED48-4070-B2B3-A4E64797E1BB}" type="parTrans" cxnId="{24501872-6BBD-4D23-BB7F-59155DE3E727}">
      <dgm:prSet/>
      <dgm:spPr/>
      <dgm:t>
        <a:bodyPr/>
        <a:lstStyle/>
        <a:p>
          <a:pPr algn="just"/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0791B6A-1F07-4AF2-BA49-BCE2BE450F16}" type="sibTrans" cxnId="{24501872-6BBD-4D23-BB7F-59155DE3E727}">
      <dgm:prSet/>
      <dgm:spPr/>
      <dgm:t>
        <a:bodyPr/>
        <a:lstStyle/>
        <a:p>
          <a:pPr algn="just"/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10D6D7F-C680-4C25-BDAF-108C5C3656E2}">
      <dgm:prSet phldrT="[Текст]"/>
      <dgm:spPr/>
      <dgm:t>
        <a:bodyPr/>
        <a:lstStyle/>
        <a:p>
          <a:pPr algn="just"/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(2015-2016гг.) </a:t>
          </a:r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– </a:t>
          </a:r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создание нормативно-правовой базы </a:t>
          </a:r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и </a:t>
          </a:r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информационной базы для</a:t>
          </a:r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управления ликвидностью средств на Едином банковском счете Казначейства России, </a:t>
          </a:r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расширение инструментов размещения остатков средств</a:t>
          </a:r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федерального бюджета</a:t>
          </a:r>
          <a:endParaRPr lang="ru-RU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F02532C-37D8-4874-9338-8C9D6EBBDF16}" type="parTrans" cxnId="{5B9C29FB-1EE9-4C6C-8D7D-BB70F60FC210}">
      <dgm:prSet/>
      <dgm:spPr/>
      <dgm:t>
        <a:bodyPr/>
        <a:lstStyle/>
        <a:p>
          <a:pPr algn="just"/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FDD499B-80FA-489F-8146-85FAE51E211C}" type="sibTrans" cxnId="{5B9C29FB-1EE9-4C6C-8D7D-BB70F60FC210}">
      <dgm:prSet/>
      <dgm:spPr/>
      <dgm:t>
        <a:bodyPr/>
        <a:lstStyle/>
        <a:p>
          <a:pPr algn="just"/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6E92A4B-E6A4-4770-8034-5E1A0A6A09E9}">
      <dgm:prSet phldrT="[Текст]"/>
      <dgm:spPr/>
      <dgm:t>
        <a:bodyPr/>
        <a:lstStyle/>
        <a:p>
          <a:pPr algn="just"/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(2017 г.) </a:t>
          </a:r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– </a:t>
          </a:r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запуск нового механизма управления остатками </a:t>
          </a:r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Единого банковского счета Казначейства России, проведение операций по управлению остатками средств на Едином банковском счете Казначейства России</a:t>
          </a:r>
          <a:endParaRPr lang="ru-RU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F7E627E-82A7-4D1D-9732-2E141722AA1B}" type="parTrans" cxnId="{96B7832B-BD2A-457F-914A-56E54E7F442A}">
      <dgm:prSet/>
      <dgm:spPr/>
      <dgm:t>
        <a:bodyPr/>
        <a:lstStyle/>
        <a:p>
          <a:pPr algn="just"/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EBFB1BB-6BB6-4A0C-A3AC-F1C8A539A7A8}" type="sibTrans" cxnId="{96B7832B-BD2A-457F-914A-56E54E7F442A}">
      <dgm:prSet/>
      <dgm:spPr/>
      <dgm:t>
        <a:bodyPr/>
        <a:lstStyle/>
        <a:p>
          <a:pPr algn="just"/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5566EFB-B422-43BA-BEDB-2997536BC7B5}" type="pres">
      <dgm:prSet presAssocID="{6DF21614-0139-44F7-ACBA-555B5C30E97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B02A196-C848-48D4-A0ED-4A481B5587E6}" type="pres">
      <dgm:prSet presAssocID="{F203F25C-51E8-4DB9-ABA4-E0E0E046A572}" presName="node" presStyleLbl="node1" presStyleIdx="0" presStyleCnt="3" custLinFactNeighborX="-5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2AF76D-5999-4749-8E0A-31783E768086}" type="pres">
      <dgm:prSet presAssocID="{00791B6A-1F07-4AF2-BA49-BCE2BE450F16}" presName="sibTrans" presStyleCnt="0"/>
      <dgm:spPr/>
    </dgm:pt>
    <dgm:pt modelId="{05851E6F-C7E3-4821-BB79-93E3DB757E66}" type="pres">
      <dgm:prSet presAssocID="{310D6D7F-C680-4C25-BDAF-108C5C3656E2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302FFA-B9BF-4B7B-B5D3-B6BCC62AAF51}" type="pres">
      <dgm:prSet presAssocID="{5FDD499B-80FA-489F-8146-85FAE51E211C}" presName="sibTrans" presStyleCnt="0"/>
      <dgm:spPr/>
    </dgm:pt>
    <dgm:pt modelId="{E65442F0-41AA-4CF2-A6F0-B0C7D4CEA8FD}" type="pres">
      <dgm:prSet presAssocID="{F6E92A4B-E6A4-4770-8034-5E1A0A6A09E9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B9C29FB-1EE9-4C6C-8D7D-BB70F60FC210}" srcId="{6DF21614-0139-44F7-ACBA-555B5C30E976}" destId="{310D6D7F-C680-4C25-BDAF-108C5C3656E2}" srcOrd="1" destOrd="0" parTransId="{1F02532C-37D8-4874-9338-8C9D6EBBDF16}" sibTransId="{5FDD499B-80FA-489F-8146-85FAE51E211C}"/>
    <dgm:cxn modelId="{EF898623-834C-47B8-A584-77A2C248D266}" type="presOf" srcId="{F203F25C-51E8-4DB9-ABA4-E0E0E046A572}" destId="{5B02A196-C848-48D4-A0ED-4A481B5587E6}" srcOrd="0" destOrd="0" presId="urn:microsoft.com/office/officeart/2005/8/layout/hList6"/>
    <dgm:cxn modelId="{8BF080F1-D9B2-41FF-9F3F-3A6BFFE6B8C8}" type="presOf" srcId="{310D6D7F-C680-4C25-BDAF-108C5C3656E2}" destId="{05851E6F-C7E3-4821-BB79-93E3DB757E66}" srcOrd="0" destOrd="0" presId="urn:microsoft.com/office/officeart/2005/8/layout/hList6"/>
    <dgm:cxn modelId="{9B922034-94AC-42B1-8580-8D5183207B45}" type="presOf" srcId="{F6E92A4B-E6A4-4770-8034-5E1A0A6A09E9}" destId="{E65442F0-41AA-4CF2-A6F0-B0C7D4CEA8FD}" srcOrd="0" destOrd="0" presId="urn:microsoft.com/office/officeart/2005/8/layout/hList6"/>
    <dgm:cxn modelId="{24501872-6BBD-4D23-BB7F-59155DE3E727}" srcId="{6DF21614-0139-44F7-ACBA-555B5C30E976}" destId="{F203F25C-51E8-4DB9-ABA4-E0E0E046A572}" srcOrd="0" destOrd="0" parTransId="{24DC796B-ED48-4070-B2B3-A4E64797E1BB}" sibTransId="{00791B6A-1F07-4AF2-BA49-BCE2BE450F16}"/>
    <dgm:cxn modelId="{96B7832B-BD2A-457F-914A-56E54E7F442A}" srcId="{6DF21614-0139-44F7-ACBA-555B5C30E976}" destId="{F6E92A4B-E6A4-4770-8034-5E1A0A6A09E9}" srcOrd="2" destOrd="0" parTransId="{EF7E627E-82A7-4D1D-9732-2E141722AA1B}" sibTransId="{AEBFB1BB-6BB6-4A0C-A3AC-F1C8A539A7A8}"/>
    <dgm:cxn modelId="{D6324ABF-1AAC-4271-B838-46AC0C92A138}" type="presOf" srcId="{6DF21614-0139-44F7-ACBA-555B5C30E976}" destId="{B5566EFB-B422-43BA-BEDB-2997536BC7B5}" srcOrd="0" destOrd="0" presId="urn:microsoft.com/office/officeart/2005/8/layout/hList6"/>
    <dgm:cxn modelId="{59ECD976-6832-4D95-BE12-DA29865F0D4C}" type="presParOf" srcId="{B5566EFB-B422-43BA-BEDB-2997536BC7B5}" destId="{5B02A196-C848-48D4-A0ED-4A481B5587E6}" srcOrd="0" destOrd="0" presId="urn:microsoft.com/office/officeart/2005/8/layout/hList6"/>
    <dgm:cxn modelId="{98460FB1-F3B7-412A-8913-92A6620705DB}" type="presParOf" srcId="{B5566EFB-B422-43BA-BEDB-2997536BC7B5}" destId="{822AF76D-5999-4749-8E0A-31783E768086}" srcOrd="1" destOrd="0" presId="urn:microsoft.com/office/officeart/2005/8/layout/hList6"/>
    <dgm:cxn modelId="{5342686B-A6F3-42A9-93F1-467268DE07BB}" type="presParOf" srcId="{B5566EFB-B422-43BA-BEDB-2997536BC7B5}" destId="{05851E6F-C7E3-4821-BB79-93E3DB757E66}" srcOrd="2" destOrd="0" presId="urn:microsoft.com/office/officeart/2005/8/layout/hList6"/>
    <dgm:cxn modelId="{3B82F8FF-023A-482F-8ED1-9A3C1BFB6CA5}" type="presParOf" srcId="{B5566EFB-B422-43BA-BEDB-2997536BC7B5}" destId="{A1302FFA-B9BF-4B7B-B5D3-B6BCC62AAF51}" srcOrd="3" destOrd="0" presId="urn:microsoft.com/office/officeart/2005/8/layout/hList6"/>
    <dgm:cxn modelId="{BDE9E013-2104-4184-853F-8C0560B4B406}" type="presParOf" srcId="{B5566EFB-B422-43BA-BEDB-2997536BC7B5}" destId="{E65442F0-41AA-4CF2-A6F0-B0C7D4CEA8FD}" srcOrd="4" destOrd="0" presId="urn:microsoft.com/office/officeart/2005/8/layout/hList6"/>
  </dgm:cxnLst>
  <dgm:bg/>
  <dgm:whole/>
  <dgm:extLst>
    <a:ext uri="http://schemas.microsoft.com/office/drawing/2008/diagram"/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B025FB4-FBD1-4CC0-A64D-1E4ADB56E9D2}" type="doc">
      <dgm:prSet loTypeId="urn:microsoft.com/office/officeart/2008/layout/VerticalCurvedList" loCatId="list" qsTypeId="urn:microsoft.com/office/officeart/2005/8/quickstyle/simple5" qsCatId="simple" csTypeId="urn:microsoft.com/office/officeart/2005/8/colors/accent2_1" csCatId="accent2" phldr="1"/>
      <dgm:spPr/>
      <dgm:t>
        <a:bodyPr/>
        <a:lstStyle/>
        <a:p>
          <a:endParaRPr lang="fr-FR"/>
        </a:p>
      </dgm:t>
    </dgm:pt>
    <dgm:pt modelId="{A81F2047-DDF3-4828-8340-B5B0F58AD968}">
      <dgm:prSet phldrT="[Texte]" custT="1"/>
      <dgm:spPr>
        <a:solidFill>
          <a:schemeClr val="bg2">
            <a:lumMod val="9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6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Статья 217 .1 БК РФ «Кассовый план»</a:t>
          </a:r>
        </a:p>
        <a:p>
          <a:r>
            <a:rPr lang="ru-RU" sz="16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Статья 166.1. БК РФ «Бюджетные полномочия Федерального казначейства»</a:t>
          </a:r>
          <a:endParaRPr lang="fr-FR" sz="1600" b="1" i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44D84FE-5038-4629-AA07-63A779B329CC}" type="parTrans" cxnId="{183E163B-0001-44A3-BB41-24E195D3FFB1}">
      <dgm:prSet/>
      <dgm:spPr/>
      <dgm:t>
        <a:bodyPr/>
        <a:lstStyle/>
        <a:p>
          <a:endParaRPr lang="fr-FR" sz="1600" b="1" i="1">
            <a:latin typeface="Times New Roman" pitchFamily="18" charset="0"/>
            <a:cs typeface="Times New Roman" pitchFamily="18" charset="0"/>
          </a:endParaRPr>
        </a:p>
      </dgm:t>
    </dgm:pt>
    <dgm:pt modelId="{0403B109-D656-427A-BDDE-BBEC55874429}" type="sibTrans" cxnId="{183E163B-0001-44A3-BB41-24E195D3FFB1}">
      <dgm:prSet/>
      <dgm:spPr/>
      <dgm:t>
        <a:bodyPr/>
        <a:lstStyle/>
        <a:p>
          <a:endParaRPr lang="fr-FR" sz="1600" b="1" i="1">
            <a:latin typeface="Times New Roman" pitchFamily="18" charset="0"/>
            <a:cs typeface="Times New Roman" pitchFamily="18" charset="0"/>
          </a:endParaRPr>
        </a:p>
      </dgm:t>
    </dgm:pt>
    <dgm:pt modelId="{3B3A260A-F83B-4C45-8A46-AF36676869E4}">
      <dgm:prSet phldrT="[Texte]" custT="1"/>
      <dgm:spPr>
        <a:solidFill>
          <a:schemeClr val="bg2">
            <a:lumMod val="9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6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Приказ ФК  от 04.04.2014 №67 «Об утверждении порядка организации работы в Федеральном казначействе по исполнению приказа Минфина России от 09.12.2013 №117н»</a:t>
          </a:r>
          <a:endParaRPr lang="fr-FR" sz="1600" b="1" i="1" dirty="0">
            <a:latin typeface="Times New Roman" pitchFamily="18" charset="0"/>
            <a:cs typeface="Times New Roman" pitchFamily="18" charset="0"/>
          </a:endParaRPr>
        </a:p>
      </dgm:t>
    </dgm:pt>
    <dgm:pt modelId="{B548DB6A-F6A0-4C13-B14A-50CA42595D52}" type="parTrans" cxnId="{89C647A4-9D43-427D-978D-27FDFFC40070}">
      <dgm:prSet/>
      <dgm:spPr/>
      <dgm:t>
        <a:bodyPr/>
        <a:lstStyle/>
        <a:p>
          <a:endParaRPr lang="ru-RU" sz="1600" b="1" i="1">
            <a:latin typeface="Times New Roman" pitchFamily="18" charset="0"/>
            <a:cs typeface="Times New Roman" pitchFamily="18" charset="0"/>
          </a:endParaRPr>
        </a:p>
      </dgm:t>
    </dgm:pt>
    <dgm:pt modelId="{0472ABB2-7A27-48FA-B5B9-9F24A76C98CD}" type="sibTrans" cxnId="{89C647A4-9D43-427D-978D-27FDFFC40070}">
      <dgm:prSet/>
      <dgm:spPr/>
      <dgm:t>
        <a:bodyPr/>
        <a:lstStyle/>
        <a:p>
          <a:endParaRPr lang="ru-RU" sz="1600" b="1" i="1">
            <a:latin typeface="Times New Roman" pitchFamily="18" charset="0"/>
            <a:cs typeface="Times New Roman" pitchFamily="18" charset="0"/>
          </a:endParaRPr>
        </a:p>
      </dgm:t>
    </dgm:pt>
    <dgm:pt modelId="{D618ADB5-BC14-4DA9-B33B-5FEDD2B27FE4}">
      <dgm:prSet phldrT="[Texte]" custT="1"/>
      <dgm:spPr>
        <a:solidFill>
          <a:schemeClr val="bg2">
            <a:lumMod val="9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6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Приказ Минфина от 09.12.2013 №117н «О порядке составления и ведения кассового плана исполнения федерального бюджета в текущем финансовом году»</a:t>
          </a:r>
          <a:endParaRPr lang="fr-FR" sz="1600" b="1" i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EC3D1D4-C760-4B5C-B7C8-330D7D638716}" type="parTrans" cxnId="{E46F1F1D-96C7-412A-8E19-DCF3B043671A}">
      <dgm:prSet/>
      <dgm:spPr/>
      <dgm:t>
        <a:bodyPr/>
        <a:lstStyle/>
        <a:p>
          <a:endParaRPr lang="ru-RU" sz="1600" b="1" i="1">
            <a:latin typeface="Times New Roman" pitchFamily="18" charset="0"/>
            <a:cs typeface="Times New Roman" pitchFamily="18" charset="0"/>
          </a:endParaRPr>
        </a:p>
      </dgm:t>
    </dgm:pt>
    <dgm:pt modelId="{E66DBDD4-BB4C-44F8-953E-D44C60FA425D}" type="sibTrans" cxnId="{E46F1F1D-96C7-412A-8E19-DCF3B043671A}">
      <dgm:prSet/>
      <dgm:spPr/>
      <dgm:t>
        <a:bodyPr/>
        <a:lstStyle/>
        <a:p>
          <a:endParaRPr lang="ru-RU" sz="1600" b="1" i="1">
            <a:latin typeface="Times New Roman" pitchFamily="18" charset="0"/>
            <a:cs typeface="Times New Roman" pitchFamily="18" charset="0"/>
          </a:endParaRPr>
        </a:p>
      </dgm:t>
    </dgm:pt>
    <dgm:pt modelId="{5558455C-F990-4C5A-9954-CD3BBF715933}">
      <dgm:prSet phldrT="[Texte]" custT="1"/>
      <dgm:spPr>
        <a:solidFill>
          <a:schemeClr val="bg2">
            <a:lumMod val="9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600" b="1" i="1" u="none" dirty="0" smtClean="0">
              <a:latin typeface="Times New Roman" pitchFamily="18" charset="0"/>
              <a:cs typeface="Times New Roman" pitchFamily="18" charset="0"/>
            </a:rPr>
            <a:t>Постановление Правительства РФ от 01.12.2004 №703 «О Федеральном казначействе»</a:t>
          </a:r>
          <a:endParaRPr lang="fr-FR" sz="1600" b="1" i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3FEDDD0-908B-4B21-BA86-31FF2DC9EBBF}" type="parTrans" cxnId="{18BA240C-A8F1-4CBC-9E6E-B7426ABC67AC}">
      <dgm:prSet/>
      <dgm:spPr/>
      <dgm:t>
        <a:bodyPr/>
        <a:lstStyle/>
        <a:p>
          <a:endParaRPr lang="ru-RU" sz="1600" b="1" i="1">
            <a:latin typeface="Times New Roman" pitchFamily="18" charset="0"/>
            <a:cs typeface="Times New Roman" pitchFamily="18" charset="0"/>
          </a:endParaRPr>
        </a:p>
      </dgm:t>
    </dgm:pt>
    <dgm:pt modelId="{066E849B-38EC-4E32-B908-41A1B8454F66}" type="sibTrans" cxnId="{18BA240C-A8F1-4CBC-9E6E-B7426ABC67AC}">
      <dgm:prSet/>
      <dgm:spPr/>
      <dgm:t>
        <a:bodyPr/>
        <a:lstStyle/>
        <a:p>
          <a:endParaRPr lang="ru-RU" sz="1600" b="1" i="1">
            <a:latin typeface="Times New Roman" pitchFamily="18" charset="0"/>
            <a:cs typeface="Times New Roman" pitchFamily="18" charset="0"/>
          </a:endParaRPr>
        </a:p>
      </dgm:t>
    </dgm:pt>
    <dgm:pt modelId="{DCB52972-8BF3-4402-B790-14736B08F4FF}" type="pres">
      <dgm:prSet presAssocID="{4B025FB4-FBD1-4CC0-A64D-1E4ADB56E9D2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C46D1C22-25A1-4CE0-B59F-74564DBEA4AC}" type="pres">
      <dgm:prSet presAssocID="{4B025FB4-FBD1-4CC0-A64D-1E4ADB56E9D2}" presName="Name1" presStyleCnt="0"/>
      <dgm:spPr/>
      <dgm:t>
        <a:bodyPr/>
        <a:lstStyle/>
        <a:p>
          <a:endParaRPr lang="ru-RU"/>
        </a:p>
      </dgm:t>
    </dgm:pt>
    <dgm:pt modelId="{0B40A6CC-CBEE-44C8-9250-A5F9CF3AE95F}" type="pres">
      <dgm:prSet presAssocID="{4B025FB4-FBD1-4CC0-A64D-1E4ADB56E9D2}" presName="cycle" presStyleCnt="0"/>
      <dgm:spPr/>
      <dgm:t>
        <a:bodyPr/>
        <a:lstStyle/>
        <a:p>
          <a:endParaRPr lang="ru-RU"/>
        </a:p>
      </dgm:t>
    </dgm:pt>
    <dgm:pt modelId="{49194369-6D0D-4942-A077-14F9B29F3BD3}" type="pres">
      <dgm:prSet presAssocID="{4B025FB4-FBD1-4CC0-A64D-1E4ADB56E9D2}" presName="srcNode" presStyleLbl="node1" presStyleIdx="0" presStyleCnt="4"/>
      <dgm:spPr/>
      <dgm:t>
        <a:bodyPr/>
        <a:lstStyle/>
        <a:p>
          <a:endParaRPr lang="ru-RU"/>
        </a:p>
      </dgm:t>
    </dgm:pt>
    <dgm:pt modelId="{F4374CC0-59F6-4EBB-A102-B919975C48DF}" type="pres">
      <dgm:prSet presAssocID="{4B025FB4-FBD1-4CC0-A64D-1E4ADB56E9D2}" presName="conn" presStyleLbl="parChTrans1D2" presStyleIdx="0" presStyleCnt="1"/>
      <dgm:spPr/>
      <dgm:t>
        <a:bodyPr/>
        <a:lstStyle/>
        <a:p>
          <a:endParaRPr lang="ru-RU"/>
        </a:p>
      </dgm:t>
    </dgm:pt>
    <dgm:pt modelId="{67476B10-9714-4CDE-BACD-0863C8BB758B}" type="pres">
      <dgm:prSet presAssocID="{4B025FB4-FBD1-4CC0-A64D-1E4ADB56E9D2}" presName="extraNode" presStyleLbl="node1" presStyleIdx="0" presStyleCnt="4"/>
      <dgm:spPr/>
      <dgm:t>
        <a:bodyPr/>
        <a:lstStyle/>
        <a:p>
          <a:endParaRPr lang="ru-RU"/>
        </a:p>
      </dgm:t>
    </dgm:pt>
    <dgm:pt modelId="{7C1EA8F1-01C1-4D4F-93A2-D5F2247861AD}" type="pres">
      <dgm:prSet presAssocID="{4B025FB4-FBD1-4CC0-A64D-1E4ADB56E9D2}" presName="dstNode" presStyleLbl="node1" presStyleIdx="0" presStyleCnt="4"/>
      <dgm:spPr/>
      <dgm:t>
        <a:bodyPr/>
        <a:lstStyle/>
        <a:p>
          <a:endParaRPr lang="ru-RU"/>
        </a:p>
      </dgm:t>
    </dgm:pt>
    <dgm:pt modelId="{21276D3A-49DB-4367-8B2E-3BCC266C8F1D}" type="pres">
      <dgm:prSet presAssocID="{A81F2047-DDF3-4828-8340-B5B0F58AD968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C5D6494-00CF-408F-B5EF-66DD8549C436}" type="pres">
      <dgm:prSet presAssocID="{A81F2047-DDF3-4828-8340-B5B0F58AD968}" presName="accent_1" presStyleCnt="0"/>
      <dgm:spPr/>
      <dgm:t>
        <a:bodyPr/>
        <a:lstStyle/>
        <a:p>
          <a:endParaRPr lang="ru-RU"/>
        </a:p>
      </dgm:t>
    </dgm:pt>
    <dgm:pt modelId="{70ED375B-712F-4748-B5C6-C9DCA388BCBF}" type="pres">
      <dgm:prSet presAssocID="{A81F2047-DDF3-4828-8340-B5B0F58AD968}" presName="accentRepeatNode" presStyleLbl="solidFgAcc1" presStyleIdx="0" presStyleCnt="4" custLinFactNeighborX="-5520" custLinFactNeighborY="1792"/>
      <dgm:spPr>
        <a:blipFill rotWithShape="0">
          <a:blip xmlns:r="http://schemas.openxmlformats.org/officeDocument/2006/relationships" r:embed="rId1">
            <a:duotone>
              <a:prstClr val="black"/>
              <a:srgbClr val="D9C3A5">
                <a:tint val="50000"/>
                <a:satMod val="180000"/>
              </a:srgbClr>
            </a:duotone>
            <a:lum bright="20000"/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2B9EA764-AA02-4AA4-A31C-9F0B49C6B832}" type="pres">
      <dgm:prSet presAssocID="{5558455C-F990-4C5A-9954-CD3BBF715933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5DE41F-7516-4D4D-891A-FF090EA6691E}" type="pres">
      <dgm:prSet presAssocID="{5558455C-F990-4C5A-9954-CD3BBF715933}" presName="accent_2" presStyleCnt="0"/>
      <dgm:spPr/>
    </dgm:pt>
    <dgm:pt modelId="{76777A9A-6039-4D12-B293-3E2EB469334B}" type="pres">
      <dgm:prSet presAssocID="{5558455C-F990-4C5A-9954-CD3BBF715933}" presName="accentRepeatNode" presStyleLbl="solidFgAcc1" presStyleIdx="1" presStyleCnt="4"/>
      <dgm:spPr>
        <a:blipFill rotWithShape="0">
          <a:blip xmlns:r="http://schemas.openxmlformats.org/officeDocument/2006/relationships" r:embed="rId1">
            <a:duotone>
              <a:prstClr val="black"/>
              <a:srgbClr val="D9C3A5">
                <a:tint val="50000"/>
                <a:satMod val="180000"/>
              </a:srgbClr>
            </a:duotone>
            <a:lum bright="20000"/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9E7F65B4-2E30-47E5-86EB-06B03693D819}" type="pres">
      <dgm:prSet presAssocID="{D618ADB5-BC14-4DA9-B33B-5FEDD2B27FE4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691343-8582-4B44-99FD-CE62CFE9AF9C}" type="pres">
      <dgm:prSet presAssocID="{D618ADB5-BC14-4DA9-B33B-5FEDD2B27FE4}" presName="accent_3" presStyleCnt="0"/>
      <dgm:spPr/>
    </dgm:pt>
    <dgm:pt modelId="{D8D64133-DCF7-4BD9-830F-C8EDA80B1C5F}" type="pres">
      <dgm:prSet presAssocID="{D618ADB5-BC14-4DA9-B33B-5FEDD2B27FE4}" presName="accentRepeatNode" presStyleLbl="solidFgAcc1" presStyleIdx="2" presStyleCnt="4"/>
      <dgm:spPr>
        <a:blipFill rotWithShape="0">
          <a:blip xmlns:r="http://schemas.openxmlformats.org/officeDocument/2006/relationships" r:embed="rId1">
            <a:duotone>
              <a:prstClr val="black"/>
              <a:srgbClr val="D9C3A5">
                <a:tint val="50000"/>
                <a:satMod val="180000"/>
              </a:srgbClr>
            </a:duotone>
            <a:lum bright="20000"/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A828A07-CCD3-4AC3-A05C-F7C3668C05BD}" type="pres">
      <dgm:prSet presAssocID="{3B3A260A-F83B-4C45-8A46-AF36676869E4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70BA59-8482-4DFC-AC5F-57D0B2DD2A0D}" type="pres">
      <dgm:prSet presAssocID="{3B3A260A-F83B-4C45-8A46-AF36676869E4}" presName="accent_4" presStyleCnt="0"/>
      <dgm:spPr/>
    </dgm:pt>
    <dgm:pt modelId="{41BEEAFD-E80E-443B-9CCC-4B19640F7B3F}" type="pres">
      <dgm:prSet presAssocID="{3B3A260A-F83B-4C45-8A46-AF36676869E4}" presName="accentRepeatNode" presStyleLbl="solidFgAcc1" presStyleIdx="3" presStyleCnt="4"/>
      <dgm:spPr>
        <a:blipFill rotWithShape="0">
          <a:blip xmlns:r="http://schemas.openxmlformats.org/officeDocument/2006/relationships" r:embed="rId1">
            <a:duotone>
              <a:prstClr val="black"/>
              <a:srgbClr val="D9C3A5">
                <a:tint val="50000"/>
                <a:satMod val="180000"/>
              </a:srgbClr>
            </a:duotone>
            <a:lum bright="20000"/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18BA240C-A8F1-4CBC-9E6E-B7426ABC67AC}" srcId="{4B025FB4-FBD1-4CC0-A64D-1E4ADB56E9D2}" destId="{5558455C-F990-4C5A-9954-CD3BBF715933}" srcOrd="1" destOrd="0" parTransId="{93FEDDD0-908B-4B21-BA86-31FF2DC9EBBF}" sibTransId="{066E849B-38EC-4E32-B908-41A1B8454F66}"/>
    <dgm:cxn modelId="{52047F38-87EC-42F0-B26C-861423A9E111}" type="presOf" srcId="{0403B109-D656-427A-BDDE-BBEC55874429}" destId="{F4374CC0-59F6-4EBB-A102-B919975C48DF}" srcOrd="0" destOrd="0" presId="urn:microsoft.com/office/officeart/2008/layout/VerticalCurvedList"/>
    <dgm:cxn modelId="{25BE6CA3-999C-465D-B8B0-D228141D1E7D}" type="presOf" srcId="{D618ADB5-BC14-4DA9-B33B-5FEDD2B27FE4}" destId="{9E7F65B4-2E30-47E5-86EB-06B03693D819}" srcOrd="0" destOrd="0" presId="urn:microsoft.com/office/officeart/2008/layout/VerticalCurvedList"/>
    <dgm:cxn modelId="{FB874813-07ED-4303-9AC3-FF4B95FEB2D1}" type="presOf" srcId="{A81F2047-DDF3-4828-8340-B5B0F58AD968}" destId="{21276D3A-49DB-4367-8B2E-3BCC266C8F1D}" srcOrd="0" destOrd="0" presId="urn:microsoft.com/office/officeart/2008/layout/VerticalCurvedList"/>
    <dgm:cxn modelId="{183E163B-0001-44A3-BB41-24E195D3FFB1}" srcId="{4B025FB4-FBD1-4CC0-A64D-1E4ADB56E9D2}" destId="{A81F2047-DDF3-4828-8340-B5B0F58AD968}" srcOrd="0" destOrd="0" parTransId="{F44D84FE-5038-4629-AA07-63A779B329CC}" sibTransId="{0403B109-D656-427A-BDDE-BBEC55874429}"/>
    <dgm:cxn modelId="{322E676C-48E7-4609-9EF7-B5436E1A93B1}" type="presOf" srcId="{4B025FB4-FBD1-4CC0-A64D-1E4ADB56E9D2}" destId="{DCB52972-8BF3-4402-B790-14736B08F4FF}" srcOrd="0" destOrd="0" presId="urn:microsoft.com/office/officeart/2008/layout/VerticalCurvedList"/>
    <dgm:cxn modelId="{9AC0844E-9DB6-4761-BB2A-4902E25E6107}" type="presOf" srcId="{5558455C-F990-4C5A-9954-CD3BBF715933}" destId="{2B9EA764-AA02-4AA4-A31C-9F0B49C6B832}" srcOrd="0" destOrd="0" presId="urn:microsoft.com/office/officeart/2008/layout/VerticalCurvedList"/>
    <dgm:cxn modelId="{89C647A4-9D43-427D-978D-27FDFFC40070}" srcId="{4B025FB4-FBD1-4CC0-A64D-1E4ADB56E9D2}" destId="{3B3A260A-F83B-4C45-8A46-AF36676869E4}" srcOrd="3" destOrd="0" parTransId="{B548DB6A-F6A0-4C13-B14A-50CA42595D52}" sibTransId="{0472ABB2-7A27-48FA-B5B9-9F24A76C98CD}"/>
    <dgm:cxn modelId="{74E1B0F2-100D-44E9-845F-81D056CC6B08}" type="presOf" srcId="{3B3A260A-F83B-4C45-8A46-AF36676869E4}" destId="{0A828A07-CCD3-4AC3-A05C-F7C3668C05BD}" srcOrd="0" destOrd="0" presId="urn:microsoft.com/office/officeart/2008/layout/VerticalCurvedList"/>
    <dgm:cxn modelId="{E46F1F1D-96C7-412A-8E19-DCF3B043671A}" srcId="{4B025FB4-FBD1-4CC0-A64D-1E4ADB56E9D2}" destId="{D618ADB5-BC14-4DA9-B33B-5FEDD2B27FE4}" srcOrd="2" destOrd="0" parTransId="{6EC3D1D4-C760-4B5C-B7C8-330D7D638716}" sibTransId="{E66DBDD4-BB4C-44F8-953E-D44C60FA425D}"/>
    <dgm:cxn modelId="{9DEC79C9-58CE-4804-A664-9E5D38C7B0BB}" type="presParOf" srcId="{DCB52972-8BF3-4402-B790-14736B08F4FF}" destId="{C46D1C22-25A1-4CE0-B59F-74564DBEA4AC}" srcOrd="0" destOrd="0" presId="urn:microsoft.com/office/officeart/2008/layout/VerticalCurvedList"/>
    <dgm:cxn modelId="{C8221BED-999A-4F53-B2AB-47A39CE555AD}" type="presParOf" srcId="{C46D1C22-25A1-4CE0-B59F-74564DBEA4AC}" destId="{0B40A6CC-CBEE-44C8-9250-A5F9CF3AE95F}" srcOrd="0" destOrd="0" presId="urn:microsoft.com/office/officeart/2008/layout/VerticalCurvedList"/>
    <dgm:cxn modelId="{57AAADA3-F29A-4A42-8B40-C0BD08A47AC3}" type="presParOf" srcId="{0B40A6CC-CBEE-44C8-9250-A5F9CF3AE95F}" destId="{49194369-6D0D-4942-A077-14F9B29F3BD3}" srcOrd="0" destOrd="0" presId="urn:microsoft.com/office/officeart/2008/layout/VerticalCurvedList"/>
    <dgm:cxn modelId="{D53C51E4-9432-4A41-9852-21EC5CA8DA75}" type="presParOf" srcId="{0B40A6CC-CBEE-44C8-9250-A5F9CF3AE95F}" destId="{F4374CC0-59F6-4EBB-A102-B919975C48DF}" srcOrd="1" destOrd="0" presId="urn:microsoft.com/office/officeart/2008/layout/VerticalCurvedList"/>
    <dgm:cxn modelId="{FDB8039C-ACEB-44CE-BE84-0073304CE916}" type="presParOf" srcId="{0B40A6CC-CBEE-44C8-9250-A5F9CF3AE95F}" destId="{67476B10-9714-4CDE-BACD-0863C8BB758B}" srcOrd="2" destOrd="0" presId="urn:microsoft.com/office/officeart/2008/layout/VerticalCurvedList"/>
    <dgm:cxn modelId="{9334BC64-A9E9-4E40-8F41-3338821263B3}" type="presParOf" srcId="{0B40A6CC-CBEE-44C8-9250-A5F9CF3AE95F}" destId="{7C1EA8F1-01C1-4D4F-93A2-D5F2247861AD}" srcOrd="3" destOrd="0" presId="urn:microsoft.com/office/officeart/2008/layout/VerticalCurvedList"/>
    <dgm:cxn modelId="{8F801651-75CA-492D-8E6A-862C0BED27FA}" type="presParOf" srcId="{C46D1C22-25A1-4CE0-B59F-74564DBEA4AC}" destId="{21276D3A-49DB-4367-8B2E-3BCC266C8F1D}" srcOrd="1" destOrd="0" presId="urn:microsoft.com/office/officeart/2008/layout/VerticalCurvedList"/>
    <dgm:cxn modelId="{5A08BC57-E66F-4623-8768-DB7398953B1C}" type="presParOf" srcId="{C46D1C22-25A1-4CE0-B59F-74564DBEA4AC}" destId="{FC5D6494-00CF-408F-B5EF-66DD8549C436}" srcOrd="2" destOrd="0" presId="urn:microsoft.com/office/officeart/2008/layout/VerticalCurvedList"/>
    <dgm:cxn modelId="{E3A8A4DB-7906-46AC-901F-4771F33BB47C}" type="presParOf" srcId="{FC5D6494-00CF-408F-B5EF-66DD8549C436}" destId="{70ED375B-712F-4748-B5C6-C9DCA388BCBF}" srcOrd="0" destOrd="0" presId="urn:microsoft.com/office/officeart/2008/layout/VerticalCurvedList"/>
    <dgm:cxn modelId="{02E3DBAD-2C96-49D9-92A0-EBD6F8FB3237}" type="presParOf" srcId="{C46D1C22-25A1-4CE0-B59F-74564DBEA4AC}" destId="{2B9EA764-AA02-4AA4-A31C-9F0B49C6B832}" srcOrd="3" destOrd="0" presId="urn:microsoft.com/office/officeart/2008/layout/VerticalCurvedList"/>
    <dgm:cxn modelId="{8F58BCBC-B378-47E9-9B63-889A934566C6}" type="presParOf" srcId="{C46D1C22-25A1-4CE0-B59F-74564DBEA4AC}" destId="{D95DE41F-7516-4D4D-891A-FF090EA6691E}" srcOrd="4" destOrd="0" presId="urn:microsoft.com/office/officeart/2008/layout/VerticalCurvedList"/>
    <dgm:cxn modelId="{32157758-CE3D-4280-9CFA-383F51B88AE8}" type="presParOf" srcId="{D95DE41F-7516-4D4D-891A-FF090EA6691E}" destId="{76777A9A-6039-4D12-B293-3E2EB469334B}" srcOrd="0" destOrd="0" presId="urn:microsoft.com/office/officeart/2008/layout/VerticalCurvedList"/>
    <dgm:cxn modelId="{74D50886-A4EC-4DE6-9E6A-01EEAC51F4AD}" type="presParOf" srcId="{C46D1C22-25A1-4CE0-B59F-74564DBEA4AC}" destId="{9E7F65B4-2E30-47E5-86EB-06B03693D819}" srcOrd="5" destOrd="0" presId="urn:microsoft.com/office/officeart/2008/layout/VerticalCurvedList"/>
    <dgm:cxn modelId="{0AAB70E3-36A0-4E71-A01C-6257FFD471F9}" type="presParOf" srcId="{C46D1C22-25A1-4CE0-B59F-74564DBEA4AC}" destId="{68691343-8582-4B44-99FD-CE62CFE9AF9C}" srcOrd="6" destOrd="0" presId="urn:microsoft.com/office/officeart/2008/layout/VerticalCurvedList"/>
    <dgm:cxn modelId="{970071D4-42DA-4F4E-A35F-04452285872A}" type="presParOf" srcId="{68691343-8582-4B44-99FD-CE62CFE9AF9C}" destId="{D8D64133-DCF7-4BD9-830F-C8EDA80B1C5F}" srcOrd="0" destOrd="0" presId="urn:microsoft.com/office/officeart/2008/layout/VerticalCurvedList"/>
    <dgm:cxn modelId="{D5B576CB-B35D-447B-9FFE-B220BD703E28}" type="presParOf" srcId="{C46D1C22-25A1-4CE0-B59F-74564DBEA4AC}" destId="{0A828A07-CCD3-4AC3-A05C-F7C3668C05BD}" srcOrd="7" destOrd="0" presId="urn:microsoft.com/office/officeart/2008/layout/VerticalCurvedList"/>
    <dgm:cxn modelId="{C67F0D36-5E75-4680-9233-275D52D46D9E}" type="presParOf" srcId="{C46D1C22-25A1-4CE0-B59F-74564DBEA4AC}" destId="{BD70BA59-8482-4DFC-AC5F-57D0B2DD2A0D}" srcOrd="8" destOrd="0" presId="urn:microsoft.com/office/officeart/2008/layout/VerticalCurvedList"/>
    <dgm:cxn modelId="{9499A1A8-6492-40A5-B9A9-0F69D605818B}" type="presParOf" srcId="{BD70BA59-8482-4DFC-AC5F-57D0B2DD2A0D}" destId="{41BEEAFD-E80E-443B-9CCC-4B19640F7B3F}" srcOrd="0" destOrd="0" presId="urn:microsoft.com/office/officeart/2008/layout/VerticalCurvedList"/>
  </dgm:cxnLst>
  <dgm:bg>
    <a:noFill/>
  </dgm:bg>
  <dgm:whole/>
  <dgm:extLst>
    <a:ext uri="http://schemas.microsoft.com/office/drawing/2008/diagram"/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165920C-7B18-41DD-84BC-E2CC5B5BEFD5}" type="doc">
      <dgm:prSet loTypeId="urn:microsoft.com/office/officeart/2005/8/layout/pyramid2" loCatId="pyramid" qsTypeId="urn:microsoft.com/office/officeart/2005/8/quickstyle/3d3" qsCatId="3D" csTypeId="urn:microsoft.com/office/officeart/2005/8/colors/accent2_5" csCatId="accent2" phldr="1"/>
      <dgm:spPr/>
    </dgm:pt>
    <dgm:pt modelId="{18A7F428-E91C-44BB-BACF-B9DB16F236E6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Принятие различных управленческих решений </a:t>
          </a:r>
          <a:endParaRPr lang="ru-RU" sz="1400" b="1" dirty="0">
            <a:solidFill>
              <a:schemeClr val="accent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492709F9-35B3-4C0F-B192-039F208F2474}" type="parTrans" cxnId="{90C30996-2CE3-412C-B2D3-752FBDF77572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8719EBA3-56DA-4D63-8744-021969940684}" type="sibTrans" cxnId="{90C30996-2CE3-412C-B2D3-752FBDF77572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E6F43B19-36DC-40B6-BE0A-7BF907C43796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Обеспечение  своевременного и полного исполнения бюджетных обязательств</a:t>
          </a:r>
          <a:endParaRPr lang="ru-RU" sz="1400" b="1" dirty="0">
            <a:solidFill>
              <a:schemeClr val="accent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DA300E68-890A-4536-AB15-7F3015D6579F}" type="parTrans" cxnId="{9E9BE473-DF3D-4FFA-BFFB-7533AF965386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BFDFB41E-7B59-485B-9EB2-BF2D17E51271}" type="sibTrans" cxnId="{9E9BE473-DF3D-4FFA-BFFB-7533AF965386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150516DB-374C-4C33-92C4-0ED0526E9104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4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Формирование информации (основы) для  управления ликвидностью на едином казначейском счете</a:t>
          </a:r>
          <a:endParaRPr lang="ru-RU" sz="1400" b="1" dirty="0">
            <a:solidFill>
              <a:schemeClr val="accent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CF1BF555-E09C-4E91-8B21-5DDD2D1AACAB}" type="sibTrans" cxnId="{414A536F-5745-4AC0-B39C-C13AAD0BF4D3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951E2C79-3176-4EF9-B966-AC63DC8930B1}" type="parTrans" cxnId="{414A536F-5745-4AC0-B39C-C13AAD0BF4D3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7FEFEDC1-6F0D-4B98-9776-9EB843892ADC}" type="pres">
      <dgm:prSet presAssocID="{0165920C-7B18-41DD-84BC-E2CC5B5BEFD5}" presName="compositeShape" presStyleCnt="0">
        <dgm:presLayoutVars>
          <dgm:dir/>
          <dgm:resizeHandles/>
        </dgm:presLayoutVars>
      </dgm:prSet>
      <dgm:spPr/>
    </dgm:pt>
    <dgm:pt modelId="{7028E6A4-42DB-4094-9BE8-9379A4FB0E18}" type="pres">
      <dgm:prSet presAssocID="{0165920C-7B18-41DD-84BC-E2CC5B5BEFD5}" presName="pyramid" presStyleLbl="node1" presStyleIdx="0" presStyleCnt="1" custLinFactNeighborX="-5260"/>
      <dgm:spPr>
        <a:solidFill>
          <a:schemeClr val="accent4">
            <a:lumMod val="60000"/>
            <a:lumOff val="40000"/>
            <a:alpha val="90000"/>
          </a:schemeClr>
        </a:solidFill>
      </dgm:spPr>
      <dgm:t>
        <a:bodyPr/>
        <a:lstStyle/>
        <a:p>
          <a:endParaRPr lang="ru-RU"/>
        </a:p>
      </dgm:t>
    </dgm:pt>
    <dgm:pt modelId="{07467E36-A0C7-4216-86B3-356386497329}" type="pres">
      <dgm:prSet presAssocID="{0165920C-7B18-41DD-84BC-E2CC5B5BEFD5}" presName="theList" presStyleCnt="0"/>
      <dgm:spPr/>
    </dgm:pt>
    <dgm:pt modelId="{D9AF281F-398D-4F79-967A-FFB9B81D1DC3}" type="pres">
      <dgm:prSet presAssocID="{150516DB-374C-4C33-92C4-0ED0526E9104}" presName="aNode" presStyleLbl="fgAcc1" presStyleIdx="0" presStyleCnt="3" custScaleX="79132" custScaleY="45044" custLinFactY="9850" custLinFactNeighborX="-24280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C97A85-A072-41BA-BAA6-AF51179B92D8}" type="pres">
      <dgm:prSet presAssocID="{150516DB-374C-4C33-92C4-0ED0526E9104}" presName="aSpace" presStyleCnt="0"/>
      <dgm:spPr/>
    </dgm:pt>
    <dgm:pt modelId="{95457EA0-499E-406F-AD81-AEAC0A26261F}" type="pres">
      <dgm:prSet presAssocID="{18A7F428-E91C-44BB-BACF-B9DB16F236E6}" presName="aNode" presStyleLbl="fgAcc1" presStyleIdx="1" presStyleCnt="3" custScaleX="78766" custScaleY="45044" custLinFactY="15544" custLinFactNeighborX="-24862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B70800-23AA-446F-8AC5-CECD67FBD4ED}" type="pres">
      <dgm:prSet presAssocID="{18A7F428-E91C-44BB-BACF-B9DB16F236E6}" presName="aSpace" presStyleCnt="0"/>
      <dgm:spPr/>
    </dgm:pt>
    <dgm:pt modelId="{47A4234F-AAB4-47A1-B869-EE95641C6DF7}" type="pres">
      <dgm:prSet presAssocID="{E6F43B19-36DC-40B6-BE0A-7BF907C43796}" presName="aNode" presStyleLbl="fgAcc1" presStyleIdx="2" presStyleCnt="3" custScaleX="79133" custScaleY="45044" custLinFactY="16742" custLinFactNeighborX="-24862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1AD44D-E57C-4988-AE09-60F78F5A2351}" type="pres">
      <dgm:prSet presAssocID="{E6F43B19-36DC-40B6-BE0A-7BF907C43796}" presName="aSpace" presStyleCnt="0"/>
      <dgm:spPr/>
    </dgm:pt>
  </dgm:ptLst>
  <dgm:cxnLst>
    <dgm:cxn modelId="{90C30996-2CE3-412C-B2D3-752FBDF77572}" srcId="{0165920C-7B18-41DD-84BC-E2CC5B5BEFD5}" destId="{18A7F428-E91C-44BB-BACF-B9DB16F236E6}" srcOrd="1" destOrd="0" parTransId="{492709F9-35B3-4C0F-B192-039F208F2474}" sibTransId="{8719EBA3-56DA-4D63-8744-021969940684}"/>
    <dgm:cxn modelId="{31D3BBB2-FE13-4BF0-BF7A-37AC36348A41}" type="presOf" srcId="{0165920C-7B18-41DD-84BC-E2CC5B5BEFD5}" destId="{7FEFEDC1-6F0D-4B98-9776-9EB843892ADC}" srcOrd="0" destOrd="0" presId="urn:microsoft.com/office/officeart/2005/8/layout/pyramid2"/>
    <dgm:cxn modelId="{4DB73230-720E-431D-944F-938FEA90AF15}" type="presOf" srcId="{150516DB-374C-4C33-92C4-0ED0526E9104}" destId="{D9AF281F-398D-4F79-967A-FFB9B81D1DC3}" srcOrd="0" destOrd="0" presId="urn:microsoft.com/office/officeart/2005/8/layout/pyramid2"/>
    <dgm:cxn modelId="{92F94AA8-F58A-4AF1-8E5E-31201327829E}" type="presOf" srcId="{E6F43B19-36DC-40B6-BE0A-7BF907C43796}" destId="{47A4234F-AAB4-47A1-B869-EE95641C6DF7}" srcOrd="0" destOrd="0" presId="urn:microsoft.com/office/officeart/2005/8/layout/pyramid2"/>
    <dgm:cxn modelId="{89F077DC-D10D-4025-9824-03DA668F960E}" type="presOf" srcId="{18A7F428-E91C-44BB-BACF-B9DB16F236E6}" destId="{95457EA0-499E-406F-AD81-AEAC0A26261F}" srcOrd="0" destOrd="0" presId="urn:microsoft.com/office/officeart/2005/8/layout/pyramid2"/>
    <dgm:cxn modelId="{9E9BE473-DF3D-4FFA-BFFB-7533AF965386}" srcId="{0165920C-7B18-41DD-84BC-E2CC5B5BEFD5}" destId="{E6F43B19-36DC-40B6-BE0A-7BF907C43796}" srcOrd="2" destOrd="0" parTransId="{DA300E68-890A-4536-AB15-7F3015D6579F}" sibTransId="{BFDFB41E-7B59-485B-9EB2-BF2D17E51271}"/>
    <dgm:cxn modelId="{414A536F-5745-4AC0-B39C-C13AAD0BF4D3}" srcId="{0165920C-7B18-41DD-84BC-E2CC5B5BEFD5}" destId="{150516DB-374C-4C33-92C4-0ED0526E9104}" srcOrd="0" destOrd="0" parTransId="{951E2C79-3176-4EF9-B966-AC63DC8930B1}" sibTransId="{CF1BF555-E09C-4E91-8B21-5DDD2D1AACAB}"/>
    <dgm:cxn modelId="{3ABF6DE5-D06D-4DFA-BE90-73FD2B73CC0A}" type="presParOf" srcId="{7FEFEDC1-6F0D-4B98-9776-9EB843892ADC}" destId="{7028E6A4-42DB-4094-9BE8-9379A4FB0E18}" srcOrd="0" destOrd="0" presId="urn:microsoft.com/office/officeart/2005/8/layout/pyramid2"/>
    <dgm:cxn modelId="{ECFDF4C2-4712-4DB9-A13A-D7A5F5B2E0CD}" type="presParOf" srcId="{7FEFEDC1-6F0D-4B98-9776-9EB843892ADC}" destId="{07467E36-A0C7-4216-86B3-356386497329}" srcOrd="1" destOrd="0" presId="urn:microsoft.com/office/officeart/2005/8/layout/pyramid2"/>
    <dgm:cxn modelId="{75FFF413-48BC-46BB-B24A-2AAC650CA60D}" type="presParOf" srcId="{07467E36-A0C7-4216-86B3-356386497329}" destId="{D9AF281F-398D-4F79-967A-FFB9B81D1DC3}" srcOrd="0" destOrd="0" presId="urn:microsoft.com/office/officeart/2005/8/layout/pyramid2"/>
    <dgm:cxn modelId="{C063F8F1-B767-4BD1-93B9-89F998CA7954}" type="presParOf" srcId="{07467E36-A0C7-4216-86B3-356386497329}" destId="{18C97A85-A072-41BA-BAA6-AF51179B92D8}" srcOrd="1" destOrd="0" presId="urn:microsoft.com/office/officeart/2005/8/layout/pyramid2"/>
    <dgm:cxn modelId="{E67463DF-450C-4D5F-B192-FBF63FAD9329}" type="presParOf" srcId="{07467E36-A0C7-4216-86B3-356386497329}" destId="{95457EA0-499E-406F-AD81-AEAC0A26261F}" srcOrd="2" destOrd="0" presId="urn:microsoft.com/office/officeart/2005/8/layout/pyramid2"/>
    <dgm:cxn modelId="{72DB1340-84EE-4143-A33C-3514E86977CC}" type="presParOf" srcId="{07467E36-A0C7-4216-86B3-356386497329}" destId="{D6B70800-23AA-446F-8AC5-CECD67FBD4ED}" srcOrd="3" destOrd="0" presId="urn:microsoft.com/office/officeart/2005/8/layout/pyramid2"/>
    <dgm:cxn modelId="{71A002C4-CEB4-4D73-A2A6-9C397390C72C}" type="presParOf" srcId="{07467E36-A0C7-4216-86B3-356386497329}" destId="{47A4234F-AAB4-47A1-B869-EE95641C6DF7}" srcOrd="4" destOrd="0" presId="urn:microsoft.com/office/officeart/2005/8/layout/pyramid2"/>
    <dgm:cxn modelId="{15359246-6A61-400E-BA56-187578858564}" type="presParOf" srcId="{07467E36-A0C7-4216-86B3-356386497329}" destId="{821AD44D-E57C-4988-AE09-60F78F5A2351}" srcOrd="5" destOrd="0" presId="urn:microsoft.com/office/officeart/2005/8/layout/pyramid2"/>
  </dgm:cxnLst>
  <dgm:bg/>
  <dgm:whole/>
  <dgm:extLst>
    <a:ext uri="http://schemas.microsoft.com/office/drawing/2008/diagram"/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59A9030-F326-48A9-8A04-FAF101535244}" type="doc">
      <dgm:prSet loTypeId="urn:microsoft.com/office/officeart/2005/8/layout/list1" loCatId="list" qsTypeId="urn:microsoft.com/office/officeart/2005/8/quickstyle/simple1" qsCatId="simple" csTypeId="urn:microsoft.com/office/officeart/2005/8/colors/accent3_5" csCatId="accent3" phldr="1"/>
      <dgm:spPr/>
      <dgm:t>
        <a:bodyPr/>
        <a:lstStyle/>
        <a:p>
          <a:endParaRPr lang="ru-RU"/>
        </a:p>
      </dgm:t>
    </dgm:pt>
    <dgm:pt modelId="{22983ED7-FF62-4E6A-8A44-9081FA283244}">
      <dgm:prSet phldrT="[Текст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3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получение доп.дохода</a:t>
          </a:r>
          <a:endParaRPr lang="ru-RU" sz="1300" b="1" dirty="0">
            <a:solidFill>
              <a:schemeClr val="accent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EF282D9E-9F6D-4482-BE54-71894E6F6A84}" type="parTrans" cxnId="{24AF6E39-E354-4A47-8E91-75A4906B59F5}">
      <dgm:prSet/>
      <dgm:spPr/>
      <dgm:t>
        <a:bodyPr/>
        <a:lstStyle/>
        <a:p>
          <a:endParaRPr lang="ru-RU" sz="1300">
            <a:latin typeface="Times New Roman" pitchFamily="18" charset="0"/>
            <a:cs typeface="Times New Roman" pitchFamily="18" charset="0"/>
          </a:endParaRPr>
        </a:p>
      </dgm:t>
    </dgm:pt>
    <dgm:pt modelId="{4FDECC92-7B56-4D35-8071-0C516AE95FA1}" type="sibTrans" cxnId="{24AF6E39-E354-4A47-8E91-75A4906B59F5}">
      <dgm:prSet/>
      <dgm:spPr/>
      <dgm:t>
        <a:bodyPr/>
        <a:lstStyle/>
        <a:p>
          <a:endParaRPr lang="ru-RU" sz="1300">
            <a:latin typeface="Times New Roman" pitchFamily="18" charset="0"/>
            <a:cs typeface="Times New Roman" pitchFamily="18" charset="0"/>
          </a:endParaRPr>
        </a:p>
      </dgm:t>
    </dgm:pt>
    <dgm:pt modelId="{52F2FD12-3968-4160-9396-B336D112BDE0}">
      <dgm:prSet phldrT="[Текст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3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помощь финансовому рынку</a:t>
          </a:r>
          <a:endParaRPr lang="ru-RU" sz="1300" b="1" dirty="0">
            <a:solidFill>
              <a:schemeClr val="accent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1CF8212E-2E37-48E5-B61A-EE099F580BDD}" type="parTrans" cxnId="{EA2470D3-1DCD-4641-9779-D262540B6C77}">
      <dgm:prSet/>
      <dgm:spPr/>
      <dgm:t>
        <a:bodyPr/>
        <a:lstStyle/>
        <a:p>
          <a:endParaRPr lang="ru-RU" sz="1300">
            <a:latin typeface="Times New Roman" pitchFamily="18" charset="0"/>
            <a:cs typeface="Times New Roman" pitchFamily="18" charset="0"/>
          </a:endParaRPr>
        </a:p>
      </dgm:t>
    </dgm:pt>
    <dgm:pt modelId="{BF254FFD-6EC6-4C23-AEAD-BFDFF33C21B5}" type="sibTrans" cxnId="{EA2470D3-1DCD-4641-9779-D262540B6C77}">
      <dgm:prSet/>
      <dgm:spPr/>
      <dgm:t>
        <a:bodyPr/>
        <a:lstStyle/>
        <a:p>
          <a:endParaRPr lang="ru-RU" sz="1300">
            <a:latin typeface="Times New Roman" pitchFamily="18" charset="0"/>
            <a:cs typeface="Times New Roman" pitchFamily="18" charset="0"/>
          </a:endParaRPr>
        </a:p>
      </dgm:t>
    </dgm:pt>
    <dgm:pt modelId="{0EB12EA4-67C2-4D98-81CE-D044CEF9BFC2}">
      <dgm:prSet phldrT="[Текст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3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обеспечение покрытия временных кассовых разрывов</a:t>
          </a:r>
          <a:endParaRPr lang="ru-RU" sz="1300" b="1" dirty="0">
            <a:solidFill>
              <a:schemeClr val="accent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FD83A203-046A-4ABD-A0D9-FC4A43B7479C}" type="sibTrans" cxnId="{6F8B1BDE-028F-4CD4-9BB4-AEE88B284B56}">
      <dgm:prSet/>
      <dgm:spPr/>
      <dgm:t>
        <a:bodyPr/>
        <a:lstStyle/>
        <a:p>
          <a:endParaRPr lang="ru-RU" sz="1300">
            <a:latin typeface="Times New Roman" pitchFamily="18" charset="0"/>
            <a:cs typeface="Times New Roman" pitchFamily="18" charset="0"/>
          </a:endParaRPr>
        </a:p>
      </dgm:t>
    </dgm:pt>
    <dgm:pt modelId="{3E5D944A-DF64-4055-81B4-FB2D693B7FDF}" type="parTrans" cxnId="{6F8B1BDE-028F-4CD4-9BB4-AEE88B284B56}">
      <dgm:prSet/>
      <dgm:spPr/>
      <dgm:t>
        <a:bodyPr/>
        <a:lstStyle/>
        <a:p>
          <a:endParaRPr lang="ru-RU" sz="1300">
            <a:latin typeface="Times New Roman" pitchFamily="18" charset="0"/>
            <a:cs typeface="Times New Roman" pitchFamily="18" charset="0"/>
          </a:endParaRPr>
        </a:p>
      </dgm:t>
    </dgm:pt>
    <dgm:pt modelId="{60EAB0B0-33C5-4EAD-90A6-B9BA41126EFD}">
      <dgm:prSet phldrT="[Текст]" custT="1"/>
      <dgm:spPr/>
      <dgm:t>
        <a:bodyPr tIns="360000"/>
        <a:lstStyle/>
        <a:p>
          <a:pPr algn="r"/>
          <a:r>
            <a:rPr lang="ru-RU" sz="1250" dirty="0" smtClean="0">
              <a:latin typeface="Times New Roman" pitchFamily="18" charset="0"/>
              <a:cs typeface="Times New Roman" pitchFamily="18" charset="0"/>
            </a:rPr>
            <a:t>Эффективное управление средствами  в целях обеспечения наибольшей выгоды для налогоплательщиков</a:t>
          </a:r>
          <a:endParaRPr lang="ru-RU" sz="1250" dirty="0">
            <a:latin typeface="Times New Roman" pitchFamily="18" charset="0"/>
            <a:cs typeface="Times New Roman" pitchFamily="18" charset="0"/>
          </a:endParaRPr>
        </a:p>
      </dgm:t>
    </dgm:pt>
    <dgm:pt modelId="{3C339950-4E05-4CA1-AC78-E8EBF2B507D0}" type="sibTrans" cxnId="{30E32131-BA81-4238-80B4-1D09562F07B2}">
      <dgm:prSet/>
      <dgm:spPr/>
      <dgm:t>
        <a:bodyPr/>
        <a:lstStyle/>
        <a:p>
          <a:endParaRPr lang="ru-RU" sz="1300">
            <a:latin typeface="Times New Roman" pitchFamily="18" charset="0"/>
            <a:cs typeface="Times New Roman" pitchFamily="18" charset="0"/>
          </a:endParaRPr>
        </a:p>
      </dgm:t>
    </dgm:pt>
    <dgm:pt modelId="{128583A5-E358-4BDD-9582-ABEB6242F178}" type="parTrans" cxnId="{30E32131-BA81-4238-80B4-1D09562F07B2}">
      <dgm:prSet/>
      <dgm:spPr/>
      <dgm:t>
        <a:bodyPr/>
        <a:lstStyle/>
        <a:p>
          <a:endParaRPr lang="ru-RU" sz="1300">
            <a:latin typeface="Times New Roman" pitchFamily="18" charset="0"/>
            <a:cs typeface="Times New Roman" pitchFamily="18" charset="0"/>
          </a:endParaRPr>
        </a:p>
      </dgm:t>
    </dgm:pt>
    <dgm:pt modelId="{096F1484-A56E-4FD9-9250-9AA01C39514F}">
      <dgm:prSet phldrT="[Текст]" custT="1"/>
      <dgm:spPr/>
      <dgm:t>
        <a:bodyPr tIns="360000"/>
        <a:lstStyle/>
        <a:p>
          <a:pPr algn="r"/>
          <a:r>
            <a:rPr lang="ru-RU" sz="1250" dirty="0" smtClean="0">
              <a:latin typeface="Times New Roman" pitchFamily="18" charset="0"/>
              <a:cs typeface="Times New Roman" pitchFamily="18" charset="0"/>
            </a:rPr>
            <a:t>Привлечение/размещение средств в целях обеспечения бесперебойного осуществления расход</a:t>
          </a:r>
          <a:r>
            <a:rPr lang="ru-RU" sz="1300" dirty="0" smtClean="0">
              <a:latin typeface="Times New Roman" pitchFamily="18" charset="0"/>
              <a:cs typeface="Times New Roman" pitchFamily="18" charset="0"/>
            </a:rPr>
            <a:t>ов</a:t>
          </a:r>
          <a:endParaRPr lang="ru-RU" sz="1300" dirty="0">
            <a:latin typeface="Times New Roman" pitchFamily="18" charset="0"/>
            <a:cs typeface="Times New Roman" pitchFamily="18" charset="0"/>
          </a:endParaRPr>
        </a:p>
      </dgm:t>
    </dgm:pt>
    <dgm:pt modelId="{6CF68BBB-5AEF-4D16-823F-9079F6C71E5A}" type="parTrans" cxnId="{61C6EB47-3B00-4C9E-9C7A-8A9295B61CFF}">
      <dgm:prSet/>
      <dgm:spPr/>
      <dgm:t>
        <a:bodyPr/>
        <a:lstStyle/>
        <a:p>
          <a:endParaRPr lang="ru-RU" sz="1300">
            <a:latin typeface="Times New Roman" pitchFamily="18" charset="0"/>
            <a:cs typeface="Times New Roman" pitchFamily="18" charset="0"/>
          </a:endParaRPr>
        </a:p>
      </dgm:t>
    </dgm:pt>
    <dgm:pt modelId="{D003ECA6-730C-4A79-B5D4-36E09F7AA101}" type="sibTrans" cxnId="{61C6EB47-3B00-4C9E-9C7A-8A9295B61CFF}">
      <dgm:prSet/>
      <dgm:spPr/>
      <dgm:t>
        <a:bodyPr/>
        <a:lstStyle/>
        <a:p>
          <a:endParaRPr lang="ru-RU" sz="1300">
            <a:latin typeface="Times New Roman" pitchFamily="18" charset="0"/>
            <a:cs typeface="Times New Roman" pitchFamily="18" charset="0"/>
          </a:endParaRPr>
        </a:p>
      </dgm:t>
    </dgm:pt>
    <dgm:pt modelId="{37A1809D-BE5C-4464-9298-A2BF4D420762}">
      <dgm:prSet phldrT="[Текст]" custT="1"/>
      <dgm:spPr/>
      <dgm:t>
        <a:bodyPr tIns="360000"/>
        <a:lstStyle/>
        <a:p>
          <a:pPr algn="r"/>
          <a:r>
            <a:rPr lang="ru-RU" sz="125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В исключительных случаях (пример-2008г.)!</a:t>
          </a:r>
          <a:r>
            <a:rPr lang="ru-RU" sz="1250" dirty="0" smtClean="0">
              <a:latin typeface="Times New Roman" pitchFamily="18" charset="0"/>
              <a:cs typeface="Times New Roman" pitchFamily="18" charset="0"/>
            </a:rPr>
            <a:t> Казначейство России – самостоятельный участник  фин.рынка без функций регулятора в данной сфере</a:t>
          </a:r>
          <a:endParaRPr lang="ru-RU" sz="1250" dirty="0">
            <a:latin typeface="Times New Roman" pitchFamily="18" charset="0"/>
            <a:cs typeface="Times New Roman" pitchFamily="18" charset="0"/>
          </a:endParaRPr>
        </a:p>
      </dgm:t>
    </dgm:pt>
    <dgm:pt modelId="{B8E83397-CC3C-4BE1-B081-17A0981376BE}" type="parTrans" cxnId="{89C06567-3D96-4EC1-84A8-820944E4BDD6}">
      <dgm:prSet/>
      <dgm:spPr/>
      <dgm:t>
        <a:bodyPr/>
        <a:lstStyle/>
        <a:p>
          <a:endParaRPr lang="ru-RU" sz="1300">
            <a:latin typeface="Times New Roman" pitchFamily="18" charset="0"/>
            <a:cs typeface="Times New Roman" pitchFamily="18" charset="0"/>
          </a:endParaRPr>
        </a:p>
      </dgm:t>
    </dgm:pt>
    <dgm:pt modelId="{A5311CEC-777A-4F44-8B1C-B2CFD6C6F6C7}" type="sibTrans" cxnId="{89C06567-3D96-4EC1-84A8-820944E4BDD6}">
      <dgm:prSet/>
      <dgm:spPr/>
      <dgm:t>
        <a:bodyPr/>
        <a:lstStyle/>
        <a:p>
          <a:endParaRPr lang="ru-RU" sz="1300">
            <a:latin typeface="Times New Roman" pitchFamily="18" charset="0"/>
            <a:cs typeface="Times New Roman" pitchFamily="18" charset="0"/>
          </a:endParaRPr>
        </a:p>
      </dgm:t>
    </dgm:pt>
    <dgm:pt modelId="{C4B33FBB-E934-41DF-8FBF-8B951CDE5000}" type="pres">
      <dgm:prSet presAssocID="{D59A9030-F326-48A9-8A04-FAF10153524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DF50A6C-DCE8-4A4C-B832-50791C300C5C}" type="pres">
      <dgm:prSet presAssocID="{22983ED7-FF62-4E6A-8A44-9081FA283244}" presName="parentLin" presStyleCnt="0"/>
      <dgm:spPr/>
    </dgm:pt>
    <dgm:pt modelId="{A6F97FC2-3FFF-4EF2-B4DE-F99CABFFD94A}" type="pres">
      <dgm:prSet presAssocID="{22983ED7-FF62-4E6A-8A44-9081FA283244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AB6751CF-1748-431A-901B-E6FC065DAB58}" type="pres">
      <dgm:prSet presAssocID="{22983ED7-FF62-4E6A-8A44-9081FA283244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B8F340-54A3-42CB-8106-4A4828346AC8}" type="pres">
      <dgm:prSet presAssocID="{22983ED7-FF62-4E6A-8A44-9081FA283244}" presName="negativeSpace" presStyleCnt="0"/>
      <dgm:spPr/>
    </dgm:pt>
    <dgm:pt modelId="{E97AFCFB-F85C-46BA-8B05-892E6CCEF3DB}" type="pres">
      <dgm:prSet presAssocID="{22983ED7-FF62-4E6A-8A44-9081FA283244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6460D4-1785-45E0-AE9E-39F9AC667A2A}" type="pres">
      <dgm:prSet presAssocID="{4FDECC92-7B56-4D35-8071-0C516AE95FA1}" presName="spaceBetweenRectangles" presStyleCnt="0"/>
      <dgm:spPr/>
    </dgm:pt>
    <dgm:pt modelId="{2D668C95-77BB-4A71-B108-54D2456C92CB}" type="pres">
      <dgm:prSet presAssocID="{0EB12EA4-67C2-4D98-81CE-D044CEF9BFC2}" presName="parentLin" presStyleCnt="0"/>
      <dgm:spPr/>
    </dgm:pt>
    <dgm:pt modelId="{64D89276-F90B-4775-B3C3-D273BD1B59A2}" type="pres">
      <dgm:prSet presAssocID="{0EB12EA4-67C2-4D98-81CE-D044CEF9BFC2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CCA76926-6E26-4BD4-8238-784811655228}" type="pres">
      <dgm:prSet presAssocID="{0EB12EA4-67C2-4D98-81CE-D044CEF9BFC2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30BD40-7C03-4A58-BD97-C89ABC7D93D2}" type="pres">
      <dgm:prSet presAssocID="{0EB12EA4-67C2-4D98-81CE-D044CEF9BFC2}" presName="negativeSpace" presStyleCnt="0"/>
      <dgm:spPr/>
    </dgm:pt>
    <dgm:pt modelId="{57F3511F-2FB8-4039-A0AA-CDD683A902D6}" type="pres">
      <dgm:prSet presAssocID="{0EB12EA4-67C2-4D98-81CE-D044CEF9BFC2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05041F-FBAE-4B86-AD34-7A2F63CD94D0}" type="pres">
      <dgm:prSet presAssocID="{FD83A203-046A-4ABD-A0D9-FC4A43B7479C}" presName="spaceBetweenRectangles" presStyleCnt="0"/>
      <dgm:spPr/>
    </dgm:pt>
    <dgm:pt modelId="{EBC372DF-E7A8-4397-90C3-A735809E8A77}" type="pres">
      <dgm:prSet presAssocID="{52F2FD12-3968-4160-9396-B336D112BDE0}" presName="parentLin" presStyleCnt="0"/>
      <dgm:spPr/>
    </dgm:pt>
    <dgm:pt modelId="{B0996DD3-E287-4E67-B84F-26FE85BFD5A3}" type="pres">
      <dgm:prSet presAssocID="{52F2FD12-3968-4160-9396-B336D112BDE0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BD715D96-1917-47FF-A8A6-117BBF4F7D24}" type="pres">
      <dgm:prSet presAssocID="{52F2FD12-3968-4160-9396-B336D112BDE0}" presName="parentText" presStyleLbl="node1" presStyleIdx="2" presStyleCnt="3" custLinFactNeighborX="-9091" custLinFactNeighborY="-1286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9F8A8A-D070-4EF0-B1C2-939CF3740462}" type="pres">
      <dgm:prSet presAssocID="{52F2FD12-3968-4160-9396-B336D112BDE0}" presName="negativeSpace" presStyleCnt="0"/>
      <dgm:spPr/>
    </dgm:pt>
    <dgm:pt modelId="{99962BAD-A357-4E26-922A-527DF0CA5F3B}" type="pres">
      <dgm:prSet presAssocID="{52F2FD12-3968-4160-9396-B336D112BDE0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B134B06-89F8-4181-A43A-906AACDF4053}" type="presOf" srcId="{52F2FD12-3968-4160-9396-B336D112BDE0}" destId="{BD715D96-1917-47FF-A8A6-117BBF4F7D24}" srcOrd="1" destOrd="0" presId="urn:microsoft.com/office/officeart/2005/8/layout/list1"/>
    <dgm:cxn modelId="{9E241752-43C2-4D5C-A770-ABD3C40B9A61}" type="presOf" srcId="{0EB12EA4-67C2-4D98-81CE-D044CEF9BFC2}" destId="{64D89276-F90B-4775-B3C3-D273BD1B59A2}" srcOrd="0" destOrd="0" presId="urn:microsoft.com/office/officeart/2005/8/layout/list1"/>
    <dgm:cxn modelId="{24AF6E39-E354-4A47-8E91-75A4906B59F5}" srcId="{D59A9030-F326-48A9-8A04-FAF101535244}" destId="{22983ED7-FF62-4E6A-8A44-9081FA283244}" srcOrd="0" destOrd="0" parTransId="{EF282D9E-9F6D-4482-BE54-71894E6F6A84}" sibTransId="{4FDECC92-7B56-4D35-8071-0C516AE95FA1}"/>
    <dgm:cxn modelId="{8CBB4517-7E42-4142-9CC4-7C124BDE4101}" type="presOf" srcId="{60EAB0B0-33C5-4EAD-90A6-B9BA41126EFD}" destId="{E97AFCFB-F85C-46BA-8B05-892E6CCEF3DB}" srcOrd="0" destOrd="0" presId="urn:microsoft.com/office/officeart/2005/8/layout/list1"/>
    <dgm:cxn modelId="{FD482EE8-4CC8-488A-A1E6-2839D983563B}" type="presOf" srcId="{D59A9030-F326-48A9-8A04-FAF101535244}" destId="{C4B33FBB-E934-41DF-8FBF-8B951CDE5000}" srcOrd="0" destOrd="0" presId="urn:microsoft.com/office/officeart/2005/8/layout/list1"/>
    <dgm:cxn modelId="{98C184F5-9206-4362-92EC-191801787073}" type="presOf" srcId="{37A1809D-BE5C-4464-9298-A2BF4D420762}" destId="{99962BAD-A357-4E26-922A-527DF0CA5F3B}" srcOrd="0" destOrd="0" presId="urn:microsoft.com/office/officeart/2005/8/layout/list1"/>
    <dgm:cxn modelId="{6F8B1BDE-028F-4CD4-9BB4-AEE88B284B56}" srcId="{D59A9030-F326-48A9-8A04-FAF101535244}" destId="{0EB12EA4-67C2-4D98-81CE-D044CEF9BFC2}" srcOrd="1" destOrd="0" parTransId="{3E5D944A-DF64-4055-81B4-FB2D693B7FDF}" sibTransId="{FD83A203-046A-4ABD-A0D9-FC4A43B7479C}"/>
    <dgm:cxn modelId="{EA2470D3-1DCD-4641-9779-D262540B6C77}" srcId="{D59A9030-F326-48A9-8A04-FAF101535244}" destId="{52F2FD12-3968-4160-9396-B336D112BDE0}" srcOrd="2" destOrd="0" parTransId="{1CF8212E-2E37-48E5-B61A-EE099F580BDD}" sibTransId="{BF254FFD-6EC6-4C23-AEAD-BFDFF33C21B5}"/>
    <dgm:cxn modelId="{30E32131-BA81-4238-80B4-1D09562F07B2}" srcId="{22983ED7-FF62-4E6A-8A44-9081FA283244}" destId="{60EAB0B0-33C5-4EAD-90A6-B9BA41126EFD}" srcOrd="0" destOrd="0" parTransId="{128583A5-E358-4BDD-9582-ABEB6242F178}" sibTransId="{3C339950-4E05-4CA1-AC78-E8EBF2B507D0}"/>
    <dgm:cxn modelId="{AEB1E182-A67A-4685-A5EB-182D9E46F8FE}" type="presOf" srcId="{52F2FD12-3968-4160-9396-B336D112BDE0}" destId="{B0996DD3-E287-4E67-B84F-26FE85BFD5A3}" srcOrd="0" destOrd="0" presId="urn:microsoft.com/office/officeart/2005/8/layout/list1"/>
    <dgm:cxn modelId="{96AA7101-4598-4057-96A8-6DF06719E620}" type="presOf" srcId="{22983ED7-FF62-4E6A-8A44-9081FA283244}" destId="{AB6751CF-1748-431A-901B-E6FC065DAB58}" srcOrd="1" destOrd="0" presId="urn:microsoft.com/office/officeart/2005/8/layout/list1"/>
    <dgm:cxn modelId="{69B76EE8-C373-4557-9FC9-36C3A5FE4073}" type="presOf" srcId="{22983ED7-FF62-4E6A-8A44-9081FA283244}" destId="{A6F97FC2-3FFF-4EF2-B4DE-F99CABFFD94A}" srcOrd="0" destOrd="0" presId="urn:microsoft.com/office/officeart/2005/8/layout/list1"/>
    <dgm:cxn modelId="{61C6EB47-3B00-4C9E-9C7A-8A9295B61CFF}" srcId="{0EB12EA4-67C2-4D98-81CE-D044CEF9BFC2}" destId="{096F1484-A56E-4FD9-9250-9AA01C39514F}" srcOrd="0" destOrd="0" parTransId="{6CF68BBB-5AEF-4D16-823F-9079F6C71E5A}" sibTransId="{D003ECA6-730C-4A79-B5D4-36E09F7AA101}"/>
    <dgm:cxn modelId="{3FDC137D-4ECA-4205-990C-B340A8710B52}" type="presOf" srcId="{096F1484-A56E-4FD9-9250-9AA01C39514F}" destId="{57F3511F-2FB8-4039-A0AA-CDD683A902D6}" srcOrd="0" destOrd="0" presId="urn:microsoft.com/office/officeart/2005/8/layout/list1"/>
    <dgm:cxn modelId="{89C06567-3D96-4EC1-84A8-820944E4BDD6}" srcId="{52F2FD12-3968-4160-9396-B336D112BDE0}" destId="{37A1809D-BE5C-4464-9298-A2BF4D420762}" srcOrd="0" destOrd="0" parTransId="{B8E83397-CC3C-4BE1-B081-17A0981376BE}" sibTransId="{A5311CEC-777A-4F44-8B1C-B2CFD6C6F6C7}"/>
    <dgm:cxn modelId="{55AF58B7-D252-4267-B996-A0D3C00E5D6F}" type="presOf" srcId="{0EB12EA4-67C2-4D98-81CE-D044CEF9BFC2}" destId="{CCA76926-6E26-4BD4-8238-784811655228}" srcOrd="1" destOrd="0" presId="urn:microsoft.com/office/officeart/2005/8/layout/list1"/>
    <dgm:cxn modelId="{AAC830FA-4580-406E-AC32-1DB7B84E71DF}" type="presParOf" srcId="{C4B33FBB-E934-41DF-8FBF-8B951CDE5000}" destId="{4DF50A6C-DCE8-4A4C-B832-50791C300C5C}" srcOrd="0" destOrd="0" presId="urn:microsoft.com/office/officeart/2005/8/layout/list1"/>
    <dgm:cxn modelId="{0BA92CD0-96E0-406F-8973-898A09E88CA8}" type="presParOf" srcId="{4DF50A6C-DCE8-4A4C-B832-50791C300C5C}" destId="{A6F97FC2-3FFF-4EF2-B4DE-F99CABFFD94A}" srcOrd="0" destOrd="0" presId="urn:microsoft.com/office/officeart/2005/8/layout/list1"/>
    <dgm:cxn modelId="{B56155DE-CEF0-4178-A4FC-F7500E6C5D4E}" type="presParOf" srcId="{4DF50A6C-DCE8-4A4C-B832-50791C300C5C}" destId="{AB6751CF-1748-431A-901B-E6FC065DAB58}" srcOrd="1" destOrd="0" presId="urn:microsoft.com/office/officeart/2005/8/layout/list1"/>
    <dgm:cxn modelId="{6C5999B2-D560-4D7A-B25D-643DD1CBB880}" type="presParOf" srcId="{C4B33FBB-E934-41DF-8FBF-8B951CDE5000}" destId="{2CB8F340-54A3-42CB-8106-4A4828346AC8}" srcOrd="1" destOrd="0" presId="urn:microsoft.com/office/officeart/2005/8/layout/list1"/>
    <dgm:cxn modelId="{161A5F81-117B-44C9-A725-B9675BD72DB8}" type="presParOf" srcId="{C4B33FBB-E934-41DF-8FBF-8B951CDE5000}" destId="{E97AFCFB-F85C-46BA-8B05-892E6CCEF3DB}" srcOrd="2" destOrd="0" presId="urn:microsoft.com/office/officeart/2005/8/layout/list1"/>
    <dgm:cxn modelId="{B27F8E17-FEC6-4805-BED1-1969B96450CD}" type="presParOf" srcId="{C4B33FBB-E934-41DF-8FBF-8B951CDE5000}" destId="{8B6460D4-1785-45E0-AE9E-39F9AC667A2A}" srcOrd="3" destOrd="0" presId="urn:microsoft.com/office/officeart/2005/8/layout/list1"/>
    <dgm:cxn modelId="{AC76F84D-B30E-49D2-BA76-16FCB6FDCBC6}" type="presParOf" srcId="{C4B33FBB-E934-41DF-8FBF-8B951CDE5000}" destId="{2D668C95-77BB-4A71-B108-54D2456C92CB}" srcOrd="4" destOrd="0" presId="urn:microsoft.com/office/officeart/2005/8/layout/list1"/>
    <dgm:cxn modelId="{D09799BC-7E50-436B-BFF1-2CEF9F537706}" type="presParOf" srcId="{2D668C95-77BB-4A71-B108-54D2456C92CB}" destId="{64D89276-F90B-4775-B3C3-D273BD1B59A2}" srcOrd="0" destOrd="0" presId="urn:microsoft.com/office/officeart/2005/8/layout/list1"/>
    <dgm:cxn modelId="{1A47F30D-4F4A-4CA7-A9A6-A715D0CD3E6A}" type="presParOf" srcId="{2D668C95-77BB-4A71-B108-54D2456C92CB}" destId="{CCA76926-6E26-4BD4-8238-784811655228}" srcOrd="1" destOrd="0" presId="urn:microsoft.com/office/officeart/2005/8/layout/list1"/>
    <dgm:cxn modelId="{51740359-9B9D-4BC9-954B-783235031777}" type="presParOf" srcId="{C4B33FBB-E934-41DF-8FBF-8B951CDE5000}" destId="{2C30BD40-7C03-4A58-BD97-C89ABC7D93D2}" srcOrd="5" destOrd="0" presId="urn:microsoft.com/office/officeart/2005/8/layout/list1"/>
    <dgm:cxn modelId="{0BA89A09-3420-476C-A258-EB32E391937C}" type="presParOf" srcId="{C4B33FBB-E934-41DF-8FBF-8B951CDE5000}" destId="{57F3511F-2FB8-4039-A0AA-CDD683A902D6}" srcOrd="6" destOrd="0" presId="urn:microsoft.com/office/officeart/2005/8/layout/list1"/>
    <dgm:cxn modelId="{099D9D71-3E60-4601-A1E3-6585FE315A55}" type="presParOf" srcId="{C4B33FBB-E934-41DF-8FBF-8B951CDE5000}" destId="{3505041F-FBAE-4B86-AD34-7A2F63CD94D0}" srcOrd="7" destOrd="0" presId="urn:microsoft.com/office/officeart/2005/8/layout/list1"/>
    <dgm:cxn modelId="{12961A6C-CAA8-47AB-99A7-FB62E1AB5F77}" type="presParOf" srcId="{C4B33FBB-E934-41DF-8FBF-8B951CDE5000}" destId="{EBC372DF-E7A8-4397-90C3-A735809E8A77}" srcOrd="8" destOrd="0" presId="urn:microsoft.com/office/officeart/2005/8/layout/list1"/>
    <dgm:cxn modelId="{39EA434E-D02A-4D40-B2FE-62887834C16B}" type="presParOf" srcId="{EBC372DF-E7A8-4397-90C3-A735809E8A77}" destId="{B0996DD3-E287-4E67-B84F-26FE85BFD5A3}" srcOrd="0" destOrd="0" presId="urn:microsoft.com/office/officeart/2005/8/layout/list1"/>
    <dgm:cxn modelId="{3C0E8433-A6EF-49E6-A23D-48423A7776BA}" type="presParOf" srcId="{EBC372DF-E7A8-4397-90C3-A735809E8A77}" destId="{BD715D96-1917-47FF-A8A6-117BBF4F7D24}" srcOrd="1" destOrd="0" presId="urn:microsoft.com/office/officeart/2005/8/layout/list1"/>
    <dgm:cxn modelId="{19601BA6-5FD8-46BF-9CE2-49CFE5AEE9AA}" type="presParOf" srcId="{C4B33FBB-E934-41DF-8FBF-8B951CDE5000}" destId="{439F8A8A-D070-4EF0-B1C2-939CF3740462}" srcOrd="9" destOrd="0" presId="urn:microsoft.com/office/officeart/2005/8/layout/list1"/>
    <dgm:cxn modelId="{04E0140E-C98F-48E6-B685-78FDFE0582DD}" type="presParOf" srcId="{C4B33FBB-E934-41DF-8FBF-8B951CDE5000}" destId="{99962BAD-A357-4E26-922A-527DF0CA5F3B}" srcOrd="10" destOrd="0" presId="urn:microsoft.com/office/officeart/2005/8/layout/list1"/>
  </dgm:cxnLst>
  <dgm:bg/>
  <dgm:whole/>
  <dgm:extLst>
    <a:ext uri="http://schemas.microsoft.com/office/drawing/2008/diagram"/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02FE364-63FE-488A-B298-63856E746006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BD9E2B5-81F7-4A1A-AF00-435C2681F7E2}">
      <dgm:prSet phldrT="[Текст]"/>
      <dgm:spPr>
        <a:solidFill>
          <a:schemeClr val="accent4">
            <a:lumMod val="60000"/>
            <a:lumOff val="4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банковский счет</a:t>
          </a:r>
          <a:endParaRPr lang="ru-RU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2D8FF6F-0ABA-439A-AF0C-2804C7BE093E}" type="parTrans" cxnId="{12FE6AD5-5401-48C3-87BC-97D811E8C51B}">
      <dgm:prSet/>
      <dgm:spPr/>
      <dgm:t>
        <a:bodyPr/>
        <a:lstStyle/>
        <a:p>
          <a:endParaRPr lang="ru-RU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E1521D0-9F7C-408F-A537-E45E524CED28}" type="sibTrans" cxnId="{12FE6AD5-5401-48C3-87BC-97D811E8C51B}">
      <dgm:prSet/>
      <dgm:spPr/>
      <dgm:t>
        <a:bodyPr/>
        <a:lstStyle/>
        <a:p>
          <a:endParaRPr lang="ru-RU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31F4731-56B7-4B12-989B-269F70BDF9BD}">
      <dgm:prSet phldrT="[Текст]"/>
      <dgm:spPr>
        <a:solidFill>
          <a:schemeClr val="accent4">
            <a:lumMod val="60000"/>
            <a:lumOff val="4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банковский счет</a:t>
          </a:r>
          <a:endParaRPr lang="ru-RU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3F22389-42F5-42AC-BC83-4F5A780FB1DA}" type="parTrans" cxnId="{342C265D-EAB7-46E7-AD63-464514666B8A}">
      <dgm:prSet/>
      <dgm:spPr/>
      <dgm:t>
        <a:bodyPr/>
        <a:lstStyle/>
        <a:p>
          <a:endParaRPr lang="ru-RU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5C28A39-6D56-4802-B39D-5EEA77C2071F}" type="sibTrans" cxnId="{342C265D-EAB7-46E7-AD63-464514666B8A}">
      <dgm:prSet/>
      <dgm:spPr/>
      <dgm:t>
        <a:bodyPr/>
        <a:lstStyle/>
        <a:p>
          <a:endParaRPr lang="ru-RU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E7DEB97-7AAE-438E-A380-AC812E11F948}">
      <dgm:prSet phldrT="[Текст]"/>
      <dgm:spPr>
        <a:solidFill>
          <a:schemeClr val="accent4">
            <a:lumMod val="60000"/>
            <a:lumOff val="4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банковский счет</a:t>
          </a:r>
          <a:endParaRPr lang="ru-RU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79F96CA-F0BB-4881-91B6-A22A053DC561}" type="parTrans" cxnId="{22470E8E-2819-419D-BF58-BD4406FD6BC0}">
      <dgm:prSet/>
      <dgm:spPr/>
      <dgm:t>
        <a:bodyPr/>
        <a:lstStyle/>
        <a:p>
          <a:endParaRPr lang="ru-RU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693A59F-2538-4A2C-9438-61388DAE656C}" type="sibTrans" cxnId="{22470E8E-2819-419D-BF58-BD4406FD6BC0}">
      <dgm:prSet/>
      <dgm:spPr/>
      <dgm:t>
        <a:bodyPr/>
        <a:lstStyle/>
        <a:p>
          <a:endParaRPr lang="ru-RU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AE6310B-E238-44C6-B5B3-B4D15AA73EF1}">
      <dgm:prSet phldrT="[Текст]"/>
      <dgm:spPr>
        <a:solidFill>
          <a:schemeClr val="accent2">
            <a:lumMod val="60000"/>
            <a:lumOff val="4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ЕКС</a:t>
          </a:r>
          <a:endParaRPr lang="ru-RU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4497253-56B3-49E0-8117-43071D38504F}" type="parTrans" cxnId="{368744DB-9941-45E6-95C7-FDE9E937EB2F}">
      <dgm:prSet/>
      <dgm:spPr/>
      <dgm:t>
        <a:bodyPr/>
        <a:lstStyle/>
        <a:p>
          <a:endParaRPr lang="ru-RU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BC5D2D2-9D9E-4650-85A0-10EF47EABA38}" type="sibTrans" cxnId="{368744DB-9941-45E6-95C7-FDE9E937EB2F}">
      <dgm:prSet/>
      <dgm:spPr/>
      <dgm:t>
        <a:bodyPr/>
        <a:lstStyle/>
        <a:p>
          <a:endParaRPr lang="ru-RU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F274DEF-1785-4F66-845D-68E2CD04181E}">
      <dgm:prSet phldrT="[Текст]"/>
      <dgm:spPr>
        <a:solidFill>
          <a:schemeClr val="accent5">
            <a:lumMod val="60000"/>
            <a:lumOff val="4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лицевой счет</a:t>
          </a:r>
          <a:endParaRPr lang="ru-RU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33D3E74-6E9A-427D-A6AF-908A55BB540E}" type="parTrans" cxnId="{DE63E472-7B47-4332-BCE8-3865E668A965}">
      <dgm:prSet/>
      <dgm:spPr/>
      <dgm:t>
        <a:bodyPr/>
        <a:lstStyle/>
        <a:p>
          <a:endParaRPr lang="ru-RU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DB72A1D-DFF3-42FD-B35F-9AE4667401F2}" type="sibTrans" cxnId="{DE63E472-7B47-4332-BCE8-3865E668A965}">
      <dgm:prSet/>
      <dgm:spPr/>
      <dgm:t>
        <a:bodyPr/>
        <a:lstStyle/>
        <a:p>
          <a:endParaRPr lang="ru-RU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454F4EA-1666-4D7F-8EDD-06E1375510AA}">
      <dgm:prSet phldrT="[Текст]"/>
      <dgm:spPr>
        <a:solidFill>
          <a:schemeClr val="accent5">
            <a:lumMod val="60000"/>
            <a:lumOff val="4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лицевой счет</a:t>
          </a:r>
          <a:endParaRPr lang="ru-RU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BE84766-B639-4553-A6BF-983D724A64C6}" type="parTrans" cxnId="{A36D42E0-072F-44D1-A7A5-87031D9BFB79}">
      <dgm:prSet/>
      <dgm:spPr/>
      <dgm:t>
        <a:bodyPr/>
        <a:lstStyle/>
        <a:p>
          <a:endParaRPr lang="ru-RU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104CF37-E80F-416D-96F1-9562F8B143CF}" type="sibTrans" cxnId="{A36D42E0-072F-44D1-A7A5-87031D9BFB79}">
      <dgm:prSet/>
      <dgm:spPr/>
      <dgm:t>
        <a:bodyPr/>
        <a:lstStyle/>
        <a:p>
          <a:endParaRPr lang="ru-RU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2A742F8-9C03-4726-AD18-1B8147BEF2A1}">
      <dgm:prSet phldrT="[Текст]"/>
      <dgm:spPr>
        <a:solidFill>
          <a:schemeClr val="accent5">
            <a:lumMod val="60000"/>
            <a:lumOff val="4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лицевой счет</a:t>
          </a:r>
          <a:endParaRPr lang="ru-RU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5217557-671E-42BE-ADE9-3D8F942839C5}" type="parTrans" cxnId="{BF59BE86-CF72-4FC8-A8D6-C3E4670D5FB2}">
      <dgm:prSet/>
      <dgm:spPr/>
      <dgm:t>
        <a:bodyPr/>
        <a:lstStyle/>
        <a:p>
          <a:endParaRPr lang="ru-RU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49D40D5-09F1-4F08-9FBA-4B3FBFBB558A}" type="sibTrans" cxnId="{BF59BE86-CF72-4FC8-A8D6-C3E4670D5FB2}">
      <dgm:prSet/>
      <dgm:spPr/>
      <dgm:t>
        <a:bodyPr/>
        <a:lstStyle/>
        <a:p>
          <a:endParaRPr lang="ru-RU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237127F-934E-4579-A25C-09C45043CF62}">
      <dgm:prSet phldrT="[Текст]"/>
      <dgm:spPr>
        <a:solidFill>
          <a:schemeClr val="accent5">
            <a:lumMod val="60000"/>
            <a:lumOff val="4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лицевой счет</a:t>
          </a:r>
          <a:endParaRPr lang="ru-RU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76DC340-6EAC-4EDA-B740-69EADFDA4382}" type="parTrans" cxnId="{DE5E3016-0F0A-4FFB-A993-E4A6180AB0B3}">
      <dgm:prSet/>
      <dgm:spPr/>
      <dgm:t>
        <a:bodyPr/>
        <a:lstStyle/>
        <a:p>
          <a:endParaRPr lang="ru-RU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1633712-380E-4D77-AD91-7251BA5686B2}" type="sibTrans" cxnId="{DE5E3016-0F0A-4FFB-A993-E4A6180AB0B3}">
      <dgm:prSet/>
      <dgm:spPr/>
      <dgm:t>
        <a:bodyPr/>
        <a:lstStyle/>
        <a:p>
          <a:endParaRPr lang="ru-RU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C0A747E-4723-45F4-9986-2FAD4B616757}">
      <dgm:prSet phldrT="[Текст]"/>
      <dgm:spPr>
        <a:solidFill>
          <a:schemeClr val="accent5">
            <a:lumMod val="60000"/>
            <a:lumOff val="4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лицевой счет</a:t>
          </a:r>
          <a:endParaRPr lang="ru-RU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451E6B6-0617-4524-9766-C430DDE07B3E}" type="parTrans" cxnId="{06814124-91A5-4C47-9AA8-6800898F08E4}">
      <dgm:prSet/>
      <dgm:spPr/>
      <dgm:t>
        <a:bodyPr/>
        <a:lstStyle/>
        <a:p>
          <a:endParaRPr lang="ru-RU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CDAC3E1-C867-40B6-A8E6-303E1B4AB805}" type="sibTrans" cxnId="{06814124-91A5-4C47-9AA8-6800898F08E4}">
      <dgm:prSet/>
      <dgm:spPr/>
      <dgm:t>
        <a:bodyPr/>
        <a:lstStyle/>
        <a:p>
          <a:endParaRPr lang="ru-RU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488A679-73B9-4E4A-87FA-61F3666EA9D2}">
      <dgm:prSet phldrT="[Текст]"/>
      <dgm:spPr>
        <a:solidFill>
          <a:schemeClr val="accent5">
            <a:lumMod val="60000"/>
            <a:lumOff val="4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лицевой счет</a:t>
          </a:r>
          <a:endParaRPr lang="ru-RU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07E43CC-4E8A-4E2B-8FBE-3EB8968B23BE}" type="parTrans" cxnId="{D2685183-E75F-430A-94D1-16595912E2F1}">
      <dgm:prSet/>
      <dgm:spPr/>
      <dgm:t>
        <a:bodyPr/>
        <a:lstStyle/>
        <a:p>
          <a:endParaRPr lang="ru-RU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4E68D7D-08A3-4B34-A395-BB212FC4F5BF}" type="sibTrans" cxnId="{D2685183-E75F-430A-94D1-16595912E2F1}">
      <dgm:prSet/>
      <dgm:spPr/>
      <dgm:t>
        <a:bodyPr/>
        <a:lstStyle/>
        <a:p>
          <a:endParaRPr lang="ru-RU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8A15179-0660-4A55-9DD1-28AE9AE0A54D}">
      <dgm:prSet phldrT="[Текст]"/>
      <dgm:spPr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казначейский счет</a:t>
          </a:r>
          <a:endParaRPr lang="ru-RU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2F7BF8B-8297-4548-80B0-AE10D2948D46}" type="parTrans" cxnId="{443C3A78-6BBE-4612-8768-673816930A4E}">
      <dgm:prSet/>
      <dgm:spPr/>
      <dgm:t>
        <a:bodyPr/>
        <a:lstStyle/>
        <a:p>
          <a:endParaRPr lang="ru-RU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F80288B-E9AA-4A01-A318-AB6F6DE26E10}" type="sibTrans" cxnId="{443C3A78-6BBE-4612-8768-673816930A4E}">
      <dgm:prSet/>
      <dgm:spPr/>
      <dgm:t>
        <a:bodyPr/>
        <a:lstStyle/>
        <a:p>
          <a:endParaRPr lang="ru-RU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235CB69-EB88-477F-A1A4-4861CFDD5024}">
      <dgm:prSet phldrT="[Текст]"/>
      <dgm:spPr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казначейский счет</a:t>
          </a:r>
          <a:endParaRPr lang="ru-RU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983D01D-F598-4D34-8046-3B672D0B5697}" type="parTrans" cxnId="{2654A603-A3C8-47F7-84A8-C968B20A6A63}">
      <dgm:prSet/>
      <dgm:spPr/>
      <dgm:t>
        <a:bodyPr/>
        <a:lstStyle/>
        <a:p>
          <a:endParaRPr lang="ru-RU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7EC024F-C790-4116-BC53-3AAE527FDF7F}" type="sibTrans" cxnId="{2654A603-A3C8-47F7-84A8-C968B20A6A63}">
      <dgm:prSet/>
      <dgm:spPr/>
      <dgm:t>
        <a:bodyPr/>
        <a:lstStyle/>
        <a:p>
          <a:endParaRPr lang="ru-RU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5E56041-0085-4E3E-B6DF-066B1BDDD094}">
      <dgm:prSet phldrT="[Текст]"/>
      <dgm:spPr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казначейский счет</a:t>
          </a:r>
          <a:endParaRPr lang="ru-RU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CECCB2D-7EE2-42DC-8B01-78A4834714C7}" type="parTrans" cxnId="{E0D95F9F-73C2-450B-9F62-7B5D748925D0}">
      <dgm:prSet/>
      <dgm:spPr/>
      <dgm:t>
        <a:bodyPr/>
        <a:lstStyle/>
        <a:p>
          <a:endParaRPr lang="ru-RU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3454860-2897-4500-BCAE-CFD2A6FF69DC}" type="sibTrans" cxnId="{E0D95F9F-73C2-450B-9F62-7B5D748925D0}">
      <dgm:prSet/>
      <dgm:spPr/>
      <dgm:t>
        <a:bodyPr/>
        <a:lstStyle/>
        <a:p>
          <a:endParaRPr lang="ru-RU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1708FE6-0A67-4EC0-9397-F1AC5706A4E6}">
      <dgm:prSet phldrT="[Текст]"/>
      <dgm:spPr>
        <a:solidFill>
          <a:schemeClr val="accent5">
            <a:lumMod val="60000"/>
            <a:lumOff val="4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лицевой счет</a:t>
          </a:r>
          <a:endParaRPr lang="ru-RU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BDB5047-4960-4399-91CE-469CF1CB8237}" type="parTrans" cxnId="{7BEE17B7-215A-4B41-BBC9-55D4809B3345}">
      <dgm:prSet/>
      <dgm:spPr/>
      <dgm:t>
        <a:bodyPr/>
        <a:lstStyle/>
        <a:p>
          <a:endParaRPr lang="ru-RU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3217064-A1F4-41A4-A127-65E0DAF431D8}" type="sibTrans" cxnId="{7BEE17B7-215A-4B41-BBC9-55D4809B3345}">
      <dgm:prSet/>
      <dgm:spPr/>
      <dgm:t>
        <a:bodyPr/>
        <a:lstStyle/>
        <a:p>
          <a:endParaRPr lang="ru-RU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BF8B85D-1E66-4FA4-8173-F59F745EF7E2}">
      <dgm:prSet phldrT="[Текст]"/>
      <dgm:spPr>
        <a:solidFill>
          <a:schemeClr val="accent5">
            <a:lumMod val="60000"/>
            <a:lumOff val="4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лицевой счет</a:t>
          </a:r>
          <a:endParaRPr lang="ru-RU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501E6B7-D937-41F0-B1EF-0446B8C463EA}" type="parTrans" cxnId="{8E7AFA10-1589-45AF-B986-71416715CA16}">
      <dgm:prSet/>
      <dgm:spPr/>
      <dgm:t>
        <a:bodyPr/>
        <a:lstStyle/>
        <a:p>
          <a:endParaRPr lang="ru-RU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4D7E7AE-B0DD-498C-8FC5-FE0F79C2A14C}" type="sibTrans" cxnId="{8E7AFA10-1589-45AF-B986-71416715CA16}">
      <dgm:prSet/>
      <dgm:spPr/>
      <dgm:t>
        <a:bodyPr/>
        <a:lstStyle/>
        <a:p>
          <a:endParaRPr lang="ru-RU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649C2EE-E3D3-4EB4-B798-0D628FAE2C12}">
      <dgm:prSet phldrT="[Текст]"/>
      <dgm:spPr>
        <a:solidFill>
          <a:schemeClr val="accent5">
            <a:lumMod val="60000"/>
            <a:lumOff val="4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лицевой счет</a:t>
          </a:r>
          <a:endParaRPr lang="ru-RU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DF09A82-2EF6-4942-8BC6-172A5D666FFE}" type="parTrans" cxnId="{5B911F89-1818-4BB4-9010-0FC8D19071AC}">
      <dgm:prSet/>
      <dgm:spPr/>
      <dgm:t>
        <a:bodyPr/>
        <a:lstStyle/>
        <a:p>
          <a:endParaRPr lang="ru-RU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4302976-F230-4B6C-8E95-542AA11A4793}" type="sibTrans" cxnId="{5B911F89-1818-4BB4-9010-0FC8D19071AC}">
      <dgm:prSet/>
      <dgm:spPr/>
      <dgm:t>
        <a:bodyPr/>
        <a:lstStyle/>
        <a:p>
          <a:endParaRPr lang="ru-RU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0996DDA-4416-4AAA-9DFC-2B030DE66F6B}">
      <dgm:prSet phldrT="[Текст]"/>
      <dgm:spPr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казначейский счет</a:t>
          </a:r>
          <a:endParaRPr lang="ru-RU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DC2B32A-B954-45CE-9280-CFDDBC9A1ADB}" type="parTrans" cxnId="{389CF144-4C8D-4C06-B4A4-3DFDA7EB50A1}">
      <dgm:prSet/>
      <dgm:spPr/>
      <dgm:t>
        <a:bodyPr/>
        <a:lstStyle/>
        <a:p>
          <a:endParaRPr lang="ru-RU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7A9290C-DB82-4082-BA4A-D047810D8CD1}" type="sibTrans" cxnId="{389CF144-4C8D-4C06-B4A4-3DFDA7EB50A1}">
      <dgm:prSet/>
      <dgm:spPr/>
      <dgm:t>
        <a:bodyPr/>
        <a:lstStyle/>
        <a:p>
          <a:endParaRPr lang="ru-RU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5DD8A00-F67C-449D-8B1B-D22C4AE2C4D1}">
      <dgm:prSet phldrT="[Текст]"/>
      <dgm:spPr>
        <a:solidFill>
          <a:schemeClr val="accent5">
            <a:lumMod val="60000"/>
            <a:lumOff val="4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лицевой счет</a:t>
          </a:r>
          <a:endParaRPr lang="ru-RU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9E2C34C-42BB-422E-AA54-7CA23B2C6B18}" type="parTrans" cxnId="{A6264C59-283B-41C7-B8FA-611198F314EB}">
      <dgm:prSet/>
      <dgm:spPr/>
      <dgm:t>
        <a:bodyPr/>
        <a:lstStyle/>
        <a:p>
          <a:endParaRPr lang="ru-RU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68EBAE7-C9CD-46E6-9831-605150F40201}" type="sibTrans" cxnId="{A6264C59-283B-41C7-B8FA-611198F314EB}">
      <dgm:prSet/>
      <dgm:spPr/>
      <dgm:t>
        <a:bodyPr/>
        <a:lstStyle/>
        <a:p>
          <a:endParaRPr lang="ru-RU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D045A04-CFCB-4DF5-89D4-322426E28823}">
      <dgm:prSet phldrT="[Текст]"/>
      <dgm:spPr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казначейский счет</a:t>
          </a:r>
          <a:endParaRPr lang="ru-RU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571F359-362F-4061-9B7E-9DB6F1D4B842}" type="parTrans" cxnId="{8981EA3E-D709-4DCB-AE01-A1A407709A53}">
      <dgm:prSet/>
      <dgm:spPr/>
      <dgm:t>
        <a:bodyPr/>
        <a:lstStyle/>
        <a:p>
          <a:endParaRPr lang="ru-RU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1A76E29-E941-4F6A-AE23-298EF4F51CB7}" type="sibTrans" cxnId="{8981EA3E-D709-4DCB-AE01-A1A407709A53}">
      <dgm:prSet/>
      <dgm:spPr/>
      <dgm:t>
        <a:bodyPr/>
        <a:lstStyle/>
        <a:p>
          <a:endParaRPr lang="ru-RU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03F7234-A592-4C4A-B1A2-7F51F597C415}">
      <dgm:prSet phldrT="[Текст]"/>
      <dgm:spPr>
        <a:solidFill>
          <a:schemeClr val="accent5">
            <a:lumMod val="60000"/>
            <a:lumOff val="4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лицевой счет</a:t>
          </a:r>
          <a:endParaRPr lang="ru-RU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A5318F3-0B94-40AE-9A76-DFA608994848}" type="parTrans" cxnId="{4A695F35-FFD8-41E1-A70E-D3BA049B1EA8}">
      <dgm:prSet/>
      <dgm:spPr/>
      <dgm:t>
        <a:bodyPr/>
        <a:lstStyle/>
        <a:p>
          <a:endParaRPr lang="ru-RU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4F540C9-FE95-41F1-815A-4B1EBBC8046F}" type="sibTrans" cxnId="{4A695F35-FFD8-41E1-A70E-D3BA049B1EA8}">
      <dgm:prSet/>
      <dgm:spPr/>
      <dgm:t>
        <a:bodyPr/>
        <a:lstStyle/>
        <a:p>
          <a:endParaRPr lang="ru-RU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D5B7BFA-B2B1-4342-BB0C-E47C7C31761B}">
      <dgm:prSet phldrT="[Текст]"/>
      <dgm:spPr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казначейский счет</a:t>
          </a:r>
          <a:endParaRPr lang="ru-RU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376F486-F20E-4689-9EF2-09D23808BEF8}" type="parTrans" cxnId="{24B450DC-54A0-4B6B-A2E8-1A329470FEA7}">
      <dgm:prSet/>
      <dgm:spPr/>
      <dgm:t>
        <a:bodyPr/>
        <a:lstStyle/>
        <a:p>
          <a:endParaRPr lang="ru-RU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873B394-EFC7-4802-A00F-1EABA788364D}" type="sibTrans" cxnId="{24B450DC-54A0-4B6B-A2E8-1A329470FEA7}">
      <dgm:prSet/>
      <dgm:spPr/>
      <dgm:t>
        <a:bodyPr/>
        <a:lstStyle/>
        <a:p>
          <a:endParaRPr lang="ru-RU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C31A171-B8F2-404B-A7A0-08B426AAF3B1}">
      <dgm:prSet phldrT="[Текст]"/>
      <dgm:spPr>
        <a:solidFill>
          <a:schemeClr val="accent5">
            <a:lumMod val="60000"/>
            <a:lumOff val="4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лицевой счет</a:t>
          </a:r>
          <a:endParaRPr lang="ru-RU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166D4EB-5553-437C-BC1A-F9C594E076B7}" type="parTrans" cxnId="{8E29FC9F-3625-4ABA-8E84-8E657F9DC768}">
      <dgm:prSet/>
      <dgm:spPr/>
      <dgm:t>
        <a:bodyPr/>
        <a:lstStyle/>
        <a:p>
          <a:endParaRPr lang="ru-RU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DE97BAA-0378-4F75-9417-E2F9EF9CFC28}" type="sibTrans" cxnId="{8E29FC9F-3625-4ABA-8E84-8E657F9DC768}">
      <dgm:prSet/>
      <dgm:spPr/>
      <dgm:t>
        <a:bodyPr/>
        <a:lstStyle/>
        <a:p>
          <a:endParaRPr lang="ru-RU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832A9D0-D6D8-4014-BB35-A42D6AC3F892}" type="pres">
      <dgm:prSet presAssocID="{702FE364-63FE-488A-B298-63856E74600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EB7A3FA-B517-466C-A870-128A30962F23}" type="pres">
      <dgm:prSet presAssocID="{AAE6310B-E238-44C6-B5B3-B4D15AA73EF1}" presName="hierRoot1" presStyleCnt="0">
        <dgm:presLayoutVars>
          <dgm:hierBranch val="init"/>
        </dgm:presLayoutVars>
      </dgm:prSet>
      <dgm:spPr/>
    </dgm:pt>
    <dgm:pt modelId="{54A9D98E-89D0-4BBC-A2AD-EC70A8CEDB7C}" type="pres">
      <dgm:prSet presAssocID="{AAE6310B-E238-44C6-B5B3-B4D15AA73EF1}" presName="rootComposite1" presStyleCnt="0"/>
      <dgm:spPr/>
    </dgm:pt>
    <dgm:pt modelId="{7BA42C9E-6CE0-4185-BA18-3F4AC3D05EF2}" type="pres">
      <dgm:prSet presAssocID="{AAE6310B-E238-44C6-B5B3-B4D15AA73EF1}" presName="rootText1" presStyleLbl="node0" presStyleIdx="0" presStyleCnt="1" custLinFactY="-3610" custLinFactNeighborX="-109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AD0FD6E-5B4D-48A1-AD14-413F0D30B083}" type="pres">
      <dgm:prSet presAssocID="{AAE6310B-E238-44C6-B5B3-B4D15AA73EF1}" presName="rootConnector1" presStyleLbl="node1" presStyleIdx="0" presStyleCnt="0"/>
      <dgm:spPr/>
      <dgm:t>
        <a:bodyPr/>
        <a:lstStyle/>
        <a:p>
          <a:endParaRPr lang="ru-RU"/>
        </a:p>
      </dgm:t>
    </dgm:pt>
    <dgm:pt modelId="{977C7480-BA7E-4E53-875F-6693FAFD6CB6}" type="pres">
      <dgm:prSet presAssocID="{AAE6310B-E238-44C6-B5B3-B4D15AA73EF1}" presName="hierChild2" presStyleCnt="0"/>
      <dgm:spPr/>
    </dgm:pt>
    <dgm:pt modelId="{0C56B626-B0D9-426B-BF48-D693F4A057F8}" type="pres">
      <dgm:prSet presAssocID="{D2D8FF6F-0ABA-439A-AF0C-2804C7BE093E}" presName="Name37" presStyleLbl="parChTrans1D2" presStyleIdx="0" presStyleCnt="3"/>
      <dgm:spPr/>
      <dgm:t>
        <a:bodyPr/>
        <a:lstStyle/>
        <a:p>
          <a:endParaRPr lang="ru-RU"/>
        </a:p>
      </dgm:t>
    </dgm:pt>
    <dgm:pt modelId="{F1F2CC1F-04C9-475D-B44A-0C7EEDBD8EF7}" type="pres">
      <dgm:prSet presAssocID="{3BD9E2B5-81F7-4A1A-AF00-435C2681F7E2}" presName="hierRoot2" presStyleCnt="0">
        <dgm:presLayoutVars>
          <dgm:hierBranch val="init"/>
        </dgm:presLayoutVars>
      </dgm:prSet>
      <dgm:spPr/>
    </dgm:pt>
    <dgm:pt modelId="{4FC4F445-D3E8-44DA-BDAC-17ACA56BB064}" type="pres">
      <dgm:prSet presAssocID="{3BD9E2B5-81F7-4A1A-AF00-435C2681F7E2}" presName="rootComposite" presStyleCnt="0"/>
      <dgm:spPr/>
    </dgm:pt>
    <dgm:pt modelId="{587B0442-720E-44EC-9FCA-B8E23DE2337C}" type="pres">
      <dgm:prSet presAssocID="{3BD9E2B5-81F7-4A1A-AF00-435C2681F7E2}" presName="rootText" presStyleLbl="node2" presStyleIdx="0" presStyleCnt="3" custLinFactNeighborX="-109" custLinFactNeighborY="-9339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B0E5F6A-F399-4362-BF76-702F60D46389}" type="pres">
      <dgm:prSet presAssocID="{3BD9E2B5-81F7-4A1A-AF00-435C2681F7E2}" presName="rootConnector" presStyleLbl="node2" presStyleIdx="0" presStyleCnt="3"/>
      <dgm:spPr/>
      <dgm:t>
        <a:bodyPr/>
        <a:lstStyle/>
        <a:p>
          <a:endParaRPr lang="ru-RU"/>
        </a:p>
      </dgm:t>
    </dgm:pt>
    <dgm:pt modelId="{21DC263C-6486-4B95-914B-E61B332BC621}" type="pres">
      <dgm:prSet presAssocID="{3BD9E2B5-81F7-4A1A-AF00-435C2681F7E2}" presName="hierChild4" presStyleCnt="0"/>
      <dgm:spPr/>
    </dgm:pt>
    <dgm:pt modelId="{0A715003-F3FA-4171-A99C-6311CEF8E9AA}" type="pres">
      <dgm:prSet presAssocID="{3376F486-F20E-4689-9EF2-09D23808BEF8}" presName="Name37" presStyleLbl="parChTrans1D3" presStyleIdx="0" presStyleCnt="6"/>
      <dgm:spPr/>
      <dgm:t>
        <a:bodyPr/>
        <a:lstStyle/>
        <a:p>
          <a:endParaRPr lang="ru-RU"/>
        </a:p>
      </dgm:t>
    </dgm:pt>
    <dgm:pt modelId="{0AE98021-8184-4EF2-91A7-9D68295A5F4B}" type="pres">
      <dgm:prSet presAssocID="{6D5B7BFA-B2B1-4342-BB0C-E47C7C31761B}" presName="hierRoot2" presStyleCnt="0">
        <dgm:presLayoutVars>
          <dgm:hierBranch val="init"/>
        </dgm:presLayoutVars>
      </dgm:prSet>
      <dgm:spPr/>
    </dgm:pt>
    <dgm:pt modelId="{A935E4B2-B42A-4090-AAC5-FA833EDDB61A}" type="pres">
      <dgm:prSet presAssocID="{6D5B7BFA-B2B1-4342-BB0C-E47C7C31761B}" presName="rootComposite" presStyleCnt="0"/>
      <dgm:spPr/>
    </dgm:pt>
    <dgm:pt modelId="{9AE7DE47-9B47-46E2-896A-A6128423E3D8}" type="pres">
      <dgm:prSet presAssocID="{6D5B7BFA-B2B1-4342-BB0C-E47C7C31761B}" presName="rootText" presStyleLbl="node3" presStyleIdx="0" presStyleCnt="6" custLinFactNeighborX="-109" custLinFactNeighborY="560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2260015-5DA8-4006-909D-6D9D2CF0C95D}" type="pres">
      <dgm:prSet presAssocID="{6D5B7BFA-B2B1-4342-BB0C-E47C7C31761B}" presName="rootConnector" presStyleLbl="node3" presStyleIdx="0" presStyleCnt="6"/>
      <dgm:spPr/>
      <dgm:t>
        <a:bodyPr/>
        <a:lstStyle/>
        <a:p>
          <a:endParaRPr lang="ru-RU"/>
        </a:p>
      </dgm:t>
    </dgm:pt>
    <dgm:pt modelId="{2FF7276E-BD06-4739-923B-F4F5E67E5F7A}" type="pres">
      <dgm:prSet presAssocID="{6D5B7BFA-B2B1-4342-BB0C-E47C7C31761B}" presName="hierChild4" presStyleCnt="0"/>
      <dgm:spPr/>
    </dgm:pt>
    <dgm:pt modelId="{B3B9A744-AFB3-49B6-92B8-39061B5D4C30}" type="pres">
      <dgm:prSet presAssocID="{5166D4EB-5553-437C-BC1A-F9C594E076B7}" presName="Name37" presStyleLbl="parChTrans1D4" presStyleIdx="0" presStyleCnt="12"/>
      <dgm:spPr/>
      <dgm:t>
        <a:bodyPr/>
        <a:lstStyle/>
        <a:p>
          <a:endParaRPr lang="ru-RU"/>
        </a:p>
      </dgm:t>
    </dgm:pt>
    <dgm:pt modelId="{83418D86-E84B-4B3F-B002-0732C762BB17}" type="pres">
      <dgm:prSet presAssocID="{6C31A171-B8F2-404B-A7A0-08B426AAF3B1}" presName="hierRoot2" presStyleCnt="0">
        <dgm:presLayoutVars>
          <dgm:hierBranch val="init"/>
        </dgm:presLayoutVars>
      </dgm:prSet>
      <dgm:spPr/>
    </dgm:pt>
    <dgm:pt modelId="{A60C0779-12EB-49B9-8707-E0B8531E122F}" type="pres">
      <dgm:prSet presAssocID="{6C31A171-B8F2-404B-A7A0-08B426AAF3B1}" presName="rootComposite" presStyleCnt="0"/>
      <dgm:spPr/>
    </dgm:pt>
    <dgm:pt modelId="{443B4B61-CC29-4BE9-B257-0CE9564C31CE}" type="pres">
      <dgm:prSet presAssocID="{6C31A171-B8F2-404B-A7A0-08B426AAF3B1}" presName="rootText" presStyleLbl="node4" presStyleIdx="0" presStyleCnt="12" custLinFactNeighborX="-2669" custLinFactNeighborY="9882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D486717-F79A-4D52-A734-10C75C68AD96}" type="pres">
      <dgm:prSet presAssocID="{6C31A171-B8F2-404B-A7A0-08B426AAF3B1}" presName="rootConnector" presStyleLbl="node4" presStyleIdx="0" presStyleCnt="12"/>
      <dgm:spPr/>
      <dgm:t>
        <a:bodyPr/>
        <a:lstStyle/>
        <a:p>
          <a:endParaRPr lang="ru-RU"/>
        </a:p>
      </dgm:t>
    </dgm:pt>
    <dgm:pt modelId="{8511CE5E-12B2-47DD-88F2-BBC62C5D6D33}" type="pres">
      <dgm:prSet presAssocID="{6C31A171-B8F2-404B-A7A0-08B426AAF3B1}" presName="hierChild4" presStyleCnt="0"/>
      <dgm:spPr/>
    </dgm:pt>
    <dgm:pt modelId="{816794D6-70E2-4EEA-BB17-EE5D161E2F2B}" type="pres">
      <dgm:prSet presAssocID="{6C31A171-B8F2-404B-A7A0-08B426AAF3B1}" presName="hierChild5" presStyleCnt="0"/>
      <dgm:spPr/>
    </dgm:pt>
    <dgm:pt modelId="{BFF3B371-455C-478B-9390-4E6068FE1DC5}" type="pres">
      <dgm:prSet presAssocID="{476DC340-6EAC-4EDA-B740-69EADFDA4382}" presName="Name37" presStyleLbl="parChTrans1D4" presStyleIdx="1" presStyleCnt="12"/>
      <dgm:spPr/>
      <dgm:t>
        <a:bodyPr/>
        <a:lstStyle/>
        <a:p>
          <a:endParaRPr lang="ru-RU"/>
        </a:p>
      </dgm:t>
    </dgm:pt>
    <dgm:pt modelId="{F2BC646F-C5A3-4B1F-B208-A81A0C9D4E7C}" type="pres">
      <dgm:prSet presAssocID="{3237127F-934E-4579-A25C-09C45043CF62}" presName="hierRoot2" presStyleCnt="0">
        <dgm:presLayoutVars>
          <dgm:hierBranch val="init"/>
        </dgm:presLayoutVars>
      </dgm:prSet>
      <dgm:spPr/>
    </dgm:pt>
    <dgm:pt modelId="{2F917DA8-CFCF-4A92-BB5D-507E90D32DAE}" type="pres">
      <dgm:prSet presAssocID="{3237127F-934E-4579-A25C-09C45043CF62}" presName="rootComposite" presStyleCnt="0"/>
      <dgm:spPr/>
    </dgm:pt>
    <dgm:pt modelId="{2E130831-1282-4099-B91A-30CA1409F22A}" type="pres">
      <dgm:prSet presAssocID="{3237127F-934E-4579-A25C-09C45043CF62}" presName="rootText" presStyleLbl="node4" presStyleIdx="1" presStyleCnt="12" custLinFactNeighborX="-2669" custLinFactNeighborY="9882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276B94A-92A8-40B9-8668-5644B5D062CF}" type="pres">
      <dgm:prSet presAssocID="{3237127F-934E-4579-A25C-09C45043CF62}" presName="rootConnector" presStyleLbl="node4" presStyleIdx="1" presStyleCnt="12"/>
      <dgm:spPr/>
      <dgm:t>
        <a:bodyPr/>
        <a:lstStyle/>
        <a:p>
          <a:endParaRPr lang="ru-RU"/>
        </a:p>
      </dgm:t>
    </dgm:pt>
    <dgm:pt modelId="{0CCB37B4-5F5B-4D01-8322-BBA42D97E657}" type="pres">
      <dgm:prSet presAssocID="{3237127F-934E-4579-A25C-09C45043CF62}" presName="hierChild4" presStyleCnt="0"/>
      <dgm:spPr/>
    </dgm:pt>
    <dgm:pt modelId="{C01248A6-107D-43ED-A9BA-518A6C735207}" type="pres">
      <dgm:prSet presAssocID="{3237127F-934E-4579-A25C-09C45043CF62}" presName="hierChild5" presStyleCnt="0"/>
      <dgm:spPr/>
    </dgm:pt>
    <dgm:pt modelId="{0141CC62-A58B-4B11-B3CA-FF7C764E5950}" type="pres">
      <dgm:prSet presAssocID="{6D5B7BFA-B2B1-4342-BB0C-E47C7C31761B}" presName="hierChild5" presStyleCnt="0"/>
      <dgm:spPr/>
    </dgm:pt>
    <dgm:pt modelId="{381E1EA7-DC08-4DB5-86EA-EF425EC9B48D}" type="pres">
      <dgm:prSet presAssocID="{1CECCB2D-7EE2-42DC-8B01-78A4834714C7}" presName="Name37" presStyleLbl="parChTrans1D3" presStyleIdx="1" presStyleCnt="6"/>
      <dgm:spPr/>
      <dgm:t>
        <a:bodyPr/>
        <a:lstStyle/>
        <a:p>
          <a:endParaRPr lang="ru-RU"/>
        </a:p>
      </dgm:t>
    </dgm:pt>
    <dgm:pt modelId="{5BAEC0EE-CD38-4F3C-96B2-C6B16BB00222}" type="pres">
      <dgm:prSet presAssocID="{A5E56041-0085-4E3E-B6DF-066B1BDDD094}" presName="hierRoot2" presStyleCnt="0">
        <dgm:presLayoutVars>
          <dgm:hierBranch val="init"/>
        </dgm:presLayoutVars>
      </dgm:prSet>
      <dgm:spPr/>
    </dgm:pt>
    <dgm:pt modelId="{12B4736C-4EC8-47CD-AFFA-B84AE883ED5A}" type="pres">
      <dgm:prSet presAssocID="{A5E56041-0085-4E3E-B6DF-066B1BDDD094}" presName="rootComposite" presStyleCnt="0"/>
      <dgm:spPr/>
    </dgm:pt>
    <dgm:pt modelId="{CDD141C8-19BE-4919-AA50-2D32EF319BFF}" type="pres">
      <dgm:prSet presAssocID="{A5E56041-0085-4E3E-B6DF-066B1BDDD094}" presName="rootText" presStyleLbl="node3" presStyleIdx="1" presStyleCnt="6" custLinFactNeighborX="-109" custLinFactNeighborY="560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93028BD-C353-48AA-BA2A-EEA8F7751844}" type="pres">
      <dgm:prSet presAssocID="{A5E56041-0085-4E3E-B6DF-066B1BDDD094}" presName="rootConnector" presStyleLbl="node3" presStyleIdx="1" presStyleCnt="6"/>
      <dgm:spPr/>
      <dgm:t>
        <a:bodyPr/>
        <a:lstStyle/>
        <a:p>
          <a:endParaRPr lang="ru-RU"/>
        </a:p>
      </dgm:t>
    </dgm:pt>
    <dgm:pt modelId="{CF04AF9F-5EB0-4D19-B9A9-B4BF2323E6F8}" type="pres">
      <dgm:prSet presAssocID="{A5E56041-0085-4E3E-B6DF-066B1BDDD094}" presName="hierChild4" presStyleCnt="0"/>
      <dgm:spPr/>
    </dgm:pt>
    <dgm:pt modelId="{F46FCAD6-3C39-4E74-8F2B-A01286243884}" type="pres">
      <dgm:prSet presAssocID="{0BDB5047-4960-4399-91CE-469CF1CB8237}" presName="Name37" presStyleLbl="parChTrans1D4" presStyleIdx="2" presStyleCnt="12"/>
      <dgm:spPr/>
      <dgm:t>
        <a:bodyPr/>
        <a:lstStyle/>
        <a:p>
          <a:endParaRPr lang="ru-RU"/>
        </a:p>
      </dgm:t>
    </dgm:pt>
    <dgm:pt modelId="{3F32F6C9-ED00-436A-A2E6-A463ADC04EA2}" type="pres">
      <dgm:prSet presAssocID="{C1708FE6-0A67-4EC0-9397-F1AC5706A4E6}" presName="hierRoot2" presStyleCnt="0">
        <dgm:presLayoutVars>
          <dgm:hierBranch val="init"/>
        </dgm:presLayoutVars>
      </dgm:prSet>
      <dgm:spPr/>
    </dgm:pt>
    <dgm:pt modelId="{B407D877-006F-48BD-B8FD-CA96E7B36491}" type="pres">
      <dgm:prSet presAssocID="{C1708FE6-0A67-4EC0-9397-F1AC5706A4E6}" presName="rootComposite" presStyleCnt="0"/>
      <dgm:spPr/>
    </dgm:pt>
    <dgm:pt modelId="{87D6BE35-8385-4C47-910A-6AEA9E344EE4}" type="pres">
      <dgm:prSet presAssocID="{C1708FE6-0A67-4EC0-9397-F1AC5706A4E6}" presName="rootText" presStyleLbl="node4" presStyleIdx="2" presStyleCnt="12" custLinFactNeighborX="-2669" custLinFactNeighborY="9882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57052E9-77FC-4FA1-BA73-D3120E4EA5F9}" type="pres">
      <dgm:prSet presAssocID="{C1708FE6-0A67-4EC0-9397-F1AC5706A4E6}" presName="rootConnector" presStyleLbl="node4" presStyleIdx="2" presStyleCnt="12"/>
      <dgm:spPr/>
      <dgm:t>
        <a:bodyPr/>
        <a:lstStyle/>
        <a:p>
          <a:endParaRPr lang="ru-RU"/>
        </a:p>
      </dgm:t>
    </dgm:pt>
    <dgm:pt modelId="{DFE698D6-64DE-4398-8A1D-B6745CD4F830}" type="pres">
      <dgm:prSet presAssocID="{C1708FE6-0A67-4EC0-9397-F1AC5706A4E6}" presName="hierChild4" presStyleCnt="0"/>
      <dgm:spPr/>
    </dgm:pt>
    <dgm:pt modelId="{C9468046-166A-4221-A21D-C3A160EDDFEA}" type="pres">
      <dgm:prSet presAssocID="{C1708FE6-0A67-4EC0-9397-F1AC5706A4E6}" presName="hierChild5" presStyleCnt="0"/>
      <dgm:spPr/>
    </dgm:pt>
    <dgm:pt modelId="{95C7DF45-3DB0-4586-BE4B-56E6120F949D}" type="pres">
      <dgm:prSet presAssocID="{55217557-671E-42BE-ADE9-3D8F942839C5}" presName="Name37" presStyleLbl="parChTrans1D4" presStyleIdx="3" presStyleCnt="12"/>
      <dgm:spPr/>
      <dgm:t>
        <a:bodyPr/>
        <a:lstStyle/>
        <a:p>
          <a:endParaRPr lang="ru-RU"/>
        </a:p>
      </dgm:t>
    </dgm:pt>
    <dgm:pt modelId="{03B878B9-F22C-4FD1-9F50-8C92F6787EB4}" type="pres">
      <dgm:prSet presAssocID="{02A742F8-9C03-4726-AD18-1B8147BEF2A1}" presName="hierRoot2" presStyleCnt="0">
        <dgm:presLayoutVars>
          <dgm:hierBranch val="init"/>
        </dgm:presLayoutVars>
      </dgm:prSet>
      <dgm:spPr/>
    </dgm:pt>
    <dgm:pt modelId="{84D96D11-97FB-4D4A-87AB-581941A6A1F3}" type="pres">
      <dgm:prSet presAssocID="{02A742F8-9C03-4726-AD18-1B8147BEF2A1}" presName="rootComposite" presStyleCnt="0"/>
      <dgm:spPr/>
    </dgm:pt>
    <dgm:pt modelId="{490DD142-023E-43AA-B517-2966D4B9CB64}" type="pres">
      <dgm:prSet presAssocID="{02A742F8-9C03-4726-AD18-1B8147BEF2A1}" presName="rootText" presStyleLbl="node4" presStyleIdx="3" presStyleCnt="12" custLinFactNeighborX="-2669" custLinFactNeighborY="9882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478F8C3-CFCB-47C6-ACA3-4330661D89D6}" type="pres">
      <dgm:prSet presAssocID="{02A742F8-9C03-4726-AD18-1B8147BEF2A1}" presName="rootConnector" presStyleLbl="node4" presStyleIdx="3" presStyleCnt="12"/>
      <dgm:spPr/>
      <dgm:t>
        <a:bodyPr/>
        <a:lstStyle/>
        <a:p>
          <a:endParaRPr lang="ru-RU"/>
        </a:p>
      </dgm:t>
    </dgm:pt>
    <dgm:pt modelId="{8BAB5887-4AEA-4011-8F98-ADC3EA9F4BCF}" type="pres">
      <dgm:prSet presAssocID="{02A742F8-9C03-4726-AD18-1B8147BEF2A1}" presName="hierChild4" presStyleCnt="0"/>
      <dgm:spPr/>
    </dgm:pt>
    <dgm:pt modelId="{A05567A4-6647-43C9-B6E8-F14EFB856947}" type="pres">
      <dgm:prSet presAssocID="{02A742F8-9C03-4726-AD18-1B8147BEF2A1}" presName="hierChild5" presStyleCnt="0"/>
      <dgm:spPr/>
    </dgm:pt>
    <dgm:pt modelId="{AB386546-A478-4771-B1AB-9586C5891A01}" type="pres">
      <dgm:prSet presAssocID="{A5E56041-0085-4E3E-B6DF-066B1BDDD094}" presName="hierChild5" presStyleCnt="0"/>
      <dgm:spPr/>
    </dgm:pt>
    <dgm:pt modelId="{5CB0D818-0C08-4999-A94B-DAA6B62AB8C2}" type="pres">
      <dgm:prSet presAssocID="{3BD9E2B5-81F7-4A1A-AF00-435C2681F7E2}" presName="hierChild5" presStyleCnt="0"/>
      <dgm:spPr/>
    </dgm:pt>
    <dgm:pt modelId="{F6B61DC0-4FE2-43BC-9023-F76591218777}" type="pres">
      <dgm:prSet presAssocID="{13F22389-42F5-42AC-BC83-4F5A780FB1DA}" presName="Name37" presStyleLbl="parChTrans1D2" presStyleIdx="1" presStyleCnt="3"/>
      <dgm:spPr/>
      <dgm:t>
        <a:bodyPr/>
        <a:lstStyle/>
        <a:p>
          <a:endParaRPr lang="ru-RU"/>
        </a:p>
      </dgm:t>
    </dgm:pt>
    <dgm:pt modelId="{A1744C22-16D6-473E-93D8-8C68C3E4D622}" type="pres">
      <dgm:prSet presAssocID="{D31F4731-56B7-4B12-989B-269F70BDF9BD}" presName="hierRoot2" presStyleCnt="0">
        <dgm:presLayoutVars>
          <dgm:hierBranch val="init"/>
        </dgm:presLayoutVars>
      </dgm:prSet>
      <dgm:spPr/>
    </dgm:pt>
    <dgm:pt modelId="{5082FC0B-E5D3-4A07-8BFE-E1AD48C8392D}" type="pres">
      <dgm:prSet presAssocID="{D31F4731-56B7-4B12-989B-269F70BDF9BD}" presName="rootComposite" presStyleCnt="0"/>
      <dgm:spPr/>
    </dgm:pt>
    <dgm:pt modelId="{27FC8A4B-0246-49F8-B394-760BD7777D5E}" type="pres">
      <dgm:prSet presAssocID="{D31F4731-56B7-4B12-989B-269F70BDF9BD}" presName="rootText" presStyleLbl="node2" presStyleIdx="1" presStyleCnt="3" custLinFactNeighborX="-109" custLinFactNeighborY="-9339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881D573-4AE5-4420-A66B-F5670C02E9C2}" type="pres">
      <dgm:prSet presAssocID="{D31F4731-56B7-4B12-989B-269F70BDF9BD}" presName="rootConnector" presStyleLbl="node2" presStyleIdx="1" presStyleCnt="3"/>
      <dgm:spPr/>
      <dgm:t>
        <a:bodyPr/>
        <a:lstStyle/>
        <a:p>
          <a:endParaRPr lang="ru-RU"/>
        </a:p>
      </dgm:t>
    </dgm:pt>
    <dgm:pt modelId="{896BF6AC-53CD-46A5-88A4-3E5B21CDA320}" type="pres">
      <dgm:prSet presAssocID="{D31F4731-56B7-4B12-989B-269F70BDF9BD}" presName="hierChild4" presStyleCnt="0"/>
      <dgm:spPr/>
    </dgm:pt>
    <dgm:pt modelId="{6B1FF1CE-F7A7-48A1-B7B6-FCF0A273B9DC}" type="pres">
      <dgm:prSet presAssocID="{5571F359-362F-4061-9B7E-9DB6F1D4B842}" presName="Name37" presStyleLbl="parChTrans1D3" presStyleIdx="2" presStyleCnt="6"/>
      <dgm:spPr/>
      <dgm:t>
        <a:bodyPr/>
        <a:lstStyle/>
        <a:p>
          <a:endParaRPr lang="ru-RU"/>
        </a:p>
      </dgm:t>
    </dgm:pt>
    <dgm:pt modelId="{C63C079D-1987-455F-8C28-A7D4C537123A}" type="pres">
      <dgm:prSet presAssocID="{BD045A04-CFCB-4DF5-89D4-322426E28823}" presName="hierRoot2" presStyleCnt="0">
        <dgm:presLayoutVars>
          <dgm:hierBranch val="init"/>
        </dgm:presLayoutVars>
      </dgm:prSet>
      <dgm:spPr/>
    </dgm:pt>
    <dgm:pt modelId="{9BE574DA-C76C-4F00-BD46-1BAD7F8254B0}" type="pres">
      <dgm:prSet presAssocID="{BD045A04-CFCB-4DF5-89D4-322426E28823}" presName="rootComposite" presStyleCnt="0"/>
      <dgm:spPr/>
    </dgm:pt>
    <dgm:pt modelId="{C30C1863-D869-438F-B86A-7F4519B29152}" type="pres">
      <dgm:prSet presAssocID="{BD045A04-CFCB-4DF5-89D4-322426E28823}" presName="rootText" presStyleLbl="node3" presStyleIdx="2" presStyleCnt="6" custLinFactNeighborX="-109" custLinFactNeighborY="560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7146AD1-62BF-48C5-A3BF-0C90BC65F010}" type="pres">
      <dgm:prSet presAssocID="{BD045A04-CFCB-4DF5-89D4-322426E28823}" presName="rootConnector" presStyleLbl="node3" presStyleIdx="2" presStyleCnt="6"/>
      <dgm:spPr/>
      <dgm:t>
        <a:bodyPr/>
        <a:lstStyle/>
        <a:p>
          <a:endParaRPr lang="ru-RU"/>
        </a:p>
      </dgm:t>
    </dgm:pt>
    <dgm:pt modelId="{ACEDDF95-8A98-4F5E-8D10-043B124F5771}" type="pres">
      <dgm:prSet presAssocID="{BD045A04-CFCB-4DF5-89D4-322426E28823}" presName="hierChild4" presStyleCnt="0"/>
      <dgm:spPr/>
    </dgm:pt>
    <dgm:pt modelId="{45622F09-2AF4-4FD7-9B4D-062E4AC85012}" type="pres">
      <dgm:prSet presAssocID="{8A5318F3-0B94-40AE-9A76-DFA608994848}" presName="Name37" presStyleLbl="parChTrans1D4" presStyleIdx="4" presStyleCnt="12"/>
      <dgm:spPr/>
      <dgm:t>
        <a:bodyPr/>
        <a:lstStyle/>
        <a:p>
          <a:endParaRPr lang="ru-RU"/>
        </a:p>
      </dgm:t>
    </dgm:pt>
    <dgm:pt modelId="{5FFFB6A3-7CE4-4477-AE20-E838C2FC2679}" type="pres">
      <dgm:prSet presAssocID="{B03F7234-A592-4C4A-B1A2-7F51F597C415}" presName="hierRoot2" presStyleCnt="0">
        <dgm:presLayoutVars>
          <dgm:hierBranch val="init"/>
        </dgm:presLayoutVars>
      </dgm:prSet>
      <dgm:spPr/>
    </dgm:pt>
    <dgm:pt modelId="{9606F296-1480-4BE4-A24D-AA21EE6C4D3B}" type="pres">
      <dgm:prSet presAssocID="{B03F7234-A592-4C4A-B1A2-7F51F597C415}" presName="rootComposite" presStyleCnt="0"/>
      <dgm:spPr/>
    </dgm:pt>
    <dgm:pt modelId="{393B7726-69C2-40F2-B55D-409BCA82F031}" type="pres">
      <dgm:prSet presAssocID="{B03F7234-A592-4C4A-B1A2-7F51F597C415}" presName="rootText" presStyleLbl="node4" presStyleIdx="4" presStyleCnt="12" custLinFactNeighborX="-2669" custLinFactNeighborY="9882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61095F9-A88D-49E4-8CFD-32116F4A2785}" type="pres">
      <dgm:prSet presAssocID="{B03F7234-A592-4C4A-B1A2-7F51F597C415}" presName="rootConnector" presStyleLbl="node4" presStyleIdx="4" presStyleCnt="12"/>
      <dgm:spPr/>
      <dgm:t>
        <a:bodyPr/>
        <a:lstStyle/>
        <a:p>
          <a:endParaRPr lang="ru-RU"/>
        </a:p>
      </dgm:t>
    </dgm:pt>
    <dgm:pt modelId="{48BD6430-5846-43AD-BA6E-A3C4CB89AC9F}" type="pres">
      <dgm:prSet presAssocID="{B03F7234-A592-4C4A-B1A2-7F51F597C415}" presName="hierChild4" presStyleCnt="0"/>
      <dgm:spPr/>
    </dgm:pt>
    <dgm:pt modelId="{B96FE169-E837-453C-98B8-2ED464FCCA2B}" type="pres">
      <dgm:prSet presAssocID="{B03F7234-A592-4C4A-B1A2-7F51F597C415}" presName="hierChild5" presStyleCnt="0"/>
      <dgm:spPr/>
    </dgm:pt>
    <dgm:pt modelId="{2514A697-0BD7-4BAA-9C7E-355F8B324C3D}" type="pres">
      <dgm:prSet presAssocID="{7451E6B6-0617-4524-9766-C430DDE07B3E}" presName="Name37" presStyleLbl="parChTrans1D4" presStyleIdx="5" presStyleCnt="12"/>
      <dgm:spPr/>
      <dgm:t>
        <a:bodyPr/>
        <a:lstStyle/>
        <a:p>
          <a:endParaRPr lang="ru-RU"/>
        </a:p>
      </dgm:t>
    </dgm:pt>
    <dgm:pt modelId="{DD4E7D48-39CD-4B67-B363-E01714FA3A5B}" type="pres">
      <dgm:prSet presAssocID="{AC0A747E-4723-45F4-9986-2FAD4B616757}" presName="hierRoot2" presStyleCnt="0">
        <dgm:presLayoutVars>
          <dgm:hierBranch val="init"/>
        </dgm:presLayoutVars>
      </dgm:prSet>
      <dgm:spPr/>
    </dgm:pt>
    <dgm:pt modelId="{A8955574-557B-4863-9440-6772750A7F75}" type="pres">
      <dgm:prSet presAssocID="{AC0A747E-4723-45F4-9986-2FAD4B616757}" presName="rootComposite" presStyleCnt="0"/>
      <dgm:spPr/>
    </dgm:pt>
    <dgm:pt modelId="{ED14ACDE-0EC4-43E3-A8E7-2834FA9483FE}" type="pres">
      <dgm:prSet presAssocID="{AC0A747E-4723-45F4-9986-2FAD4B616757}" presName="rootText" presStyleLbl="node4" presStyleIdx="5" presStyleCnt="12" custLinFactNeighborX="-2669" custLinFactNeighborY="9882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D8AAA0D-DB57-43AB-8F3B-0149C49560BC}" type="pres">
      <dgm:prSet presAssocID="{AC0A747E-4723-45F4-9986-2FAD4B616757}" presName="rootConnector" presStyleLbl="node4" presStyleIdx="5" presStyleCnt="12"/>
      <dgm:spPr/>
      <dgm:t>
        <a:bodyPr/>
        <a:lstStyle/>
        <a:p>
          <a:endParaRPr lang="ru-RU"/>
        </a:p>
      </dgm:t>
    </dgm:pt>
    <dgm:pt modelId="{1C72B09A-4257-4940-B7D0-B9FB91915974}" type="pres">
      <dgm:prSet presAssocID="{AC0A747E-4723-45F4-9986-2FAD4B616757}" presName="hierChild4" presStyleCnt="0"/>
      <dgm:spPr/>
    </dgm:pt>
    <dgm:pt modelId="{D8303BCD-BD41-426F-A561-2F66DF358B4D}" type="pres">
      <dgm:prSet presAssocID="{AC0A747E-4723-45F4-9986-2FAD4B616757}" presName="hierChild5" presStyleCnt="0"/>
      <dgm:spPr/>
    </dgm:pt>
    <dgm:pt modelId="{D5B082BB-7298-40AA-8A1E-A8948843C46D}" type="pres">
      <dgm:prSet presAssocID="{BD045A04-CFCB-4DF5-89D4-322426E28823}" presName="hierChild5" presStyleCnt="0"/>
      <dgm:spPr/>
    </dgm:pt>
    <dgm:pt modelId="{777F01F5-F90B-437E-8D7A-EF024D064B07}" type="pres">
      <dgm:prSet presAssocID="{7983D01D-F598-4D34-8046-3B672D0B5697}" presName="Name37" presStyleLbl="parChTrans1D3" presStyleIdx="3" presStyleCnt="6"/>
      <dgm:spPr/>
      <dgm:t>
        <a:bodyPr/>
        <a:lstStyle/>
        <a:p>
          <a:endParaRPr lang="ru-RU"/>
        </a:p>
      </dgm:t>
    </dgm:pt>
    <dgm:pt modelId="{39B127D7-68C5-4053-9112-FDC00B6CB47F}" type="pres">
      <dgm:prSet presAssocID="{C235CB69-EB88-477F-A1A4-4861CFDD5024}" presName="hierRoot2" presStyleCnt="0">
        <dgm:presLayoutVars>
          <dgm:hierBranch val="init"/>
        </dgm:presLayoutVars>
      </dgm:prSet>
      <dgm:spPr/>
    </dgm:pt>
    <dgm:pt modelId="{8F3AEF3E-6EB8-477F-9BBB-32DDE419468A}" type="pres">
      <dgm:prSet presAssocID="{C235CB69-EB88-477F-A1A4-4861CFDD5024}" presName="rootComposite" presStyleCnt="0"/>
      <dgm:spPr/>
    </dgm:pt>
    <dgm:pt modelId="{5574D404-43A1-4746-A7AA-C5B2DAE8CA1F}" type="pres">
      <dgm:prSet presAssocID="{C235CB69-EB88-477F-A1A4-4861CFDD5024}" presName="rootText" presStyleLbl="node3" presStyleIdx="3" presStyleCnt="6" custLinFactNeighborX="-109" custLinFactNeighborY="560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5D5BF99-130E-458E-AB2B-2F6670177898}" type="pres">
      <dgm:prSet presAssocID="{C235CB69-EB88-477F-A1A4-4861CFDD5024}" presName="rootConnector" presStyleLbl="node3" presStyleIdx="3" presStyleCnt="6"/>
      <dgm:spPr/>
      <dgm:t>
        <a:bodyPr/>
        <a:lstStyle/>
        <a:p>
          <a:endParaRPr lang="ru-RU"/>
        </a:p>
      </dgm:t>
    </dgm:pt>
    <dgm:pt modelId="{7C7538A3-68E2-4284-8174-E102A7D11A02}" type="pres">
      <dgm:prSet presAssocID="{C235CB69-EB88-477F-A1A4-4861CFDD5024}" presName="hierChild4" presStyleCnt="0"/>
      <dgm:spPr/>
    </dgm:pt>
    <dgm:pt modelId="{D2A9F5ED-1A28-489E-921D-7B9787A67EC9}" type="pres">
      <dgm:prSet presAssocID="{4501E6B7-D937-41F0-B1EF-0446B8C463EA}" presName="Name37" presStyleLbl="parChTrans1D4" presStyleIdx="6" presStyleCnt="12"/>
      <dgm:spPr/>
      <dgm:t>
        <a:bodyPr/>
        <a:lstStyle/>
        <a:p>
          <a:endParaRPr lang="ru-RU"/>
        </a:p>
      </dgm:t>
    </dgm:pt>
    <dgm:pt modelId="{AAADFC91-145F-4807-A924-3BA01D2CBB82}" type="pres">
      <dgm:prSet presAssocID="{1BF8B85D-1E66-4FA4-8173-F59F745EF7E2}" presName="hierRoot2" presStyleCnt="0">
        <dgm:presLayoutVars>
          <dgm:hierBranch val="init"/>
        </dgm:presLayoutVars>
      </dgm:prSet>
      <dgm:spPr/>
    </dgm:pt>
    <dgm:pt modelId="{550A70CF-B298-464F-8244-F1852FC65BC1}" type="pres">
      <dgm:prSet presAssocID="{1BF8B85D-1E66-4FA4-8173-F59F745EF7E2}" presName="rootComposite" presStyleCnt="0"/>
      <dgm:spPr/>
    </dgm:pt>
    <dgm:pt modelId="{61FA4613-082B-49CF-ADB8-843A6CAC9625}" type="pres">
      <dgm:prSet presAssocID="{1BF8B85D-1E66-4FA4-8173-F59F745EF7E2}" presName="rootText" presStyleLbl="node4" presStyleIdx="6" presStyleCnt="12" custLinFactNeighborX="-2669" custLinFactNeighborY="9882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74B2904-514A-408B-B8A8-53BBE4D99C53}" type="pres">
      <dgm:prSet presAssocID="{1BF8B85D-1E66-4FA4-8173-F59F745EF7E2}" presName="rootConnector" presStyleLbl="node4" presStyleIdx="6" presStyleCnt="12"/>
      <dgm:spPr/>
      <dgm:t>
        <a:bodyPr/>
        <a:lstStyle/>
        <a:p>
          <a:endParaRPr lang="ru-RU"/>
        </a:p>
      </dgm:t>
    </dgm:pt>
    <dgm:pt modelId="{5D81A9C0-A78A-41AB-AB07-1466435B72EF}" type="pres">
      <dgm:prSet presAssocID="{1BF8B85D-1E66-4FA4-8173-F59F745EF7E2}" presName="hierChild4" presStyleCnt="0"/>
      <dgm:spPr/>
    </dgm:pt>
    <dgm:pt modelId="{B6332540-DB7A-4140-8057-C64224B3A34D}" type="pres">
      <dgm:prSet presAssocID="{1BF8B85D-1E66-4FA4-8173-F59F745EF7E2}" presName="hierChild5" presStyleCnt="0"/>
      <dgm:spPr/>
    </dgm:pt>
    <dgm:pt modelId="{1375A6C1-E5D0-47DC-95C2-F1AAEACF006E}" type="pres">
      <dgm:prSet presAssocID="{FBE84766-B639-4553-A6BF-983D724A64C6}" presName="Name37" presStyleLbl="parChTrans1D4" presStyleIdx="7" presStyleCnt="12"/>
      <dgm:spPr/>
      <dgm:t>
        <a:bodyPr/>
        <a:lstStyle/>
        <a:p>
          <a:endParaRPr lang="ru-RU"/>
        </a:p>
      </dgm:t>
    </dgm:pt>
    <dgm:pt modelId="{76180C16-371B-4596-A3A6-81C8ACE10031}" type="pres">
      <dgm:prSet presAssocID="{A454F4EA-1666-4D7F-8EDD-06E1375510AA}" presName="hierRoot2" presStyleCnt="0">
        <dgm:presLayoutVars>
          <dgm:hierBranch val="init"/>
        </dgm:presLayoutVars>
      </dgm:prSet>
      <dgm:spPr/>
    </dgm:pt>
    <dgm:pt modelId="{A4B4210D-75FF-469F-B696-B71D19A8834F}" type="pres">
      <dgm:prSet presAssocID="{A454F4EA-1666-4D7F-8EDD-06E1375510AA}" presName="rootComposite" presStyleCnt="0"/>
      <dgm:spPr/>
    </dgm:pt>
    <dgm:pt modelId="{F88DAFF7-EE4A-4896-8C06-45B9B8250F75}" type="pres">
      <dgm:prSet presAssocID="{A454F4EA-1666-4D7F-8EDD-06E1375510AA}" presName="rootText" presStyleLbl="node4" presStyleIdx="7" presStyleCnt="12" custLinFactNeighborX="-2669" custLinFactNeighborY="9882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8C9C3EF-8CB0-42D3-9B79-E34FE3E1E685}" type="pres">
      <dgm:prSet presAssocID="{A454F4EA-1666-4D7F-8EDD-06E1375510AA}" presName="rootConnector" presStyleLbl="node4" presStyleIdx="7" presStyleCnt="12"/>
      <dgm:spPr/>
      <dgm:t>
        <a:bodyPr/>
        <a:lstStyle/>
        <a:p>
          <a:endParaRPr lang="ru-RU"/>
        </a:p>
      </dgm:t>
    </dgm:pt>
    <dgm:pt modelId="{95FC7A3B-4A72-4B37-B319-AB6A842D94ED}" type="pres">
      <dgm:prSet presAssocID="{A454F4EA-1666-4D7F-8EDD-06E1375510AA}" presName="hierChild4" presStyleCnt="0"/>
      <dgm:spPr/>
    </dgm:pt>
    <dgm:pt modelId="{81687A65-7CC7-46ED-8378-CCB2548E40C3}" type="pres">
      <dgm:prSet presAssocID="{A454F4EA-1666-4D7F-8EDD-06E1375510AA}" presName="hierChild5" presStyleCnt="0"/>
      <dgm:spPr/>
    </dgm:pt>
    <dgm:pt modelId="{66D7BBDF-E3CB-4448-AC4A-608DE4051B7F}" type="pres">
      <dgm:prSet presAssocID="{C235CB69-EB88-477F-A1A4-4861CFDD5024}" presName="hierChild5" presStyleCnt="0"/>
      <dgm:spPr/>
    </dgm:pt>
    <dgm:pt modelId="{2DFB64F4-6E04-4CED-A447-F21C281BB1B9}" type="pres">
      <dgm:prSet presAssocID="{D31F4731-56B7-4B12-989B-269F70BDF9BD}" presName="hierChild5" presStyleCnt="0"/>
      <dgm:spPr/>
    </dgm:pt>
    <dgm:pt modelId="{C2172A25-D97D-4678-98ED-C058A7B7180E}" type="pres">
      <dgm:prSet presAssocID="{279F96CA-F0BB-4881-91B6-A22A053DC561}" presName="Name37" presStyleLbl="parChTrans1D2" presStyleIdx="2" presStyleCnt="3"/>
      <dgm:spPr/>
      <dgm:t>
        <a:bodyPr/>
        <a:lstStyle/>
        <a:p>
          <a:endParaRPr lang="ru-RU"/>
        </a:p>
      </dgm:t>
    </dgm:pt>
    <dgm:pt modelId="{C729F47C-49FF-499A-AF00-3001C56A6E0B}" type="pres">
      <dgm:prSet presAssocID="{5E7DEB97-7AAE-438E-A380-AC812E11F948}" presName="hierRoot2" presStyleCnt="0">
        <dgm:presLayoutVars>
          <dgm:hierBranch val="init"/>
        </dgm:presLayoutVars>
      </dgm:prSet>
      <dgm:spPr/>
    </dgm:pt>
    <dgm:pt modelId="{551CBA1B-A4B6-4286-B5AA-BC4C655A3C32}" type="pres">
      <dgm:prSet presAssocID="{5E7DEB97-7AAE-438E-A380-AC812E11F948}" presName="rootComposite" presStyleCnt="0"/>
      <dgm:spPr/>
    </dgm:pt>
    <dgm:pt modelId="{3AF9FC4F-58C7-4C88-AD15-3C6191816753}" type="pres">
      <dgm:prSet presAssocID="{5E7DEB97-7AAE-438E-A380-AC812E11F948}" presName="rootText" presStyleLbl="node2" presStyleIdx="2" presStyleCnt="3" custLinFactNeighborX="-109" custLinFactNeighborY="-9339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5F26091-5C69-40E8-A50A-D1380D926697}" type="pres">
      <dgm:prSet presAssocID="{5E7DEB97-7AAE-438E-A380-AC812E11F948}" presName="rootConnector" presStyleLbl="node2" presStyleIdx="2" presStyleCnt="3"/>
      <dgm:spPr/>
      <dgm:t>
        <a:bodyPr/>
        <a:lstStyle/>
        <a:p>
          <a:endParaRPr lang="ru-RU"/>
        </a:p>
      </dgm:t>
    </dgm:pt>
    <dgm:pt modelId="{856419D9-55A2-4D62-B311-8673981B599B}" type="pres">
      <dgm:prSet presAssocID="{5E7DEB97-7AAE-438E-A380-AC812E11F948}" presName="hierChild4" presStyleCnt="0"/>
      <dgm:spPr/>
    </dgm:pt>
    <dgm:pt modelId="{B4F893AD-9467-46C6-90CA-3EB2CEF2562D}" type="pres">
      <dgm:prSet presAssocID="{DDC2B32A-B954-45CE-9280-CFDDBC9A1ADB}" presName="Name37" presStyleLbl="parChTrans1D3" presStyleIdx="4" presStyleCnt="6"/>
      <dgm:spPr/>
      <dgm:t>
        <a:bodyPr/>
        <a:lstStyle/>
        <a:p>
          <a:endParaRPr lang="ru-RU"/>
        </a:p>
      </dgm:t>
    </dgm:pt>
    <dgm:pt modelId="{45D7E436-FACC-4B37-B328-386BB59E6A25}" type="pres">
      <dgm:prSet presAssocID="{60996DDA-4416-4AAA-9DFC-2B030DE66F6B}" presName="hierRoot2" presStyleCnt="0">
        <dgm:presLayoutVars>
          <dgm:hierBranch val="init"/>
        </dgm:presLayoutVars>
      </dgm:prSet>
      <dgm:spPr/>
    </dgm:pt>
    <dgm:pt modelId="{5B374753-4817-4E35-BEE0-A08CA198B3E8}" type="pres">
      <dgm:prSet presAssocID="{60996DDA-4416-4AAA-9DFC-2B030DE66F6B}" presName="rootComposite" presStyleCnt="0"/>
      <dgm:spPr/>
    </dgm:pt>
    <dgm:pt modelId="{2C3B5F9D-64EB-4021-8183-2B5915D1994A}" type="pres">
      <dgm:prSet presAssocID="{60996DDA-4416-4AAA-9DFC-2B030DE66F6B}" presName="rootText" presStyleLbl="node3" presStyleIdx="4" presStyleCnt="6" custLinFactNeighborX="-109" custLinFactNeighborY="560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CD357D7-5CD1-4395-9455-8756525F9EFC}" type="pres">
      <dgm:prSet presAssocID="{60996DDA-4416-4AAA-9DFC-2B030DE66F6B}" presName="rootConnector" presStyleLbl="node3" presStyleIdx="4" presStyleCnt="6"/>
      <dgm:spPr/>
      <dgm:t>
        <a:bodyPr/>
        <a:lstStyle/>
        <a:p>
          <a:endParaRPr lang="ru-RU"/>
        </a:p>
      </dgm:t>
    </dgm:pt>
    <dgm:pt modelId="{AB2C851E-FA5E-44BB-9379-C418BFC13B01}" type="pres">
      <dgm:prSet presAssocID="{60996DDA-4416-4AAA-9DFC-2B030DE66F6B}" presName="hierChild4" presStyleCnt="0"/>
      <dgm:spPr/>
    </dgm:pt>
    <dgm:pt modelId="{3C4A0328-8350-440A-9E72-BD7CF4758415}" type="pres">
      <dgm:prSet presAssocID="{B9E2C34C-42BB-422E-AA54-7CA23B2C6B18}" presName="Name37" presStyleLbl="parChTrans1D4" presStyleIdx="8" presStyleCnt="12"/>
      <dgm:spPr/>
      <dgm:t>
        <a:bodyPr/>
        <a:lstStyle/>
        <a:p>
          <a:endParaRPr lang="ru-RU"/>
        </a:p>
      </dgm:t>
    </dgm:pt>
    <dgm:pt modelId="{EB3971A3-02CB-4C5F-87A6-A056BB8942D3}" type="pres">
      <dgm:prSet presAssocID="{05DD8A00-F67C-449D-8B1B-D22C4AE2C4D1}" presName="hierRoot2" presStyleCnt="0">
        <dgm:presLayoutVars>
          <dgm:hierBranch val="init"/>
        </dgm:presLayoutVars>
      </dgm:prSet>
      <dgm:spPr/>
    </dgm:pt>
    <dgm:pt modelId="{0605B7C2-419B-415B-B846-D21E16EB94A9}" type="pres">
      <dgm:prSet presAssocID="{05DD8A00-F67C-449D-8B1B-D22C4AE2C4D1}" presName="rootComposite" presStyleCnt="0"/>
      <dgm:spPr/>
    </dgm:pt>
    <dgm:pt modelId="{3C1ED2E0-7B6F-4E69-9983-7FB13BC48D4E}" type="pres">
      <dgm:prSet presAssocID="{05DD8A00-F67C-449D-8B1B-D22C4AE2C4D1}" presName="rootText" presStyleLbl="node4" presStyleIdx="8" presStyleCnt="12" custLinFactNeighborX="-2669" custLinFactNeighborY="9882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DC4CD7B-5F56-43B1-960E-D2D05ECC8820}" type="pres">
      <dgm:prSet presAssocID="{05DD8A00-F67C-449D-8B1B-D22C4AE2C4D1}" presName="rootConnector" presStyleLbl="node4" presStyleIdx="8" presStyleCnt="12"/>
      <dgm:spPr/>
      <dgm:t>
        <a:bodyPr/>
        <a:lstStyle/>
        <a:p>
          <a:endParaRPr lang="ru-RU"/>
        </a:p>
      </dgm:t>
    </dgm:pt>
    <dgm:pt modelId="{497CF646-FC6F-4DFA-A5F8-007EC341381F}" type="pres">
      <dgm:prSet presAssocID="{05DD8A00-F67C-449D-8B1B-D22C4AE2C4D1}" presName="hierChild4" presStyleCnt="0"/>
      <dgm:spPr/>
    </dgm:pt>
    <dgm:pt modelId="{682558A3-F3CA-44E6-89D8-E641C2DBC6D3}" type="pres">
      <dgm:prSet presAssocID="{05DD8A00-F67C-449D-8B1B-D22C4AE2C4D1}" presName="hierChild5" presStyleCnt="0"/>
      <dgm:spPr/>
    </dgm:pt>
    <dgm:pt modelId="{25EBC3A0-B677-442E-B8B3-54734FD1E17F}" type="pres">
      <dgm:prSet presAssocID="{707E43CC-4E8A-4E2B-8FBE-3EB8968B23BE}" presName="Name37" presStyleLbl="parChTrans1D4" presStyleIdx="9" presStyleCnt="12"/>
      <dgm:spPr/>
      <dgm:t>
        <a:bodyPr/>
        <a:lstStyle/>
        <a:p>
          <a:endParaRPr lang="ru-RU"/>
        </a:p>
      </dgm:t>
    </dgm:pt>
    <dgm:pt modelId="{B6B19C78-DFF8-4E37-8BD7-7D128EA035E0}" type="pres">
      <dgm:prSet presAssocID="{4488A679-73B9-4E4A-87FA-61F3666EA9D2}" presName="hierRoot2" presStyleCnt="0">
        <dgm:presLayoutVars>
          <dgm:hierBranch val="init"/>
        </dgm:presLayoutVars>
      </dgm:prSet>
      <dgm:spPr/>
    </dgm:pt>
    <dgm:pt modelId="{F4867852-647F-43DF-B69D-BB0D6FE06A5B}" type="pres">
      <dgm:prSet presAssocID="{4488A679-73B9-4E4A-87FA-61F3666EA9D2}" presName="rootComposite" presStyleCnt="0"/>
      <dgm:spPr/>
    </dgm:pt>
    <dgm:pt modelId="{F9775617-088E-4092-9CB5-0856BEE26BD8}" type="pres">
      <dgm:prSet presAssocID="{4488A679-73B9-4E4A-87FA-61F3666EA9D2}" presName="rootText" presStyleLbl="node4" presStyleIdx="9" presStyleCnt="12" custLinFactNeighborX="-2669" custLinFactNeighborY="9882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F1EE968-AF3F-4C06-B7C4-F190CB693043}" type="pres">
      <dgm:prSet presAssocID="{4488A679-73B9-4E4A-87FA-61F3666EA9D2}" presName="rootConnector" presStyleLbl="node4" presStyleIdx="9" presStyleCnt="12"/>
      <dgm:spPr/>
      <dgm:t>
        <a:bodyPr/>
        <a:lstStyle/>
        <a:p>
          <a:endParaRPr lang="ru-RU"/>
        </a:p>
      </dgm:t>
    </dgm:pt>
    <dgm:pt modelId="{63EED46E-06F8-4A12-812F-C77D4118123E}" type="pres">
      <dgm:prSet presAssocID="{4488A679-73B9-4E4A-87FA-61F3666EA9D2}" presName="hierChild4" presStyleCnt="0"/>
      <dgm:spPr/>
    </dgm:pt>
    <dgm:pt modelId="{63E40073-2B1C-4AE8-8E63-05BACB803412}" type="pres">
      <dgm:prSet presAssocID="{4488A679-73B9-4E4A-87FA-61F3666EA9D2}" presName="hierChild5" presStyleCnt="0"/>
      <dgm:spPr/>
    </dgm:pt>
    <dgm:pt modelId="{01862462-69AC-4B8B-A5F3-CC42BBD5B86A}" type="pres">
      <dgm:prSet presAssocID="{60996DDA-4416-4AAA-9DFC-2B030DE66F6B}" presName="hierChild5" presStyleCnt="0"/>
      <dgm:spPr/>
    </dgm:pt>
    <dgm:pt modelId="{3EBCE136-2EB1-4E37-B256-7F833EA6C14B}" type="pres">
      <dgm:prSet presAssocID="{32F7BF8B-8297-4548-80B0-AE10D2948D46}" presName="Name37" presStyleLbl="parChTrans1D3" presStyleIdx="5" presStyleCnt="6"/>
      <dgm:spPr/>
      <dgm:t>
        <a:bodyPr/>
        <a:lstStyle/>
        <a:p>
          <a:endParaRPr lang="ru-RU"/>
        </a:p>
      </dgm:t>
    </dgm:pt>
    <dgm:pt modelId="{4AF0C792-6AD4-4DAA-8FDE-107A56C861E1}" type="pres">
      <dgm:prSet presAssocID="{68A15179-0660-4A55-9DD1-28AE9AE0A54D}" presName="hierRoot2" presStyleCnt="0">
        <dgm:presLayoutVars>
          <dgm:hierBranch val="init"/>
        </dgm:presLayoutVars>
      </dgm:prSet>
      <dgm:spPr/>
    </dgm:pt>
    <dgm:pt modelId="{B971AAC6-7B65-49F7-9556-D5664A88C523}" type="pres">
      <dgm:prSet presAssocID="{68A15179-0660-4A55-9DD1-28AE9AE0A54D}" presName="rootComposite" presStyleCnt="0"/>
      <dgm:spPr/>
    </dgm:pt>
    <dgm:pt modelId="{8FDB8DCA-0757-4242-BC2D-2A37C64DB8B5}" type="pres">
      <dgm:prSet presAssocID="{68A15179-0660-4A55-9DD1-28AE9AE0A54D}" presName="rootText" presStyleLbl="node3" presStyleIdx="5" presStyleCnt="6" custLinFactNeighborX="-109" custLinFactNeighborY="560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D5B2A0B-BC09-4274-BD82-0B4E4604EA3B}" type="pres">
      <dgm:prSet presAssocID="{68A15179-0660-4A55-9DD1-28AE9AE0A54D}" presName="rootConnector" presStyleLbl="node3" presStyleIdx="5" presStyleCnt="6"/>
      <dgm:spPr/>
      <dgm:t>
        <a:bodyPr/>
        <a:lstStyle/>
        <a:p>
          <a:endParaRPr lang="ru-RU"/>
        </a:p>
      </dgm:t>
    </dgm:pt>
    <dgm:pt modelId="{5D019E0E-234C-4951-AE6F-1F2CD74B0019}" type="pres">
      <dgm:prSet presAssocID="{68A15179-0660-4A55-9DD1-28AE9AE0A54D}" presName="hierChild4" presStyleCnt="0"/>
      <dgm:spPr/>
    </dgm:pt>
    <dgm:pt modelId="{579D4615-06DB-4F57-A8DD-CD140C9C2C98}" type="pres">
      <dgm:prSet presAssocID="{4DF09A82-2EF6-4942-8BC6-172A5D666FFE}" presName="Name37" presStyleLbl="parChTrans1D4" presStyleIdx="10" presStyleCnt="12"/>
      <dgm:spPr/>
      <dgm:t>
        <a:bodyPr/>
        <a:lstStyle/>
        <a:p>
          <a:endParaRPr lang="ru-RU"/>
        </a:p>
      </dgm:t>
    </dgm:pt>
    <dgm:pt modelId="{74080DA3-42A0-4EA6-AEA8-0BB53BD6B9F4}" type="pres">
      <dgm:prSet presAssocID="{A649C2EE-E3D3-4EB4-B798-0D628FAE2C12}" presName="hierRoot2" presStyleCnt="0">
        <dgm:presLayoutVars>
          <dgm:hierBranch val="init"/>
        </dgm:presLayoutVars>
      </dgm:prSet>
      <dgm:spPr/>
    </dgm:pt>
    <dgm:pt modelId="{CB204FE2-F89B-4398-87BB-A29C701FF1F2}" type="pres">
      <dgm:prSet presAssocID="{A649C2EE-E3D3-4EB4-B798-0D628FAE2C12}" presName="rootComposite" presStyleCnt="0"/>
      <dgm:spPr/>
    </dgm:pt>
    <dgm:pt modelId="{8624FD4F-BE10-4EC7-B121-274E37CAEFD3}" type="pres">
      <dgm:prSet presAssocID="{A649C2EE-E3D3-4EB4-B798-0D628FAE2C12}" presName="rootText" presStyleLbl="node4" presStyleIdx="10" presStyleCnt="12" custLinFactNeighborX="-2669" custLinFactNeighborY="9882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3435732-D95A-4226-BEAE-39FBAE5BCB06}" type="pres">
      <dgm:prSet presAssocID="{A649C2EE-E3D3-4EB4-B798-0D628FAE2C12}" presName="rootConnector" presStyleLbl="node4" presStyleIdx="10" presStyleCnt="12"/>
      <dgm:spPr/>
      <dgm:t>
        <a:bodyPr/>
        <a:lstStyle/>
        <a:p>
          <a:endParaRPr lang="ru-RU"/>
        </a:p>
      </dgm:t>
    </dgm:pt>
    <dgm:pt modelId="{E96CE69D-21DC-4673-ACA4-0085BEADD04E}" type="pres">
      <dgm:prSet presAssocID="{A649C2EE-E3D3-4EB4-B798-0D628FAE2C12}" presName="hierChild4" presStyleCnt="0"/>
      <dgm:spPr/>
    </dgm:pt>
    <dgm:pt modelId="{556DC650-F168-4A4A-9950-2636BAA4AEAF}" type="pres">
      <dgm:prSet presAssocID="{A649C2EE-E3D3-4EB4-B798-0D628FAE2C12}" presName="hierChild5" presStyleCnt="0"/>
      <dgm:spPr/>
    </dgm:pt>
    <dgm:pt modelId="{5D76E90B-C513-44ED-909A-39BF3F8F801D}" type="pres">
      <dgm:prSet presAssocID="{D33D3E74-6E9A-427D-A6AF-908A55BB540E}" presName="Name37" presStyleLbl="parChTrans1D4" presStyleIdx="11" presStyleCnt="12"/>
      <dgm:spPr/>
      <dgm:t>
        <a:bodyPr/>
        <a:lstStyle/>
        <a:p>
          <a:endParaRPr lang="ru-RU"/>
        </a:p>
      </dgm:t>
    </dgm:pt>
    <dgm:pt modelId="{03C7025B-F80A-465F-9011-A1D810053951}" type="pres">
      <dgm:prSet presAssocID="{1F274DEF-1785-4F66-845D-68E2CD04181E}" presName="hierRoot2" presStyleCnt="0">
        <dgm:presLayoutVars>
          <dgm:hierBranch val="init"/>
        </dgm:presLayoutVars>
      </dgm:prSet>
      <dgm:spPr/>
    </dgm:pt>
    <dgm:pt modelId="{387FF440-459E-4035-8982-B44E8B1BB0BC}" type="pres">
      <dgm:prSet presAssocID="{1F274DEF-1785-4F66-845D-68E2CD04181E}" presName="rootComposite" presStyleCnt="0"/>
      <dgm:spPr/>
    </dgm:pt>
    <dgm:pt modelId="{65CA4B9A-F5CE-49B0-A125-C3F6469E1F8C}" type="pres">
      <dgm:prSet presAssocID="{1F274DEF-1785-4F66-845D-68E2CD04181E}" presName="rootText" presStyleLbl="node4" presStyleIdx="11" presStyleCnt="12" custLinFactNeighborX="-2669" custLinFactNeighborY="9882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E087249-CF85-4D60-9AC3-5E89227EC789}" type="pres">
      <dgm:prSet presAssocID="{1F274DEF-1785-4F66-845D-68E2CD04181E}" presName="rootConnector" presStyleLbl="node4" presStyleIdx="11" presStyleCnt="12"/>
      <dgm:spPr/>
      <dgm:t>
        <a:bodyPr/>
        <a:lstStyle/>
        <a:p>
          <a:endParaRPr lang="ru-RU"/>
        </a:p>
      </dgm:t>
    </dgm:pt>
    <dgm:pt modelId="{7357E78C-EB4F-464C-9413-6A7D539E621D}" type="pres">
      <dgm:prSet presAssocID="{1F274DEF-1785-4F66-845D-68E2CD04181E}" presName="hierChild4" presStyleCnt="0"/>
      <dgm:spPr/>
    </dgm:pt>
    <dgm:pt modelId="{A2A4B443-1324-4D0D-A439-2B1B6D89567F}" type="pres">
      <dgm:prSet presAssocID="{1F274DEF-1785-4F66-845D-68E2CD04181E}" presName="hierChild5" presStyleCnt="0"/>
      <dgm:spPr/>
    </dgm:pt>
    <dgm:pt modelId="{93444E24-517F-4109-B970-AF07DF6E8037}" type="pres">
      <dgm:prSet presAssocID="{68A15179-0660-4A55-9DD1-28AE9AE0A54D}" presName="hierChild5" presStyleCnt="0"/>
      <dgm:spPr/>
    </dgm:pt>
    <dgm:pt modelId="{FE3398EB-FBFB-4BF1-9CFF-E1AE8D185F66}" type="pres">
      <dgm:prSet presAssocID="{5E7DEB97-7AAE-438E-A380-AC812E11F948}" presName="hierChild5" presStyleCnt="0"/>
      <dgm:spPr/>
    </dgm:pt>
    <dgm:pt modelId="{CA130739-5753-4D40-8FBD-1111968668FF}" type="pres">
      <dgm:prSet presAssocID="{AAE6310B-E238-44C6-B5B3-B4D15AA73EF1}" presName="hierChild3" presStyleCnt="0"/>
      <dgm:spPr/>
    </dgm:pt>
  </dgm:ptLst>
  <dgm:cxnLst>
    <dgm:cxn modelId="{A10B4D99-2CC5-487B-8304-2506A395EA37}" type="presOf" srcId="{8A5318F3-0B94-40AE-9A76-DFA608994848}" destId="{45622F09-2AF4-4FD7-9B4D-062E4AC85012}" srcOrd="0" destOrd="0" presId="urn:microsoft.com/office/officeart/2005/8/layout/orgChart1"/>
    <dgm:cxn modelId="{443C3A78-6BBE-4612-8768-673816930A4E}" srcId="{5E7DEB97-7AAE-438E-A380-AC812E11F948}" destId="{68A15179-0660-4A55-9DD1-28AE9AE0A54D}" srcOrd="1" destOrd="0" parTransId="{32F7BF8B-8297-4548-80B0-AE10D2948D46}" sibTransId="{BF80288B-E9AA-4A01-A318-AB6F6DE26E10}"/>
    <dgm:cxn modelId="{D9C5A0A2-F3A5-43CE-B8EC-1114390999FA}" type="presOf" srcId="{4488A679-73B9-4E4A-87FA-61F3666EA9D2}" destId="{0F1EE968-AF3F-4C06-B7C4-F190CB693043}" srcOrd="1" destOrd="0" presId="urn:microsoft.com/office/officeart/2005/8/layout/orgChart1"/>
    <dgm:cxn modelId="{EAF790D9-1965-4877-A111-102E4ABFB7E7}" type="presOf" srcId="{55217557-671E-42BE-ADE9-3D8F942839C5}" destId="{95C7DF45-3DB0-4586-BE4B-56E6120F949D}" srcOrd="0" destOrd="0" presId="urn:microsoft.com/office/officeart/2005/8/layout/orgChart1"/>
    <dgm:cxn modelId="{368744DB-9941-45E6-95C7-FDE9E937EB2F}" srcId="{702FE364-63FE-488A-B298-63856E746006}" destId="{AAE6310B-E238-44C6-B5B3-B4D15AA73EF1}" srcOrd="0" destOrd="0" parTransId="{14497253-56B3-49E0-8117-43071D38504F}" sibTransId="{6BC5D2D2-9D9E-4650-85A0-10EF47EABA38}"/>
    <dgm:cxn modelId="{E234AB39-1CFF-4FD5-A60F-AA6FFB5894FE}" type="presOf" srcId="{1BF8B85D-1E66-4FA4-8173-F59F745EF7E2}" destId="{61FA4613-082B-49CF-ADB8-843A6CAC9625}" srcOrd="0" destOrd="0" presId="urn:microsoft.com/office/officeart/2005/8/layout/orgChart1"/>
    <dgm:cxn modelId="{10840708-5703-4792-AA06-0B88282C6B2A}" type="presOf" srcId="{32F7BF8B-8297-4548-80B0-AE10D2948D46}" destId="{3EBCE136-2EB1-4E37-B256-7F833EA6C14B}" srcOrd="0" destOrd="0" presId="urn:microsoft.com/office/officeart/2005/8/layout/orgChart1"/>
    <dgm:cxn modelId="{265D4B22-2020-4E32-B44E-271331BC2F47}" type="presOf" srcId="{5E7DEB97-7AAE-438E-A380-AC812E11F948}" destId="{3AF9FC4F-58C7-4C88-AD15-3C6191816753}" srcOrd="0" destOrd="0" presId="urn:microsoft.com/office/officeart/2005/8/layout/orgChart1"/>
    <dgm:cxn modelId="{06814124-91A5-4C47-9AA8-6800898F08E4}" srcId="{BD045A04-CFCB-4DF5-89D4-322426E28823}" destId="{AC0A747E-4723-45F4-9986-2FAD4B616757}" srcOrd="1" destOrd="0" parTransId="{7451E6B6-0617-4524-9766-C430DDE07B3E}" sibTransId="{ECDAC3E1-C867-40B6-A8E6-303E1B4AB805}"/>
    <dgm:cxn modelId="{A6264C59-283B-41C7-B8FA-611198F314EB}" srcId="{60996DDA-4416-4AAA-9DFC-2B030DE66F6B}" destId="{05DD8A00-F67C-449D-8B1B-D22C4AE2C4D1}" srcOrd="0" destOrd="0" parTransId="{B9E2C34C-42BB-422E-AA54-7CA23B2C6B18}" sibTransId="{A68EBAE7-C9CD-46E6-9831-605150F40201}"/>
    <dgm:cxn modelId="{D2B26C4F-FED0-4B41-8C76-C01DDD9F5250}" type="presOf" srcId="{AC0A747E-4723-45F4-9986-2FAD4B616757}" destId="{0D8AAA0D-DB57-43AB-8F3B-0149C49560BC}" srcOrd="1" destOrd="0" presId="urn:microsoft.com/office/officeart/2005/8/layout/orgChart1"/>
    <dgm:cxn modelId="{4A695F35-FFD8-41E1-A70E-D3BA049B1EA8}" srcId="{BD045A04-CFCB-4DF5-89D4-322426E28823}" destId="{B03F7234-A592-4C4A-B1A2-7F51F597C415}" srcOrd="0" destOrd="0" parTransId="{8A5318F3-0B94-40AE-9A76-DFA608994848}" sibTransId="{D4F540C9-FE95-41F1-815A-4B1EBBC8046F}"/>
    <dgm:cxn modelId="{8640B903-02FC-4384-B1EA-191471EA5215}" type="presOf" srcId="{3237127F-934E-4579-A25C-09C45043CF62}" destId="{2E130831-1282-4099-B91A-30CA1409F22A}" srcOrd="0" destOrd="0" presId="urn:microsoft.com/office/officeart/2005/8/layout/orgChart1"/>
    <dgm:cxn modelId="{8981EA3E-D709-4DCB-AE01-A1A407709A53}" srcId="{D31F4731-56B7-4B12-989B-269F70BDF9BD}" destId="{BD045A04-CFCB-4DF5-89D4-322426E28823}" srcOrd="0" destOrd="0" parTransId="{5571F359-362F-4061-9B7E-9DB6F1D4B842}" sibTransId="{51A76E29-E941-4F6A-AE23-298EF4F51CB7}"/>
    <dgm:cxn modelId="{2944D5E1-0414-4BF7-A415-A200CBF23457}" type="presOf" srcId="{BD045A04-CFCB-4DF5-89D4-322426E28823}" destId="{C30C1863-D869-438F-B86A-7F4519B29152}" srcOrd="0" destOrd="0" presId="urn:microsoft.com/office/officeart/2005/8/layout/orgChart1"/>
    <dgm:cxn modelId="{3BFE3BE9-7F79-4F70-9D46-0A41BF0F657F}" type="presOf" srcId="{3376F486-F20E-4689-9EF2-09D23808BEF8}" destId="{0A715003-F3FA-4171-A99C-6311CEF8E9AA}" srcOrd="0" destOrd="0" presId="urn:microsoft.com/office/officeart/2005/8/layout/orgChart1"/>
    <dgm:cxn modelId="{A36D42E0-072F-44D1-A7A5-87031D9BFB79}" srcId="{C235CB69-EB88-477F-A1A4-4861CFDD5024}" destId="{A454F4EA-1666-4D7F-8EDD-06E1375510AA}" srcOrd="1" destOrd="0" parTransId="{FBE84766-B639-4553-A6BF-983D724A64C6}" sibTransId="{E104CF37-E80F-416D-96F1-9562F8B143CF}"/>
    <dgm:cxn modelId="{318EFD2B-3FDE-43CD-970F-6CDBFAAB8032}" type="presOf" srcId="{702FE364-63FE-488A-B298-63856E746006}" destId="{1832A9D0-D6D8-4014-BB35-A42D6AC3F892}" srcOrd="0" destOrd="0" presId="urn:microsoft.com/office/officeart/2005/8/layout/orgChart1"/>
    <dgm:cxn modelId="{8E29FC9F-3625-4ABA-8E84-8E657F9DC768}" srcId="{6D5B7BFA-B2B1-4342-BB0C-E47C7C31761B}" destId="{6C31A171-B8F2-404B-A7A0-08B426AAF3B1}" srcOrd="0" destOrd="0" parTransId="{5166D4EB-5553-437C-BC1A-F9C594E076B7}" sibTransId="{4DE97BAA-0378-4F75-9417-E2F9EF9CFC28}"/>
    <dgm:cxn modelId="{0A8ACD2A-4DCA-4203-9FB9-58F052E57506}" type="presOf" srcId="{1CECCB2D-7EE2-42DC-8B01-78A4834714C7}" destId="{381E1EA7-DC08-4DB5-86EA-EF425EC9B48D}" srcOrd="0" destOrd="0" presId="urn:microsoft.com/office/officeart/2005/8/layout/orgChart1"/>
    <dgm:cxn modelId="{DDBD96F0-5D30-4CB2-95B7-8E260F5CEE3C}" type="presOf" srcId="{B03F7234-A592-4C4A-B1A2-7F51F597C415}" destId="{461095F9-A88D-49E4-8CFD-32116F4A2785}" srcOrd="1" destOrd="0" presId="urn:microsoft.com/office/officeart/2005/8/layout/orgChart1"/>
    <dgm:cxn modelId="{3001A2B7-7927-444F-8321-03E565D973C3}" type="presOf" srcId="{5E7DEB97-7AAE-438E-A380-AC812E11F948}" destId="{45F26091-5C69-40E8-A50A-D1380D926697}" srcOrd="1" destOrd="0" presId="urn:microsoft.com/office/officeart/2005/8/layout/orgChart1"/>
    <dgm:cxn modelId="{B61E8AC8-6762-4117-9BC8-62D28C0998B8}" type="presOf" srcId="{5571F359-362F-4061-9B7E-9DB6F1D4B842}" destId="{6B1FF1CE-F7A7-48A1-B7B6-FCF0A273B9DC}" srcOrd="0" destOrd="0" presId="urn:microsoft.com/office/officeart/2005/8/layout/orgChart1"/>
    <dgm:cxn modelId="{4D64BA33-E255-414E-9660-20B6D86C62CB}" type="presOf" srcId="{476DC340-6EAC-4EDA-B740-69EADFDA4382}" destId="{BFF3B371-455C-478B-9390-4E6068FE1DC5}" srcOrd="0" destOrd="0" presId="urn:microsoft.com/office/officeart/2005/8/layout/orgChart1"/>
    <dgm:cxn modelId="{A7ADB178-C750-475A-9436-C9655631DF15}" type="presOf" srcId="{DDC2B32A-B954-45CE-9280-CFDDBC9A1ADB}" destId="{B4F893AD-9467-46C6-90CA-3EB2CEF2562D}" srcOrd="0" destOrd="0" presId="urn:microsoft.com/office/officeart/2005/8/layout/orgChart1"/>
    <dgm:cxn modelId="{389CF144-4C8D-4C06-B4A4-3DFDA7EB50A1}" srcId="{5E7DEB97-7AAE-438E-A380-AC812E11F948}" destId="{60996DDA-4416-4AAA-9DFC-2B030DE66F6B}" srcOrd="0" destOrd="0" parTransId="{DDC2B32A-B954-45CE-9280-CFDDBC9A1ADB}" sibTransId="{87A9290C-DB82-4082-BA4A-D047810D8CD1}"/>
    <dgm:cxn modelId="{342C265D-EAB7-46E7-AD63-464514666B8A}" srcId="{AAE6310B-E238-44C6-B5B3-B4D15AA73EF1}" destId="{D31F4731-56B7-4B12-989B-269F70BDF9BD}" srcOrd="1" destOrd="0" parTransId="{13F22389-42F5-42AC-BC83-4F5A780FB1DA}" sibTransId="{25C28A39-6D56-4802-B39D-5EEA77C2071F}"/>
    <dgm:cxn modelId="{DF320376-CF56-4766-8B2C-DB651B2CF7DF}" type="presOf" srcId="{1BF8B85D-1E66-4FA4-8173-F59F745EF7E2}" destId="{F74B2904-514A-408B-B8A8-53BBE4D99C53}" srcOrd="1" destOrd="0" presId="urn:microsoft.com/office/officeart/2005/8/layout/orgChart1"/>
    <dgm:cxn modelId="{60488909-413D-4914-9F23-223F39D81145}" type="presOf" srcId="{60996DDA-4416-4AAA-9DFC-2B030DE66F6B}" destId="{6CD357D7-5CD1-4395-9455-8756525F9EFC}" srcOrd="1" destOrd="0" presId="urn:microsoft.com/office/officeart/2005/8/layout/orgChart1"/>
    <dgm:cxn modelId="{3DECD028-287C-41C8-B33B-B2BC0CDCB990}" type="presOf" srcId="{1F274DEF-1785-4F66-845D-68E2CD04181E}" destId="{65CA4B9A-F5CE-49B0-A125-C3F6469E1F8C}" srcOrd="0" destOrd="0" presId="urn:microsoft.com/office/officeart/2005/8/layout/orgChart1"/>
    <dgm:cxn modelId="{E8E36DE3-E964-4AFA-B9E8-CB85B2B16FCD}" type="presOf" srcId="{A5E56041-0085-4E3E-B6DF-066B1BDDD094}" destId="{CDD141C8-19BE-4919-AA50-2D32EF319BFF}" srcOrd="0" destOrd="0" presId="urn:microsoft.com/office/officeart/2005/8/layout/orgChart1"/>
    <dgm:cxn modelId="{24B450DC-54A0-4B6B-A2E8-1A329470FEA7}" srcId="{3BD9E2B5-81F7-4A1A-AF00-435C2681F7E2}" destId="{6D5B7BFA-B2B1-4342-BB0C-E47C7C31761B}" srcOrd="0" destOrd="0" parTransId="{3376F486-F20E-4689-9EF2-09D23808BEF8}" sibTransId="{8873B394-EFC7-4802-A00F-1EABA788364D}"/>
    <dgm:cxn modelId="{26CE3F8A-F117-46E4-A540-E6D556DAC9CB}" type="presOf" srcId="{1F274DEF-1785-4F66-845D-68E2CD04181E}" destId="{0E087249-CF85-4D60-9AC3-5E89227EC789}" srcOrd="1" destOrd="0" presId="urn:microsoft.com/office/officeart/2005/8/layout/orgChart1"/>
    <dgm:cxn modelId="{5B860905-BB20-4B00-93AE-64DBCDD6A8E7}" type="presOf" srcId="{C1708FE6-0A67-4EC0-9397-F1AC5706A4E6}" destId="{857052E9-77FC-4FA1-BA73-D3120E4EA5F9}" srcOrd="1" destOrd="0" presId="urn:microsoft.com/office/officeart/2005/8/layout/orgChart1"/>
    <dgm:cxn modelId="{22470E8E-2819-419D-BF58-BD4406FD6BC0}" srcId="{AAE6310B-E238-44C6-B5B3-B4D15AA73EF1}" destId="{5E7DEB97-7AAE-438E-A380-AC812E11F948}" srcOrd="2" destOrd="0" parTransId="{279F96CA-F0BB-4881-91B6-A22A053DC561}" sibTransId="{8693A59F-2538-4A2C-9438-61388DAE656C}"/>
    <dgm:cxn modelId="{7BA605CB-A2A8-4255-9BF6-12A68659C904}" type="presOf" srcId="{6C31A171-B8F2-404B-A7A0-08B426AAF3B1}" destId="{443B4B61-CC29-4BE9-B257-0CE9564C31CE}" srcOrd="0" destOrd="0" presId="urn:microsoft.com/office/officeart/2005/8/layout/orgChart1"/>
    <dgm:cxn modelId="{FC9C4DF8-B3F9-436E-8838-B9656648AB94}" type="presOf" srcId="{AAE6310B-E238-44C6-B5B3-B4D15AA73EF1}" destId="{7BA42C9E-6CE0-4185-BA18-3F4AC3D05EF2}" srcOrd="0" destOrd="0" presId="urn:microsoft.com/office/officeart/2005/8/layout/orgChart1"/>
    <dgm:cxn modelId="{8E7AFA10-1589-45AF-B986-71416715CA16}" srcId="{C235CB69-EB88-477F-A1A4-4861CFDD5024}" destId="{1BF8B85D-1E66-4FA4-8173-F59F745EF7E2}" srcOrd="0" destOrd="0" parTransId="{4501E6B7-D937-41F0-B1EF-0446B8C463EA}" sibTransId="{34D7E7AE-B0DD-498C-8FC5-FE0F79C2A14C}"/>
    <dgm:cxn modelId="{66475F08-2781-4163-928A-60F45E829D6B}" type="presOf" srcId="{02A742F8-9C03-4726-AD18-1B8147BEF2A1}" destId="{490DD142-023E-43AA-B517-2966D4B9CB64}" srcOrd="0" destOrd="0" presId="urn:microsoft.com/office/officeart/2005/8/layout/orgChart1"/>
    <dgm:cxn modelId="{FBBD2EDC-A4D1-401B-8E35-3E8110F9E408}" type="presOf" srcId="{D2D8FF6F-0ABA-439A-AF0C-2804C7BE093E}" destId="{0C56B626-B0D9-426B-BF48-D693F4A057F8}" srcOrd="0" destOrd="0" presId="urn:microsoft.com/office/officeart/2005/8/layout/orgChart1"/>
    <dgm:cxn modelId="{AA0AAC73-09A0-43AF-B0F3-1DCEC5A5723F}" type="presOf" srcId="{6D5B7BFA-B2B1-4342-BB0C-E47C7C31761B}" destId="{E2260015-5DA8-4006-909D-6D9D2CF0C95D}" srcOrd="1" destOrd="0" presId="urn:microsoft.com/office/officeart/2005/8/layout/orgChart1"/>
    <dgm:cxn modelId="{06395431-67DA-429E-94CA-C99B68889616}" type="presOf" srcId="{02A742F8-9C03-4726-AD18-1B8147BEF2A1}" destId="{0478F8C3-CFCB-47C6-ACA3-4330661D89D6}" srcOrd="1" destOrd="0" presId="urn:microsoft.com/office/officeart/2005/8/layout/orgChart1"/>
    <dgm:cxn modelId="{3159806D-9423-45F7-9900-8A0F7E327820}" type="presOf" srcId="{7983D01D-F598-4D34-8046-3B672D0B5697}" destId="{777F01F5-F90B-437E-8D7A-EF024D064B07}" srcOrd="0" destOrd="0" presId="urn:microsoft.com/office/officeart/2005/8/layout/orgChart1"/>
    <dgm:cxn modelId="{E1127437-B384-466D-99A3-AE4DDFB3F073}" type="presOf" srcId="{279F96CA-F0BB-4881-91B6-A22A053DC561}" destId="{C2172A25-D97D-4678-98ED-C058A7B7180E}" srcOrd="0" destOrd="0" presId="urn:microsoft.com/office/officeart/2005/8/layout/orgChart1"/>
    <dgm:cxn modelId="{E0D95F9F-73C2-450B-9F62-7B5D748925D0}" srcId="{3BD9E2B5-81F7-4A1A-AF00-435C2681F7E2}" destId="{A5E56041-0085-4E3E-B6DF-066B1BDDD094}" srcOrd="1" destOrd="0" parTransId="{1CECCB2D-7EE2-42DC-8B01-78A4834714C7}" sibTransId="{D3454860-2897-4500-BCAE-CFD2A6FF69DC}"/>
    <dgm:cxn modelId="{26FE703D-FB39-4FA4-BDE0-C8972F961F0B}" type="presOf" srcId="{A649C2EE-E3D3-4EB4-B798-0D628FAE2C12}" destId="{B3435732-D95A-4226-BEAE-39FBAE5BCB06}" srcOrd="1" destOrd="0" presId="urn:microsoft.com/office/officeart/2005/8/layout/orgChart1"/>
    <dgm:cxn modelId="{B53B89A7-D785-42C7-A1B4-82B759521323}" type="presOf" srcId="{6D5B7BFA-B2B1-4342-BB0C-E47C7C31761B}" destId="{9AE7DE47-9B47-46E2-896A-A6128423E3D8}" srcOrd="0" destOrd="0" presId="urn:microsoft.com/office/officeart/2005/8/layout/orgChart1"/>
    <dgm:cxn modelId="{4E45E0B4-A8A7-4BD5-9055-85E2BA668851}" type="presOf" srcId="{D33D3E74-6E9A-427D-A6AF-908A55BB540E}" destId="{5D76E90B-C513-44ED-909A-39BF3F8F801D}" srcOrd="0" destOrd="0" presId="urn:microsoft.com/office/officeart/2005/8/layout/orgChart1"/>
    <dgm:cxn modelId="{247A1FB8-6067-453E-86C4-D894462CFDFC}" type="presOf" srcId="{3BD9E2B5-81F7-4A1A-AF00-435C2681F7E2}" destId="{7B0E5F6A-F399-4362-BF76-702F60D46389}" srcOrd="1" destOrd="0" presId="urn:microsoft.com/office/officeart/2005/8/layout/orgChart1"/>
    <dgm:cxn modelId="{2654A603-A3C8-47F7-84A8-C968B20A6A63}" srcId="{D31F4731-56B7-4B12-989B-269F70BDF9BD}" destId="{C235CB69-EB88-477F-A1A4-4861CFDD5024}" srcOrd="1" destOrd="0" parTransId="{7983D01D-F598-4D34-8046-3B672D0B5697}" sibTransId="{07EC024F-C790-4116-BC53-3AAE527FDF7F}"/>
    <dgm:cxn modelId="{3E62BEF4-C1FB-48BF-A9FF-C3B8A38163FF}" type="presOf" srcId="{FBE84766-B639-4553-A6BF-983D724A64C6}" destId="{1375A6C1-E5D0-47DC-95C2-F1AAEACF006E}" srcOrd="0" destOrd="0" presId="urn:microsoft.com/office/officeart/2005/8/layout/orgChart1"/>
    <dgm:cxn modelId="{734FEC38-3871-451B-9703-51F60A0BB542}" type="presOf" srcId="{0BDB5047-4960-4399-91CE-469CF1CB8237}" destId="{F46FCAD6-3C39-4E74-8F2B-A01286243884}" srcOrd="0" destOrd="0" presId="urn:microsoft.com/office/officeart/2005/8/layout/orgChart1"/>
    <dgm:cxn modelId="{D003F10D-75C1-443E-BD7D-A011B2FE1AE4}" type="presOf" srcId="{05DD8A00-F67C-449D-8B1B-D22C4AE2C4D1}" destId="{1DC4CD7B-5F56-43B1-960E-D2D05ECC8820}" srcOrd="1" destOrd="0" presId="urn:microsoft.com/office/officeart/2005/8/layout/orgChart1"/>
    <dgm:cxn modelId="{12FE6AD5-5401-48C3-87BC-97D811E8C51B}" srcId="{AAE6310B-E238-44C6-B5B3-B4D15AA73EF1}" destId="{3BD9E2B5-81F7-4A1A-AF00-435C2681F7E2}" srcOrd="0" destOrd="0" parTransId="{D2D8FF6F-0ABA-439A-AF0C-2804C7BE093E}" sibTransId="{4E1521D0-9F7C-408F-A537-E45E524CED28}"/>
    <dgm:cxn modelId="{D5B073FC-0251-441A-8F65-2D166BE3A310}" type="presOf" srcId="{C235CB69-EB88-477F-A1A4-4861CFDD5024}" destId="{85D5BF99-130E-458E-AB2B-2F6670177898}" srcOrd="1" destOrd="0" presId="urn:microsoft.com/office/officeart/2005/8/layout/orgChart1"/>
    <dgm:cxn modelId="{297C917E-F83D-4165-8D18-84A378053A8E}" type="presOf" srcId="{05DD8A00-F67C-449D-8B1B-D22C4AE2C4D1}" destId="{3C1ED2E0-7B6F-4E69-9983-7FB13BC48D4E}" srcOrd="0" destOrd="0" presId="urn:microsoft.com/office/officeart/2005/8/layout/orgChart1"/>
    <dgm:cxn modelId="{DCE19671-D2E7-4628-B69B-5E2D6A3EF56A}" type="presOf" srcId="{B03F7234-A592-4C4A-B1A2-7F51F597C415}" destId="{393B7726-69C2-40F2-B55D-409BCA82F031}" srcOrd="0" destOrd="0" presId="urn:microsoft.com/office/officeart/2005/8/layout/orgChart1"/>
    <dgm:cxn modelId="{7BEE17B7-215A-4B41-BBC9-55D4809B3345}" srcId="{A5E56041-0085-4E3E-B6DF-066B1BDDD094}" destId="{C1708FE6-0A67-4EC0-9397-F1AC5706A4E6}" srcOrd="0" destOrd="0" parTransId="{0BDB5047-4960-4399-91CE-469CF1CB8237}" sibTransId="{53217064-A1F4-41A4-A127-65E0DAF431D8}"/>
    <dgm:cxn modelId="{7F1519C3-DBE1-4B0D-8446-71A5AE4D35E2}" type="presOf" srcId="{5166D4EB-5553-437C-BC1A-F9C594E076B7}" destId="{B3B9A744-AFB3-49B6-92B8-39061B5D4C30}" srcOrd="0" destOrd="0" presId="urn:microsoft.com/office/officeart/2005/8/layout/orgChart1"/>
    <dgm:cxn modelId="{53D27ACF-6EC5-40DC-A6BD-59E89A378F00}" type="presOf" srcId="{6C31A171-B8F2-404B-A7A0-08B426AAF3B1}" destId="{6D486717-F79A-4D52-A734-10C75C68AD96}" srcOrd="1" destOrd="0" presId="urn:microsoft.com/office/officeart/2005/8/layout/orgChart1"/>
    <dgm:cxn modelId="{01EA58D8-0BA4-417F-9531-5D1930BC403B}" type="presOf" srcId="{C235CB69-EB88-477F-A1A4-4861CFDD5024}" destId="{5574D404-43A1-4746-A7AA-C5B2DAE8CA1F}" srcOrd="0" destOrd="0" presId="urn:microsoft.com/office/officeart/2005/8/layout/orgChart1"/>
    <dgm:cxn modelId="{D1304A12-3162-40EC-AC6B-69DC358F2CC6}" type="presOf" srcId="{3237127F-934E-4579-A25C-09C45043CF62}" destId="{D276B94A-92A8-40B9-8668-5644B5D062CF}" srcOrd="1" destOrd="0" presId="urn:microsoft.com/office/officeart/2005/8/layout/orgChart1"/>
    <dgm:cxn modelId="{36243375-1171-4B20-8F9D-BE087CE6E23B}" type="presOf" srcId="{C1708FE6-0A67-4EC0-9397-F1AC5706A4E6}" destId="{87D6BE35-8385-4C47-910A-6AEA9E344EE4}" srcOrd="0" destOrd="0" presId="urn:microsoft.com/office/officeart/2005/8/layout/orgChart1"/>
    <dgm:cxn modelId="{9C8833C2-5F69-4ED9-B8BD-EE15798250E9}" type="presOf" srcId="{3BD9E2B5-81F7-4A1A-AF00-435C2681F7E2}" destId="{587B0442-720E-44EC-9FCA-B8E23DE2337C}" srcOrd="0" destOrd="0" presId="urn:microsoft.com/office/officeart/2005/8/layout/orgChart1"/>
    <dgm:cxn modelId="{DE5E3016-0F0A-4FFB-A993-E4A6180AB0B3}" srcId="{6D5B7BFA-B2B1-4342-BB0C-E47C7C31761B}" destId="{3237127F-934E-4579-A25C-09C45043CF62}" srcOrd="1" destOrd="0" parTransId="{476DC340-6EAC-4EDA-B740-69EADFDA4382}" sibTransId="{F1633712-380E-4D77-AD91-7251BA5686B2}"/>
    <dgm:cxn modelId="{98911AE5-4787-4056-81D7-02EB7151F6BD}" type="presOf" srcId="{4488A679-73B9-4E4A-87FA-61F3666EA9D2}" destId="{F9775617-088E-4092-9CB5-0856BEE26BD8}" srcOrd="0" destOrd="0" presId="urn:microsoft.com/office/officeart/2005/8/layout/orgChart1"/>
    <dgm:cxn modelId="{A2C9F15C-D311-4049-89E0-6C09DA5B9A79}" type="presOf" srcId="{B9E2C34C-42BB-422E-AA54-7CA23B2C6B18}" destId="{3C4A0328-8350-440A-9E72-BD7CF4758415}" srcOrd="0" destOrd="0" presId="urn:microsoft.com/office/officeart/2005/8/layout/orgChart1"/>
    <dgm:cxn modelId="{71B29326-F3A7-4564-8504-7728A9BF836F}" type="presOf" srcId="{707E43CC-4E8A-4E2B-8FBE-3EB8968B23BE}" destId="{25EBC3A0-B677-442E-B8B3-54734FD1E17F}" srcOrd="0" destOrd="0" presId="urn:microsoft.com/office/officeart/2005/8/layout/orgChart1"/>
    <dgm:cxn modelId="{40AB6438-F710-4EBC-BAD4-65D12C4B3169}" type="presOf" srcId="{4DF09A82-2EF6-4942-8BC6-172A5D666FFE}" destId="{579D4615-06DB-4F57-A8DD-CD140C9C2C98}" srcOrd="0" destOrd="0" presId="urn:microsoft.com/office/officeart/2005/8/layout/orgChart1"/>
    <dgm:cxn modelId="{4E9235F6-4919-457F-B5F3-D79240FBBD9F}" type="presOf" srcId="{7451E6B6-0617-4524-9766-C430DDE07B3E}" destId="{2514A697-0BD7-4BAA-9C7E-355F8B324C3D}" srcOrd="0" destOrd="0" presId="urn:microsoft.com/office/officeart/2005/8/layout/orgChart1"/>
    <dgm:cxn modelId="{5B911F89-1818-4BB4-9010-0FC8D19071AC}" srcId="{68A15179-0660-4A55-9DD1-28AE9AE0A54D}" destId="{A649C2EE-E3D3-4EB4-B798-0D628FAE2C12}" srcOrd="0" destOrd="0" parTransId="{4DF09A82-2EF6-4942-8BC6-172A5D666FFE}" sibTransId="{64302976-F230-4B6C-8E95-542AA11A4793}"/>
    <dgm:cxn modelId="{56B78AC9-EC0B-4214-866A-90A23AE1EB5E}" type="presOf" srcId="{A649C2EE-E3D3-4EB4-B798-0D628FAE2C12}" destId="{8624FD4F-BE10-4EC7-B121-274E37CAEFD3}" srcOrd="0" destOrd="0" presId="urn:microsoft.com/office/officeart/2005/8/layout/orgChart1"/>
    <dgm:cxn modelId="{DA41FFB6-5D87-404A-8445-645AA7683284}" type="presOf" srcId="{A454F4EA-1666-4D7F-8EDD-06E1375510AA}" destId="{F88DAFF7-EE4A-4896-8C06-45B9B8250F75}" srcOrd="0" destOrd="0" presId="urn:microsoft.com/office/officeart/2005/8/layout/orgChart1"/>
    <dgm:cxn modelId="{6C475208-E0D2-4D29-9D20-E122C7E3F1FA}" type="presOf" srcId="{68A15179-0660-4A55-9DD1-28AE9AE0A54D}" destId="{8D5B2A0B-BC09-4274-BD82-0B4E4604EA3B}" srcOrd="1" destOrd="0" presId="urn:microsoft.com/office/officeart/2005/8/layout/orgChart1"/>
    <dgm:cxn modelId="{C99982B3-FDA1-4A19-956E-ACDC73CC4CBC}" type="presOf" srcId="{60996DDA-4416-4AAA-9DFC-2B030DE66F6B}" destId="{2C3B5F9D-64EB-4021-8183-2B5915D1994A}" srcOrd="0" destOrd="0" presId="urn:microsoft.com/office/officeart/2005/8/layout/orgChart1"/>
    <dgm:cxn modelId="{111A839F-D40B-4FA5-AE4C-D0A2567943EF}" type="presOf" srcId="{A454F4EA-1666-4D7F-8EDD-06E1375510AA}" destId="{D8C9C3EF-8CB0-42D3-9B79-E34FE3E1E685}" srcOrd="1" destOrd="0" presId="urn:microsoft.com/office/officeart/2005/8/layout/orgChart1"/>
    <dgm:cxn modelId="{F2B4833A-A8AC-4F8C-A954-4EDE57DE76AF}" type="presOf" srcId="{D31F4731-56B7-4B12-989B-269F70BDF9BD}" destId="{27FC8A4B-0246-49F8-B394-760BD7777D5E}" srcOrd="0" destOrd="0" presId="urn:microsoft.com/office/officeart/2005/8/layout/orgChart1"/>
    <dgm:cxn modelId="{147FA0C3-D34F-4AD5-92C0-D11E5B86F5CB}" type="presOf" srcId="{4501E6B7-D937-41F0-B1EF-0446B8C463EA}" destId="{D2A9F5ED-1A28-489E-921D-7B9787A67EC9}" srcOrd="0" destOrd="0" presId="urn:microsoft.com/office/officeart/2005/8/layout/orgChart1"/>
    <dgm:cxn modelId="{6C91BC17-C833-43C3-B8F4-20B9D82DECAC}" type="presOf" srcId="{D31F4731-56B7-4B12-989B-269F70BDF9BD}" destId="{4881D573-4AE5-4420-A66B-F5670C02E9C2}" srcOrd="1" destOrd="0" presId="urn:microsoft.com/office/officeart/2005/8/layout/orgChart1"/>
    <dgm:cxn modelId="{D2685183-E75F-430A-94D1-16595912E2F1}" srcId="{60996DDA-4416-4AAA-9DFC-2B030DE66F6B}" destId="{4488A679-73B9-4E4A-87FA-61F3666EA9D2}" srcOrd="1" destOrd="0" parTransId="{707E43CC-4E8A-4E2B-8FBE-3EB8968B23BE}" sibTransId="{B4E68D7D-08A3-4B34-A395-BB212FC4F5BF}"/>
    <dgm:cxn modelId="{DE63E472-7B47-4332-BCE8-3865E668A965}" srcId="{68A15179-0660-4A55-9DD1-28AE9AE0A54D}" destId="{1F274DEF-1785-4F66-845D-68E2CD04181E}" srcOrd="1" destOrd="0" parTransId="{D33D3E74-6E9A-427D-A6AF-908A55BB540E}" sibTransId="{2DB72A1D-DFF3-42FD-B35F-9AE4667401F2}"/>
    <dgm:cxn modelId="{BFB55B4E-D1C1-4DD9-AE82-848E54F8710B}" type="presOf" srcId="{AAE6310B-E238-44C6-B5B3-B4D15AA73EF1}" destId="{6AD0FD6E-5B4D-48A1-AD14-413F0D30B083}" srcOrd="1" destOrd="0" presId="urn:microsoft.com/office/officeart/2005/8/layout/orgChart1"/>
    <dgm:cxn modelId="{AC9825C2-1055-4D4B-B076-4CEBDBD5070F}" type="presOf" srcId="{A5E56041-0085-4E3E-B6DF-066B1BDDD094}" destId="{893028BD-C353-48AA-BA2A-EEA8F7751844}" srcOrd="1" destOrd="0" presId="urn:microsoft.com/office/officeart/2005/8/layout/orgChart1"/>
    <dgm:cxn modelId="{947DE9D2-A3A6-43F6-85E6-C2F251FD8D14}" type="presOf" srcId="{BD045A04-CFCB-4DF5-89D4-322426E28823}" destId="{F7146AD1-62BF-48C5-A3BF-0C90BC65F010}" srcOrd="1" destOrd="0" presId="urn:microsoft.com/office/officeart/2005/8/layout/orgChart1"/>
    <dgm:cxn modelId="{46F58816-3D73-4D6B-AC5A-D4E905DCB8CD}" type="presOf" srcId="{AC0A747E-4723-45F4-9986-2FAD4B616757}" destId="{ED14ACDE-0EC4-43E3-A8E7-2834FA9483FE}" srcOrd="0" destOrd="0" presId="urn:microsoft.com/office/officeart/2005/8/layout/orgChart1"/>
    <dgm:cxn modelId="{BF59BE86-CF72-4FC8-A8D6-C3E4670D5FB2}" srcId="{A5E56041-0085-4E3E-B6DF-066B1BDDD094}" destId="{02A742F8-9C03-4726-AD18-1B8147BEF2A1}" srcOrd="1" destOrd="0" parTransId="{55217557-671E-42BE-ADE9-3D8F942839C5}" sibTransId="{849D40D5-09F1-4F08-9FBA-4B3FBFBB558A}"/>
    <dgm:cxn modelId="{4355CE40-1200-43B7-B083-B64035F1D39E}" type="presOf" srcId="{68A15179-0660-4A55-9DD1-28AE9AE0A54D}" destId="{8FDB8DCA-0757-4242-BC2D-2A37C64DB8B5}" srcOrd="0" destOrd="0" presId="urn:microsoft.com/office/officeart/2005/8/layout/orgChart1"/>
    <dgm:cxn modelId="{9F21C0E4-2719-448C-A516-192B5D1E398B}" type="presOf" srcId="{13F22389-42F5-42AC-BC83-4F5A780FB1DA}" destId="{F6B61DC0-4FE2-43BC-9023-F76591218777}" srcOrd="0" destOrd="0" presId="urn:microsoft.com/office/officeart/2005/8/layout/orgChart1"/>
    <dgm:cxn modelId="{01E8A77C-C820-45F0-B04A-63AB94EB6E26}" type="presParOf" srcId="{1832A9D0-D6D8-4014-BB35-A42D6AC3F892}" destId="{FEB7A3FA-B517-466C-A870-128A30962F23}" srcOrd="0" destOrd="0" presId="urn:microsoft.com/office/officeart/2005/8/layout/orgChart1"/>
    <dgm:cxn modelId="{30869BA9-027D-4B2B-A141-F8884D5B87AA}" type="presParOf" srcId="{FEB7A3FA-B517-466C-A870-128A30962F23}" destId="{54A9D98E-89D0-4BBC-A2AD-EC70A8CEDB7C}" srcOrd="0" destOrd="0" presId="urn:microsoft.com/office/officeart/2005/8/layout/orgChart1"/>
    <dgm:cxn modelId="{FDC72D2B-7B37-4191-B93A-6EDEC71A5580}" type="presParOf" srcId="{54A9D98E-89D0-4BBC-A2AD-EC70A8CEDB7C}" destId="{7BA42C9E-6CE0-4185-BA18-3F4AC3D05EF2}" srcOrd="0" destOrd="0" presId="urn:microsoft.com/office/officeart/2005/8/layout/orgChart1"/>
    <dgm:cxn modelId="{42EE99C3-C5A8-4CC2-869A-3FCFE15C8848}" type="presParOf" srcId="{54A9D98E-89D0-4BBC-A2AD-EC70A8CEDB7C}" destId="{6AD0FD6E-5B4D-48A1-AD14-413F0D30B083}" srcOrd="1" destOrd="0" presId="urn:microsoft.com/office/officeart/2005/8/layout/orgChart1"/>
    <dgm:cxn modelId="{A790A2E1-07EF-4C38-B82F-2F6C36C395CF}" type="presParOf" srcId="{FEB7A3FA-B517-466C-A870-128A30962F23}" destId="{977C7480-BA7E-4E53-875F-6693FAFD6CB6}" srcOrd="1" destOrd="0" presId="urn:microsoft.com/office/officeart/2005/8/layout/orgChart1"/>
    <dgm:cxn modelId="{1403FB8D-9BD2-402B-ADCF-3AC30B1F2498}" type="presParOf" srcId="{977C7480-BA7E-4E53-875F-6693FAFD6CB6}" destId="{0C56B626-B0D9-426B-BF48-D693F4A057F8}" srcOrd="0" destOrd="0" presId="urn:microsoft.com/office/officeart/2005/8/layout/orgChart1"/>
    <dgm:cxn modelId="{DD40EC9C-9153-40A2-9A9D-A6C513061E51}" type="presParOf" srcId="{977C7480-BA7E-4E53-875F-6693FAFD6CB6}" destId="{F1F2CC1F-04C9-475D-B44A-0C7EEDBD8EF7}" srcOrd="1" destOrd="0" presId="urn:microsoft.com/office/officeart/2005/8/layout/orgChart1"/>
    <dgm:cxn modelId="{C0702DBD-3D27-4F04-81CB-72FF07205B7A}" type="presParOf" srcId="{F1F2CC1F-04C9-475D-B44A-0C7EEDBD8EF7}" destId="{4FC4F445-D3E8-44DA-BDAC-17ACA56BB064}" srcOrd="0" destOrd="0" presId="urn:microsoft.com/office/officeart/2005/8/layout/orgChart1"/>
    <dgm:cxn modelId="{538D9F8F-D9C6-4977-BE72-046C7386BB22}" type="presParOf" srcId="{4FC4F445-D3E8-44DA-BDAC-17ACA56BB064}" destId="{587B0442-720E-44EC-9FCA-B8E23DE2337C}" srcOrd="0" destOrd="0" presId="urn:microsoft.com/office/officeart/2005/8/layout/orgChart1"/>
    <dgm:cxn modelId="{AD6A7818-2E09-46EE-BA54-42E967887CC4}" type="presParOf" srcId="{4FC4F445-D3E8-44DA-BDAC-17ACA56BB064}" destId="{7B0E5F6A-F399-4362-BF76-702F60D46389}" srcOrd="1" destOrd="0" presId="urn:microsoft.com/office/officeart/2005/8/layout/orgChart1"/>
    <dgm:cxn modelId="{3DCFD936-B62D-4D8F-B0C2-0C2EE5BD3BC4}" type="presParOf" srcId="{F1F2CC1F-04C9-475D-B44A-0C7EEDBD8EF7}" destId="{21DC263C-6486-4B95-914B-E61B332BC621}" srcOrd="1" destOrd="0" presId="urn:microsoft.com/office/officeart/2005/8/layout/orgChart1"/>
    <dgm:cxn modelId="{0A3C1E04-8AA5-44F7-BEA4-FD3A0B2C76EF}" type="presParOf" srcId="{21DC263C-6486-4B95-914B-E61B332BC621}" destId="{0A715003-F3FA-4171-A99C-6311CEF8E9AA}" srcOrd="0" destOrd="0" presId="urn:microsoft.com/office/officeart/2005/8/layout/orgChart1"/>
    <dgm:cxn modelId="{C98229E6-E0EC-4106-8218-99085E8FCD89}" type="presParOf" srcId="{21DC263C-6486-4B95-914B-E61B332BC621}" destId="{0AE98021-8184-4EF2-91A7-9D68295A5F4B}" srcOrd="1" destOrd="0" presId="urn:microsoft.com/office/officeart/2005/8/layout/orgChart1"/>
    <dgm:cxn modelId="{F87116F0-8842-4772-8D3D-A5E3FE05E9D1}" type="presParOf" srcId="{0AE98021-8184-4EF2-91A7-9D68295A5F4B}" destId="{A935E4B2-B42A-4090-AAC5-FA833EDDB61A}" srcOrd="0" destOrd="0" presId="urn:microsoft.com/office/officeart/2005/8/layout/orgChart1"/>
    <dgm:cxn modelId="{873B0E9C-D06A-4333-86F2-1907B50074F6}" type="presParOf" srcId="{A935E4B2-B42A-4090-AAC5-FA833EDDB61A}" destId="{9AE7DE47-9B47-46E2-896A-A6128423E3D8}" srcOrd="0" destOrd="0" presId="urn:microsoft.com/office/officeart/2005/8/layout/orgChart1"/>
    <dgm:cxn modelId="{5EAC42B0-F919-4E8C-A07E-CE8D24FB2564}" type="presParOf" srcId="{A935E4B2-B42A-4090-AAC5-FA833EDDB61A}" destId="{E2260015-5DA8-4006-909D-6D9D2CF0C95D}" srcOrd="1" destOrd="0" presId="urn:microsoft.com/office/officeart/2005/8/layout/orgChart1"/>
    <dgm:cxn modelId="{40CE40B9-E1D8-4A96-9B90-5E514DD5F1B1}" type="presParOf" srcId="{0AE98021-8184-4EF2-91A7-9D68295A5F4B}" destId="{2FF7276E-BD06-4739-923B-F4F5E67E5F7A}" srcOrd="1" destOrd="0" presId="urn:microsoft.com/office/officeart/2005/8/layout/orgChart1"/>
    <dgm:cxn modelId="{DA46C85E-8AA4-40A8-9466-F8CE38249060}" type="presParOf" srcId="{2FF7276E-BD06-4739-923B-F4F5E67E5F7A}" destId="{B3B9A744-AFB3-49B6-92B8-39061B5D4C30}" srcOrd="0" destOrd="0" presId="urn:microsoft.com/office/officeart/2005/8/layout/orgChart1"/>
    <dgm:cxn modelId="{EEEF1F26-ED81-4489-A0FA-80C98BB80929}" type="presParOf" srcId="{2FF7276E-BD06-4739-923B-F4F5E67E5F7A}" destId="{83418D86-E84B-4B3F-B002-0732C762BB17}" srcOrd="1" destOrd="0" presId="urn:microsoft.com/office/officeart/2005/8/layout/orgChart1"/>
    <dgm:cxn modelId="{346BC04F-050A-420D-9A35-4C857873F9C1}" type="presParOf" srcId="{83418D86-E84B-4B3F-B002-0732C762BB17}" destId="{A60C0779-12EB-49B9-8707-E0B8531E122F}" srcOrd="0" destOrd="0" presId="urn:microsoft.com/office/officeart/2005/8/layout/orgChart1"/>
    <dgm:cxn modelId="{FFE29637-3FE5-4863-BCCA-E592E416BFC6}" type="presParOf" srcId="{A60C0779-12EB-49B9-8707-E0B8531E122F}" destId="{443B4B61-CC29-4BE9-B257-0CE9564C31CE}" srcOrd="0" destOrd="0" presId="urn:microsoft.com/office/officeart/2005/8/layout/orgChart1"/>
    <dgm:cxn modelId="{51892E19-D818-4316-9B59-CCB7CA438C88}" type="presParOf" srcId="{A60C0779-12EB-49B9-8707-E0B8531E122F}" destId="{6D486717-F79A-4D52-A734-10C75C68AD96}" srcOrd="1" destOrd="0" presId="urn:microsoft.com/office/officeart/2005/8/layout/orgChart1"/>
    <dgm:cxn modelId="{A32AEE03-BF25-4F10-A3B9-D1D10213C94F}" type="presParOf" srcId="{83418D86-E84B-4B3F-B002-0732C762BB17}" destId="{8511CE5E-12B2-47DD-88F2-BBC62C5D6D33}" srcOrd="1" destOrd="0" presId="urn:microsoft.com/office/officeart/2005/8/layout/orgChart1"/>
    <dgm:cxn modelId="{B963847F-C906-4107-ABF0-A278174AFB07}" type="presParOf" srcId="{83418D86-E84B-4B3F-B002-0732C762BB17}" destId="{816794D6-70E2-4EEA-BB17-EE5D161E2F2B}" srcOrd="2" destOrd="0" presId="urn:microsoft.com/office/officeart/2005/8/layout/orgChart1"/>
    <dgm:cxn modelId="{0ACD72E4-2577-4C2B-B5FA-9797468C64AC}" type="presParOf" srcId="{2FF7276E-BD06-4739-923B-F4F5E67E5F7A}" destId="{BFF3B371-455C-478B-9390-4E6068FE1DC5}" srcOrd="2" destOrd="0" presId="urn:microsoft.com/office/officeart/2005/8/layout/orgChart1"/>
    <dgm:cxn modelId="{95E4B320-4CB4-4606-BAC3-5BE2E641B387}" type="presParOf" srcId="{2FF7276E-BD06-4739-923B-F4F5E67E5F7A}" destId="{F2BC646F-C5A3-4B1F-B208-A81A0C9D4E7C}" srcOrd="3" destOrd="0" presId="urn:microsoft.com/office/officeart/2005/8/layout/orgChart1"/>
    <dgm:cxn modelId="{714328C4-B68A-465C-822F-F7D80D818158}" type="presParOf" srcId="{F2BC646F-C5A3-4B1F-B208-A81A0C9D4E7C}" destId="{2F917DA8-CFCF-4A92-BB5D-507E90D32DAE}" srcOrd="0" destOrd="0" presId="urn:microsoft.com/office/officeart/2005/8/layout/orgChart1"/>
    <dgm:cxn modelId="{404FE608-C247-4DE0-8EC0-70478EEE0279}" type="presParOf" srcId="{2F917DA8-CFCF-4A92-BB5D-507E90D32DAE}" destId="{2E130831-1282-4099-B91A-30CA1409F22A}" srcOrd="0" destOrd="0" presId="urn:microsoft.com/office/officeart/2005/8/layout/orgChart1"/>
    <dgm:cxn modelId="{352A1697-99E4-453C-86D4-608F62B077B7}" type="presParOf" srcId="{2F917DA8-CFCF-4A92-BB5D-507E90D32DAE}" destId="{D276B94A-92A8-40B9-8668-5644B5D062CF}" srcOrd="1" destOrd="0" presId="urn:microsoft.com/office/officeart/2005/8/layout/orgChart1"/>
    <dgm:cxn modelId="{A6E2B0C6-3125-442C-A3A8-F3C64DD5932D}" type="presParOf" srcId="{F2BC646F-C5A3-4B1F-B208-A81A0C9D4E7C}" destId="{0CCB37B4-5F5B-4D01-8322-BBA42D97E657}" srcOrd="1" destOrd="0" presId="urn:microsoft.com/office/officeart/2005/8/layout/orgChart1"/>
    <dgm:cxn modelId="{1FA4A6C6-9A2D-444B-8914-9868CF4ED05C}" type="presParOf" srcId="{F2BC646F-C5A3-4B1F-B208-A81A0C9D4E7C}" destId="{C01248A6-107D-43ED-A9BA-518A6C735207}" srcOrd="2" destOrd="0" presId="urn:microsoft.com/office/officeart/2005/8/layout/orgChart1"/>
    <dgm:cxn modelId="{18972193-5B53-4CD2-829D-FA7567ED8855}" type="presParOf" srcId="{0AE98021-8184-4EF2-91A7-9D68295A5F4B}" destId="{0141CC62-A58B-4B11-B3CA-FF7C764E5950}" srcOrd="2" destOrd="0" presId="urn:microsoft.com/office/officeart/2005/8/layout/orgChart1"/>
    <dgm:cxn modelId="{6F1010AF-7B0F-4057-82EA-FF076349141C}" type="presParOf" srcId="{21DC263C-6486-4B95-914B-E61B332BC621}" destId="{381E1EA7-DC08-4DB5-86EA-EF425EC9B48D}" srcOrd="2" destOrd="0" presId="urn:microsoft.com/office/officeart/2005/8/layout/orgChart1"/>
    <dgm:cxn modelId="{DB5FC9CB-A469-4B30-8C3E-3896309B1025}" type="presParOf" srcId="{21DC263C-6486-4B95-914B-E61B332BC621}" destId="{5BAEC0EE-CD38-4F3C-96B2-C6B16BB00222}" srcOrd="3" destOrd="0" presId="urn:microsoft.com/office/officeart/2005/8/layout/orgChart1"/>
    <dgm:cxn modelId="{9907587B-C747-4B52-B7DD-92A80456C3C1}" type="presParOf" srcId="{5BAEC0EE-CD38-4F3C-96B2-C6B16BB00222}" destId="{12B4736C-4EC8-47CD-AFFA-B84AE883ED5A}" srcOrd="0" destOrd="0" presId="urn:microsoft.com/office/officeart/2005/8/layout/orgChart1"/>
    <dgm:cxn modelId="{45C4B5A0-FAF8-46FD-BFB2-8C6DFA3B20E5}" type="presParOf" srcId="{12B4736C-4EC8-47CD-AFFA-B84AE883ED5A}" destId="{CDD141C8-19BE-4919-AA50-2D32EF319BFF}" srcOrd="0" destOrd="0" presId="urn:microsoft.com/office/officeart/2005/8/layout/orgChart1"/>
    <dgm:cxn modelId="{574F9DB8-3844-44D4-8B54-51B38F3F42FC}" type="presParOf" srcId="{12B4736C-4EC8-47CD-AFFA-B84AE883ED5A}" destId="{893028BD-C353-48AA-BA2A-EEA8F7751844}" srcOrd="1" destOrd="0" presId="urn:microsoft.com/office/officeart/2005/8/layout/orgChart1"/>
    <dgm:cxn modelId="{BEE877F3-47BA-4935-B1BD-B7D01F94BB62}" type="presParOf" srcId="{5BAEC0EE-CD38-4F3C-96B2-C6B16BB00222}" destId="{CF04AF9F-5EB0-4D19-B9A9-B4BF2323E6F8}" srcOrd="1" destOrd="0" presId="urn:microsoft.com/office/officeart/2005/8/layout/orgChart1"/>
    <dgm:cxn modelId="{036668C8-B859-41FB-9716-AF37936B5769}" type="presParOf" srcId="{CF04AF9F-5EB0-4D19-B9A9-B4BF2323E6F8}" destId="{F46FCAD6-3C39-4E74-8F2B-A01286243884}" srcOrd="0" destOrd="0" presId="urn:microsoft.com/office/officeart/2005/8/layout/orgChart1"/>
    <dgm:cxn modelId="{61D9B893-EA23-41E2-895B-2F0B67D3D78A}" type="presParOf" srcId="{CF04AF9F-5EB0-4D19-B9A9-B4BF2323E6F8}" destId="{3F32F6C9-ED00-436A-A2E6-A463ADC04EA2}" srcOrd="1" destOrd="0" presId="urn:microsoft.com/office/officeart/2005/8/layout/orgChart1"/>
    <dgm:cxn modelId="{2EBCEF64-E1EA-4824-991A-76BBFAC142BE}" type="presParOf" srcId="{3F32F6C9-ED00-436A-A2E6-A463ADC04EA2}" destId="{B407D877-006F-48BD-B8FD-CA96E7B36491}" srcOrd="0" destOrd="0" presId="urn:microsoft.com/office/officeart/2005/8/layout/orgChart1"/>
    <dgm:cxn modelId="{9B52A377-8D38-4F95-8F51-3F49719C06DF}" type="presParOf" srcId="{B407D877-006F-48BD-B8FD-CA96E7B36491}" destId="{87D6BE35-8385-4C47-910A-6AEA9E344EE4}" srcOrd="0" destOrd="0" presId="urn:microsoft.com/office/officeart/2005/8/layout/orgChart1"/>
    <dgm:cxn modelId="{99A02483-9561-4E91-AAC1-A6153FBFB7BD}" type="presParOf" srcId="{B407D877-006F-48BD-B8FD-CA96E7B36491}" destId="{857052E9-77FC-4FA1-BA73-D3120E4EA5F9}" srcOrd="1" destOrd="0" presId="urn:microsoft.com/office/officeart/2005/8/layout/orgChart1"/>
    <dgm:cxn modelId="{3DEE3B6C-C28A-4A2B-A9F7-CA2B53208D0F}" type="presParOf" srcId="{3F32F6C9-ED00-436A-A2E6-A463ADC04EA2}" destId="{DFE698D6-64DE-4398-8A1D-B6745CD4F830}" srcOrd="1" destOrd="0" presId="urn:microsoft.com/office/officeart/2005/8/layout/orgChart1"/>
    <dgm:cxn modelId="{7E2DB8D0-2EF6-43FA-850F-F212CC54D580}" type="presParOf" srcId="{3F32F6C9-ED00-436A-A2E6-A463ADC04EA2}" destId="{C9468046-166A-4221-A21D-C3A160EDDFEA}" srcOrd="2" destOrd="0" presId="urn:microsoft.com/office/officeart/2005/8/layout/orgChart1"/>
    <dgm:cxn modelId="{8E0C1F45-415D-4CCA-A085-D9E44109AE82}" type="presParOf" srcId="{CF04AF9F-5EB0-4D19-B9A9-B4BF2323E6F8}" destId="{95C7DF45-3DB0-4586-BE4B-56E6120F949D}" srcOrd="2" destOrd="0" presId="urn:microsoft.com/office/officeart/2005/8/layout/orgChart1"/>
    <dgm:cxn modelId="{C46AAD68-F490-4EDE-B036-233BC818D52E}" type="presParOf" srcId="{CF04AF9F-5EB0-4D19-B9A9-B4BF2323E6F8}" destId="{03B878B9-F22C-4FD1-9F50-8C92F6787EB4}" srcOrd="3" destOrd="0" presId="urn:microsoft.com/office/officeart/2005/8/layout/orgChart1"/>
    <dgm:cxn modelId="{4491C88E-86C9-4FC2-9E7E-3F002592BFD2}" type="presParOf" srcId="{03B878B9-F22C-4FD1-9F50-8C92F6787EB4}" destId="{84D96D11-97FB-4D4A-87AB-581941A6A1F3}" srcOrd="0" destOrd="0" presId="urn:microsoft.com/office/officeart/2005/8/layout/orgChart1"/>
    <dgm:cxn modelId="{EB775D51-0E9F-4648-AEB1-1F809592D8F0}" type="presParOf" srcId="{84D96D11-97FB-4D4A-87AB-581941A6A1F3}" destId="{490DD142-023E-43AA-B517-2966D4B9CB64}" srcOrd="0" destOrd="0" presId="urn:microsoft.com/office/officeart/2005/8/layout/orgChart1"/>
    <dgm:cxn modelId="{5DC88DB7-1F2D-4FA6-B01C-9C2D94250947}" type="presParOf" srcId="{84D96D11-97FB-4D4A-87AB-581941A6A1F3}" destId="{0478F8C3-CFCB-47C6-ACA3-4330661D89D6}" srcOrd="1" destOrd="0" presId="urn:microsoft.com/office/officeart/2005/8/layout/orgChart1"/>
    <dgm:cxn modelId="{157E12D3-613F-4E5C-916A-5F41799FB363}" type="presParOf" srcId="{03B878B9-F22C-4FD1-9F50-8C92F6787EB4}" destId="{8BAB5887-4AEA-4011-8F98-ADC3EA9F4BCF}" srcOrd="1" destOrd="0" presId="urn:microsoft.com/office/officeart/2005/8/layout/orgChart1"/>
    <dgm:cxn modelId="{C70227FE-85F2-4E61-AC27-C9C15F1C3DBB}" type="presParOf" srcId="{03B878B9-F22C-4FD1-9F50-8C92F6787EB4}" destId="{A05567A4-6647-43C9-B6E8-F14EFB856947}" srcOrd="2" destOrd="0" presId="urn:microsoft.com/office/officeart/2005/8/layout/orgChart1"/>
    <dgm:cxn modelId="{B4E1C12D-EBA0-4CBC-BFEB-BEF2A2A3E8CA}" type="presParOf" srcId="{5BAEC0EE-CD38-4F3C-96B2-C6B16BB00222}" destId="{AB386546-A478-4771-B1AB-9586C5891A01}" srcOrd="2" destOrd="0" presId="urn:microsoft.com/office/officeart/2005/8/layout/orgChart1"/>
    <dgm:cxn modelId="{6543D422-CF40-4406-95E8-CAC1AA73F376}" type="presParOf" srcId="{F1F2CC1F-04C9-475D-B44A-0C7EEDBD8EF7}" destId="{5CB0D818-0C08-4999-A94B-DAA6B62AB8C2}" srcOrd="2" destOrd="0" presId="urn:microsoft.com/office/officeart/2005/8/layout/orgChart1"/>
    <dgm:cxn modelId="{30C0F5D4-25AF-426F-80BD-4B01CAC91BCD}" type="presParOf" srcId="{977C7480-BA7E-4E53-875F-6693FAFD6CB6}" destId="{F6B61DC0-4FE2-43BC-9023-F76591218777}" srcOrd="2" destOrd="0" presId="urn:microsoft.com/office/officeart/2005/8/layout/orgChart1"/>
    <dgm:cxn modelId="{637C5991-C6AA-4637-8EA5-3A7F966461C3}" type="presParOf" srcId="{977C7480-BA7E-4E53-875F-6693FAFD6CB6}" destId="{A1744C22-16D6-473E-93D8-8C68C3E4D622}" srcOrd="3" destOrd="0" presId="urn:microsoft.com/office/officeart/2005/8/layout/orgChart1"/>
    <dgm:cxn modelId="{CC80B58C-A7AC-4F7A-B1FA-5CC3EECFA8F3}" type="presParOf" srcId="{A1744C22-16D6-473E-93D8-8C68C3E4D622}" destId="{5082FC0B-E5D3-4A07-8BFE-E1AD48C8392D}" srcOrd="0" destOrd="0" presId="urn:microsoft.com/office/officeart/2005/8/layout/orgChart1"/>
    <dgm:cxn modelId="{3A5D2B58-AA97-40E7-B2B9-A2B4AD223493}" type="presParOf" srcId="{5082FC0B-E5D3-4A07-8BFE-E1AD48C8392D}" destId="{27FC8A4B-0246-49F8-B394-760BD7777D5E}" srcOrd="0" destOrd="0" presId="urn:microsoft.com/office/officeart/2005/8/layout/orgChart1"/>
    <dgm:cxn modelId="{0E0CCD64-3005-40FA-BD1E-F69C92A6017A}" type="presParOf" srcId="{5082FC0B-E5D3-4A07-8BFE-E1AD48C8392D}" destId="{4881D573-4AE5-4420-A66B-F5670C02E9C2}" srcOrd="1" destOrd="0" presId="urn:microsoft.com/office/officeart/2005/8/layout/orgChart1"/>
    <dgm:cxn modelId="{BF7D63C4-D58F-4793-9A7D-D2B6FBA6A881}" type="presParOf" srcId="{A1744C22-16D6-473E-93D8-8C68C3E4D622}" destId="{896BF6AC-53CD-46A5-88A4-3E5B21CDA320}" srcOrd="1" destOrd="0" presId="urn:microsoft.com/office/officeart/2005/8/layout/orgChart1"/>
    <dgm:cxn modelId="{877F65A9-3244-41B0-8039-0646B6AC7472}" type="presParOf" srcId="{896BF6AC-53CD-46A5-88A4-3E5B21CDA320}" destId="{6B1FF1CE-F7A7-48A1-B7B6-FCF0A273B9DC}" srcOrd="0" destOrd="0" presId="urn:microsoft.com/office/officeart/2005/8/layout/orgChart1"/>
    <dgm:cxn modelId="{0B7E6D06-89DE-4F02-92F3-A0C572C056D0}" type="presParOf" srcId="{896BF6AC-53CD-46A5-88A4-3E5B21CDA320}" destId="{C63C079D-1987-455F-8C28-A7D4C537123A}" srcOrd="1" destOrd="0" presId="urn:microsoft.com/office/officeart/2005/8/layout/orgChart1"/>
    <dgm:cxn modelId="{B5A36FBC-E183-4CD2-9B65-CA6076A2ED17}" type="presParOf" srcId="{C63C079D-1987-455F-8C28-A7D4C537123A}" destId="{9BE574DA-C76C-4F00-BD46-1BAD7F8254B0}" srcOrd="0" destOrd="0" presId="urn:microsoft.com/office/officeart/2005/8/layout/orgChart1"/>
    <dgm:cxn modelId="{CEA994F3-2DCA-4597-B503-8CF869544C51}" type="presParOf" srcId="{9BE574DA-C76C-4F00-BD46-1BAD7F8254B0}" destId="{C30C1863-D869-438F-B86A-7F4519B29152}" srcOrd="0" destOrd="0" presId="urn:microsoft.com/office/officeart/2005/8/layout/orgChart1"/>
    <dgm:cxn modelId="{11D903E3-DF5A-4876-8A26-77F4195F99A2}" type="presParOf" srcId="{9BE574DA-C76C-4F00-BD46-1BAD7F8254B0}" destId="{F7146AD1-62BF-48C5-A3BF-0C90BC65F010}" srcOrd="1" destOrd="0" presId="urn:microsoft.com/office/officeart/2005/8/layout/orgChart1"/>
    <dgm:cxn modelId="{7CC5F04F-5DE5-458A-B277-CA45B6502F04}" type="presParOf" srcId="{C63C079D-1987-455F-8C28-A7D4C537123A}" destId="{ACEDDF95-8A98-4F5E-8D10-043B124F5771}" srcOrd="1" destOrd="0" presId="urn:microsoft.com/office/officeart/2005/8/layout/orgChart1"/>
    <dgm:cxn modelId="{48480E04-9A20-4825-B465-A0DF36082E4A}" type="presParOf" srcId="{ACEDDF95-8A98-4F5E-8D10-043B124F5771}" destId="{45622F09-2AF4-4FD7-9B4D-062E4AC85012}" srcOrd="0" destOrd="0" presId="urn:microsoft.com/office/officeart/2005/8/layout/orgChart1"/>
    <dgm:cxn modelId="{DE12879B-7B7A-4E2B-AC7A-6BE7BFEE3BA7}" type="presParOf" srcId="{ACEDDF95-8A98-4F5E-8D10-043B124F5771}" destId="{5FFFB6A3-7CE4-4477-AE20-E838C2FC2679}" srcOrd="1" destOrd="0" presId="urn:microsoft.com/office/officeart/2005/8/layout/orgChart1"/>
    <dgm:cxn modelId="{68F0427F-ABC4-448F-988A-5C02F6716475}" type="presParOf" srcId="{5FFFB6A3-7CE4-4477-AE20-E838C2FC2679}" destId="{9606F296-1480-4BE4-A24D-AA21EE6C4D3B}" srcOrd="0" destOrd="0" presId="urn:microsoft.com/office/officeart/2005/8/layout/orgChart1"/>
    <dgm:cxn modelId="{0A9E5861-AA4D-46F5-8BCB-5630C248D27E}" type="presParOf" srcId="{9606F296-1480-4BE4-A24D-AA21EE6C4D3B}" destId="{393B7726-69C2-40F2-B55D-409BCA82F031}" srcOrd="0" destOrd="0" presId="urn:microsoft.com/office/officeart/2005/8/layout/orgChart1"/>
    <dgm:cxn modelId="{28759C1F-50AF-4A60-AC6F-2859D0A2971F}" type="presParOf" srcId="{9606F296-1480-4BE4-A24D-AA21EE6C4D3B}" destId="{461095F9-A88D-49E4-8CFD-32116F4A2785}" srcOrd="1" destOrd="0" presId="urn:microsoft.com/office/officeart/2005/8/layout/orgChart1"/>
    <dgm:cxn modelId="{BB7AC41A-C8D6-46CC-96A5-3BE2D642FE60}" type="presParOf" srcId="{5FFFB6A3-7CE4-4477-AE20-E838C2FC2679}" destId="{48BD6430-5846-43AD-BA6E-A3C4CB89AC9F}" srcOrd="1" destOrd="0" presId="urn:microsoft.com/office/officeart/2005/8/layout/orgChart1"/>
    <dgm:cxn modelId="{33CDF325-6040-4184-8834-680456C12C99}" type="presParOf" srcId="{5FFFB6A3-7CE4-4477-AE20-E838C2FC2679}" destId="{B96FE169-E837-453C-98B8-2ED464FCCA2B}" srcOrd="2" destOrd="0" presId="urn:microsoft.com/office/officeart/2005/8/layout/orgChart1"/>
    <dgm:cxn modelId="{353A17B6-C07E-4927-B88B-EC8C0FA76CE4}" type="presParOf" srcId="{ACEDDF95-8A98-4F5E-8D10-043B124F5771}" destId="{2514A697-0BD7-4BAA-9C7E-355F8B324C3D}" srcOrd="2" destOrd="0" presId="urn:microsoft.com/office/officeart/2005/8/layout/orgChart1"/>
    <dgm:cxn modelId="{F72EC2A0-35C4-4C33-AB72-1763A648DCA3}" type="presParOf" srcId="{ACEDDF95-8A98-4F5E-8D10-043B124F5771}" destId="{DD4E7D48-39CD-4B67-B363-E01714FA3A5B}" srcOrd="3" destOrd="0" presId="urn:microsoft.com/office/officeart/2005/8/layout/orgChart1"/>
    <dgm:cxn modelId="{F9B0EA7F-78E7-4C54-8F1A-068CF25FC2E0}" type="presParOf" srcId="{DD4E7D48-39CD-4B67-B363-E01714FA3A5B}" destId="{A8955574-557B-4863-9440-6772750A7F75}" srcOrd="0" destOrd="0" presId="urn:microsoft.com/office/officeart/2005/8/layout/orgChart1"/>
    <dgm:cxn modelId="{85EF234D-7C6B-4619-906E-F8FC9C81FE37}" type="presParOf" srcId="{A8955574-557B-4863-9440-6772750A7F75}" destId="{ED14ACDE-0EC4-43E3-A8E7-2834FA9483FE}" srcOrd="0" destOrd="0" presId="urn:microsoft.com/office/officeart/2005/8/layout/orgChart1"/>
    <dgm:cxn modelId="{E81323A2-2039-4356-9877-95D3A40AB4DE}" type="presParOf" srcId="{A8955574-557B-4863-9440-6772750A7F75}" destId="{0D8AAA0D-DB57-43AB-8F3B-0149C49560BC}" srcOrd="1" destOrd="0" presId="urn:microsoft.com/office/officeart/2005/8/layout/orgChart1"/>
    <dgm:cxn modelId="{D0D156AF-B4C6-437F-B0E0-1129715D2D8F}" type="presParOf" srcId="{DD4E7D48-39CD-4B67-B363-E01714FA3A5B}" destId="{1C72B09A-4257-4940-B7D0-B9FB91915974}" srcOrd="1" destOrd="0" presId="urn:microsoft.com/office/officeart/2005/8/layout/orgChart1"/>
    <dgm:cxn modelId="{638424BE-58A9-44DB-A3CB-23689BC34184}" type="presParOf" srcId="{DD4E7D48-39CD-4B67-B363-E01714FA3A5B}" destId="{D8303BCD-BD41-426F-A561-2F66DF358B4D}" srcOrd="2" destOrd="0" presId="urn:microsoft.com/office/officeart/2005/8/layout/orgChart1"/>
    <dgm:cxn modelId="{732C76C5-9D4B-428C-9637-818DBECFC272}" type="presParOf" srcId="{C63C079D-1987-455F-8C28-A7D4C537123A}" destId="{D5B082BB-7298-40AA-8A1E-A8948843C46D}" srcOrd="2" destOrd="0" presId="urn:microsoft.com/office/officeart/2005/8/layout/orgChart1"/>
    <dgm:cxn modelId="{D3DFD65E-12C2-4205-AFD4-DD6E1D5FC2BE}" type="presParOf" srcId="{896BF6AC-53CD-46A5-88A4-3E5B21CDA320}" destId="{777F01F5-F90B-437E-8D7A-EF024D064B07}" srcOrd="2" destOrd="0" presId="urn:microsoft.com/office/officeart/2005/8/layout/orgChart1"/>
    <dgm:cxn modelId="{B61F0876-4453-434F-ADA0-5764C34AF634}" type="presParOf" srcId="{896BF6AC-53CD-46A5-88A4-3E5B21CDA320}" destId="{39B127D7-68C5-4053-9112-FDC00B6CB47F}" srcOrd="3" destOrd="0" presId="urn:microsoft.com/office/officeart/2005/8/layout/orgChart1"/>
    <dgm:cxn modelId="{55CD5290-1A23-44E6-8B64-E7D113AD2C5D}" type="presParOf" srcId="{39B127D7-68C5-4053-9112-FDC00B6CB47F}" destId="{8F3AEF3E-6EB8-477F-9BBB-32DDE419468A}" srcOrd="0" destOrd="0" presId="urn:microsoft.com/office/officeart/2005/8/layout/orgChart1"/>
    <dgm:cxn modelId="{C5658700-F4CD-4CB0-987D-F5828780A578}" type="presParOf" srcId="{8F3AEF3E-6EB8-477F-9BBB-32DDE419468A}" destId="{5574D404-43A1-4746-A7AA-C5B2DAE8CA1F}" srcOrd="0" destOrd="0" presId="urn:microsoft.com/office/officeart/2005/8/layout/orgChart1"/>
    <dgm:cxn modelId="{5963ED85-ACBB-49A5-8886-F470B676EB2E}" type="presParOf" srcId="{8F3AEF3E-6EB8-477F-9BBB-32DDE419468A}" destId="{85D5BF99-130E-458E-AB2B-2F6670177898}" srcOrd="1" destOrd="0" presId="urn:microsoft.com/office/officeart/2005/8/layout/orgChart1"/>
    <dgm:cxn modelId="{23B606B1-288C-49C4-94FE-A411E6A2EA71}" type="presParOf" srcId="{39B127D7-68C5-4053-9112-FDC00B6CB47F}" destId="{7C7538A3-68E2-4284-8174-E102A7D11A02}" srcOrd="1" destOrd="0" presId="urn:microsoft.com/office/officeart/2005/8/layout/orgChart1"/>
    <dgm:cxn modelId="{1F3CA35C-5F34-4789-9346-7A4EE37730FF}" type="presParOf" srcId="{7C7538A3-68E2-4284-8174-E102A7D11A02}" destId="{D2A9F5ED-1A28-489E-921D-7B9787A67EC9}" srcOrd="0" destOrd="0" presId="urn:microsoft.com/office/officeart/2005/8/layout/orgChart1"/>
    <dgm:cxn modelId="{5E2A29A0-BEF6-4BC3-B205-D7B0E297012B}" type="presParOf" srcId="{7C7538A3-68E2-4284-8174-E102A7D11A02}" destId="{AAADFC91-145F-4807-A924-3BA01D2CBB82}" srcOrd="1" destOrd="0" presId="urn:microsoft.com/office/officeart/2005/8/layout/orgChart1"/>
    <dgm:cxn modelId="{C5EF1B84-BA0F-444C-A5BF-3AD5BDEC2F51}" type="presParOf" srcId="{AAADFC91-145F-4807-A924-3BA01D2CBB82}" destId="{550A70CF-B298-464F-8244-F1852FC65BC1}" srcOrd="0" destOrd="0" presId="urn:microsoft.com/office/officeart/2005/8/layout/orgChart1"/>
    <dgm:cxn modelId="{6EB6BB3A-7728-4950-AFBE-E8ACAA1FA486}" type="presParOf" srcId="{550A70CF-B298-464F-8244-F1852FC65BC1}" destId="{61FA4613-082B-49CF-ADB8-843A6CAC9625}" srcOrd="0" destOrd="0" presId="urn:microsoft.com/office/officeart/2005/8/layout/orgChart1"/>
    <dgm:cxn modelId="{548C8F72-9268-4E3A-9D2D-3611F502D928}" type="presParOf" srcId="{550A70CF-B298-464F-8244-F1852FC65BC1}" destId="{F74B2904-514A-408B-B8A8-53BBE4D99C53}" srcOrd="1" destOrd="0" presId="urn:microsoft.com/office/officeart/2005/8/layout/orgChart1"/>
    <dgm:cxn modelId="{34660A02-7261-4230-9A22-B55840FE1760}" type="presParOf" srcId="{AAADFC91-145F-4807-A924-3BA01D2CBB82}" destId="{5D81A9C0-A78A-41AB-AB07-1466435B72EF}" srcOrd="1" destOrd="0" presId="urn:microsoft.com/office/officeart/2005/8/layout/orgChart1"/>
    <dgm:cxn modelId="{90BC9D5E-4EE1-4A27-9073-D3EF9C510FC3}" type="presParOf" srcId="{AAADFC91-145F-4807-A924-3BA01D2CBB82}" destId="{B6332540-DB7A-4140-8057-C64224B3A34D}" srcOrd="2" destOrd="0" presId="urn:microsoft.com/office/officeart/2005/8/layout/orgChart1"/>
    <dgm:cxn modelId="{9DA98203-E711-43B9-AC21-5EC1DC588F31}" type="presParOf" srcId="{7C7538A3-68E2-4284-8174-E102A7D11A02}" destId="{1375A6C1-E5D0-47DC-95C2-F1AAEACF006E}" srcOrd="2" destOrd="0" presId="urn:microsoft.com/office/officeart/2005/8/layout/orgChart1"/>
    <dgm:cxn modelId="{797C57A8-4648-48B2-A3B6-604C59954637}" type="presParOf" srcId="{7C7538A3-68E2-4284-8174-E102A7D11A02}" destId="{76180C16-371B-4596-A3A6-81C8ACE10031}" srcOrd="3" destOrd="0" presId="urn:microsoft.com/office/officeart/2005/8/layout/orgChart1"/>
    <dgm:cxn modelId="{E4E3D612-ACE2-4864-BD71-77A1EC24E219}" type="presParOf" srcId="{76180C16-371B-4596-A3A6-81C8ACE10031}" destId="{A4B4210D-75FF-469F-B696-B71D19A8834F}" srcOrd="0" destOrd="0" presId="urn:microsoft.com/office/officeart/2005/8/layout/orgChart1"/>
    <dgm:cxn modelId="{153C0C5C-981E-4474-A577-0838D1A880AD}" type="presParOf" srcId="{A4B4210D-75FF-469F-B696-B71D19A8834F}" destId="{F88DAFF7-EE4A-4896-8C06-45B9B8250F75}" srcOrd="0" destOrd="0" presId="urn:microsoft.com/office/officeart/2005/8/layout/orgChart1"/>
    <dgm:cxn modelId="{3F7AC1B7-7509-4521-AAE3-D8E349DE68FC}" type="presParOf" srcId="{A4B4210D-75FF-469F-B696-B71D19A8834F}" destId="{D8C9C3EF-8CB0-42D3-9B79-E34FE3E1E685}" srcOrd="1" destOrd="0" presId="urn:microsoft.com/office/officeart/2005/8/layout/orgChart1"/>
    <dgm:cxn modelId="{317356AF-E92E-492B-88B8-4B99FF716413}" type="presParOf" srcId="{76180C16-371B-4596-A3A6-81C8ACE10031}" destId="{95FC7A3B-4A72-4B37-B319-AB6A842D94ED}" srcOrd="1" destOrd="0" presId="urn:microsoft.com/office/officeart/2005/8/layout/orgChart1"/>
    <dgm:cxn modelId="{8036F14A-905C-46E3-8C3F-A2667BDB1F9A}" type="presParOf" srcId="{76180C16-371B-4596-A3A6-81C8ACE10031}" destId="{81687A65-7CC7-46ED-8378-CCB2548E40C3}" srcOrd="2" destOrd="0" presId="urn:microsoft.com/office/officeart/2005/8/layout/orgChart1"/>
    <dgm:cxn modelId="{1D62652D-93FC-4326-8EE0-7AD461D73651}" type="presParOf" srcId="{39B127D7-68C5-4053-9112-FDC00B6CB47F}" destId="{66D7BBDF-E3CB-4448-AC4A-608DE4051B7F}" srcOrd="2" destOrd="0" presId="urn:microsoft.com/office/officeart/2005/8/layout/orgChart1"/>
    <dgm:cxn modelId="{63B8278B-C463-4232-898E-F52F962D0B99}" type="presParOf" srcId="{A1744C22-16D6-473E-93D8-8C68C3E4D622}" destId="{2DFB64F4-6E04-4CED-A447-F21C281BB1B9}" srcOrd="2" destOrd="0" presId="urn:microsoft.com/office/officeart/2005/8/layout/orgChart1"/>
    <dgm:cxn modelId="{1AAD8FA6-770C-4413-8B04-E9AD2DA86265}" type="presParOf" srcId="{977C7480-BA7E-4E53-875F-6693FAFD6CB6}" destId="{C2172A25-D97D-4678-98ED-C058A7B7180E}" srcOrd="4" destOrd="0" presId="urn:microsoft.com/office/officeart/2005/8/layout/orgChart1"/>
    <dgm:cxn modelId="{A7B84756-19D8-4ACA-8AAF-F0ED05C2B289}" type="presParOf" srcId="{977C7480-BA7E-4E53-875F-6693FAFD6CB6}" destId="{C729F47C-49FF-499A-AF00-3001C56A6E0B}" srcOrd="5" destOrd="0" presId="urn:microsoft.com/office/officeart/2005/8/layout/orgChart1"/>
    <dgm:cxn modelId="{77DB7702-5215-4852-B745-3283353B50AC}" type="presParOf" srcId="{C729F47C-49FF-499A-AF00-3001C56A6E0B}" destId="{551CBA1B-A4B6-4286-B5AA-BC4C655A3C32}" srcOrd="0" destOrd="0" presId="urn:microsoft.com/office/officeart/2005/8/layout/orgChart1"/>
    <dgm:cxn modelId="{327D5CC4-481E-49C7-957C-024402FE675C}" type="presParOf" srcId="{551CBA1B-A4B6-4286-B5AA-BC4C655A3C32}" destId="{3AF9FC4F-58C7-4C88-AD15-3C6191816753}" srcOrd="0" destOrd="0" presId="urn:microsoft.com/office/officeart/2005/8/layout/orgChart1"/>
    <dgm:cxn modelId="{CA14FDA0-1BCF-4DBA-B1D6-97589683C6EF}" type="presParOf" srcId="{551CBA1B-A4B6-4286-B5AA-BC4C655A3C32}" destId="{45F26091-5C69-40E8-A50A-D1380D926697}" srcOrd="1" destOrd="0" presId="urn:microsoft.com/office/officeart/2005/8/layout/orgChart1"/>
    <dgm:cxn modelId="{A5FF615A-AD54-4282-8086-DDD66519834C}" type="presParOf" srcId="{C729F47C-49FF-499A-AF00-3001C56A6E0B}" destId="{856419D9-55A2-4D62-B311-8673981B599B}" srcOrd="1" destOrd="0" presId="urn:microsoft.com/office/officeart/2005/8/layout/orgChart1"/>
    <dgm:cxn modelId="{48EA5B86-09D0-42C0-A599-67222566A540}" type="presParOf" srcId="{856419D9-55A2-4D62-B311-8673981B599B}" destId="{B4F893AD-9467-46C6-90CA-3EB2CEF2562D}" srcOrd="0" destOrd="0" presId="urn:microsoft.com/office/officeart/2005/8/layout/orgChart1"/>
    <dgm:cxn modelId="{AA1597B0-D594-49B7-8558-870217AEBED8}" type="presParOf" srcId="{856419D9-55A2-4D62-B311-8673981B599B}" destId="{45D7E436-FACC-4B37-B328-386BB59E6A25}" srcOrd="1" destOrd="0" presId="urn:microsoft.com/office/officeart/2005/8/layout/orgChart1"/>
    <dgm:cxn modelId="{A234D453-A42B-4C5E-B353-EAEB10AC30DA}" type="presParOf" srcId="{45D7E436-FACC-4B37-B328-386BB59E6A25}" destId="{5B374753-4817-4E35-BEE0-A08CA198B3E8}" srcOrd="0" destOrd="0" presId="urn:microsoft.com/office/officeart/2005/8/layout/orgChart1"/>
    <dgm:cxn modelId="{1196FB94-639C-47FE-B905-F7F089B6FC73}" type="presParOf" srcId="{5B374753-4817-4E35-BEE0-A08CA198B3E8}" destId="{2C3B5F9D-64EB-4021-8183-2B5915D1994A}" srcOrd="0" destOrd="0" presId="urn:microsoft.com/office/officeart/2005/8/layout/orgChart1"/>
    <dgm:cxn modelId="{C7871055-10A3-45C6-87DC-C879EA397405}" type="presParOf" srcId="{5B374753-4817-4E35-BEE0-A08CA198B3E8}" destId="{6CD357D7-5CD1-4395-9455-8756525F9EFC}" srcOrd="1" destOrd="0" presId="urn:microsoft.com/office/officeart/2005/8/layout/orgChart1"/>
    <dgm:cxn modelId="{32BB6490-A251-47FD-B7C4-8EFB566E0269}" type="presParOf" srcId="{45D7E436-FACC-4B37-B328-386BB59E6A25}" destId="{AB2C851E-FA5E-44BB-9379-C418BFC13B01}" srcOrd="1" destOrd="0" presId="urn:microsoft.com/office/officeart/2005/8/layout/orgChart1"/>
    <dgm:cxn modelId="{828635A4-00F3-4CE1-BF24-28648978086F}" type="presParOf" srcId="{AB2C851E-FA5E-44BB-9379-C418BFC13B01}" destId="{3C4A0328-8350-440A-9E72-BD7CF4758415}" srcOrd="0" destOrd="0" presId="urn:microsoft.com/office/officeart/2005/8/layout/orgChart1"/>
    <dgm:cxn modelId="{62A4BFA9-92F8-4295-B508-B1FBD81388AE}" type="presParOf" srcId="{AB2C851E-FA5E-44BB-9379-C418BFC13B01}" destId="{EB3971A3-02CB-4C5F-87A6-A056BB8942D3}" srcOrd="1" destOrd="0" presId="urn:microsoft.com/office/officeart/2005/8/layout/orgChart1"/>
    <dgm:cxn modelId="{1A8B287E-BB0C-4843-B71E-8162A0D1AC80}" type="presParOf" srcId="{EB3971A3-02CB-4C5F-87A6-A056BB8942D3}" destId="{0605B7C2-419B-415B-B846-D21E16EB94A9}" srcOrd="0" destOrd="0" presId="urn:microsoft.com/office/officeart/2005/8/layout/orgChart1"/>
    <dgm:cxn modelId="{B4867D62-30D3-4666-84CC-7D5B559B85A0}" type="presParOf" srcId="{0605B7C2-419B-415B-B846-D21E16EB94A9}" destId="{3C1ED2E0-7B6F-4E69-9983-7FB13BC48D4E}" srcOrd="0" destOrd="0" presId="urn:microsoft.com/office/officeart/2005/8/layout/orgChart1"/>
    <dgm:cxn modelId="{F20A4B62-10DA-44B0-B2ED-2AB7D27CF972}" type="presParOf" srcId="{0605B7C2-419B-415B-B846-D21E16EB94A9}" destId="{1DC4CD7B-5F56-43B1-960E-D2D05ECC8820}" srcOrd="1" destOrd="0" presId="urn:microsoft.com/office/officeart/2005/8/layout/orgChart1"/>
    <dgm:cxn modelId="{0540B47E-C137-42BD-940D-905E6734E570}" type="presParOf" srcId="{EB3971A3-02CB-4C5F-87A6-A056BB8942D3}" destId="{497CF646-FC6F-4DFA-A5F8-007EC341381F}" srcOrd="1" destOrd="0" presId="urn:microsoft.com/office/officeart/2005/8/layout/orgChart1"/>
    <dgm:cxn modelId="{D3E8E6AB-2ED5-4868-B03A-876307248D5C}" type="presParOf" srcId="{EB3971A3-02CB-4C5F-87A6-A056BB8942D3}" destId="{682558A3-F3CA-44E6-89D8-E641C2DBC6D3}" srcOrd="2" destOrd="0" presId="urn:microsoft.com/office/officeart/2005/8/layout/orgChart1"/>
    <dgm:cxn modelId="{3285F9C0-ED8D-4932-8E62-C44B121E99CD}" type="presParOf" srcId="{AB2C851E-FA5E-44BB-9379-C418BFC13B01}" destId="{25EBC3A0-B677-442E-B8B3-54734FD1E17F}" srcOrd="2" destOrd="0" presId="urn:microsoft.com/office/officeart/2005/8/layout/orgChart1"/>
    <dgm:cxn modelId="{6D91529E-A7EB-4940-BCD1-49FF10D4039A}" type="presParOf" srcId="{AB2C851E-FA5E-44BB-9379-C418BFC13B01}" destId="{B6B19C78-DFF8-4E37-8BD7-7D128EA035E0}" srcOrd="3" destOrd="0" presId="urn:microsoft.com/office/officeart/2005/8/layout/orgChart1"/>
    <dgm:cxn modelId="{1582E262-E95B-4B15-98CB-F84DD1CFB1E7}" type="presParOf" srcId="{B6B19C78-DFF8-4E37-8BD7-7D128EA035E0}" destId="{F4867852-647F-43DF-B69D-BB0D6FE06A5B}" srcOrd="0" destOrd="0" presId="urn:microsoft.com/office/officeart/2005/8/layout/orgChart1"/>
    <dgm:cxn modelId="{1529289E-B970-45A2-B0F6-900F217E37E1}" type="presParOf" srcId="{F4867852-647F-43DF-B69D-BB0D6FE06A5B}" destId="{F9775617-088E-4092-9CB5-0856BEE26BD8}" srcOrd="0" destOrd="0" presId="urn:microsoft.com/office/officeart/2005/8/layout/orgChart1"/>
    <dgm:cxn modelId="{AE1C54B8-43DD-4144-9B03-E702333E4710}" type="presParOf" srcId="{F4867852-647F-43DF-B69D-BB0D6FE06A5B}" destId="{0F1EE968-AF3F-4C06-B7C4-F190CB693043}" srcOrd="1" destOrd="0" presId="urn:microsoft.com/office/officeart/2005/8/layout/orgChart1"/>
    <dgm:cxn modelId="{EE166267-76AF-4329-9F30-AF5759D402F7}" type="presParOf" srcId="{B6B19C78-DFF8-4E37-8BD7-7D128EA035E0}" destId="{63EED46E-06F8-4A12-812F-C77D4118123E}" srcOrd="1" destOrd="0" presId="urn:microsoft.com/office/officeart/2005/8/layout/orgChart1"/>
    <dgm:cxn modelId="{6DACF9A4-9378-4AC0-AEC7-7227E7E78867}" type="presParOf" srcId="{B6B19C78-DFF8-4E37-8BD7-7D128EA035E0}" destId="{63E40073-2B1C-4AE8-8E63-05BACB803412}" srcOrd="2" destOrd="0" presId="urn:microsoft.com/office/officeart/2005/8/layout/orgChart1"/>
    <dgm:cxn modelId="{070947E4-5093-4794-ACC7-11DE3ECD28B7}" type="presParOf" srcId="{45D7E436-FACC-4B37-B328-386BB59E6A25}" destId="{01862462-69AC-4B8B-A5F3-CC42BBD5B86A}" srcOrd="2" destOrd="0" presId="urn:microsoft.com/office/officeart/2005/8/layout/orgChart1"/>
    <dgm:cxn modelId="{F5F182CC-DCFB-46D0-9E54-2891659C0A11}" type="presParOf" srcId="{856419D9-55A2-4D62-B311-8673981B599B}" destId="{3EBCE136-2EB1-4E37-B256-7F833EA6C14B}" srcOrd="2" destOrd="0" presId="urn:microsoft.com/office/officeart/2005/8/layout/orgChart1"/>
    <dgm:cxn modelId="{A2A405B2-D48F-4887-B67C-006964BAED6E}" type="presParOf" srcId="{856419D9-55A2-4D62-B311-8673981B599B}" destId="{4AF0C792-6AD4-4DAA-8FDE-107A56C861E1}" srcOrd="3" destOrd="0" presId="urn:microsoft.com/office/officeart/2005/8/layout/orgChart1"/>
    <dgm:cxn modelId="{3F47AC35-9CE2-4B87-9A96-C1494C737058}" type="presParOf" srcId="{4AF0C792-6AD4-4DAA-8FDE-107A56C861E1}" destId="{B971AAC6-7B65-49F7-9556-D5664A88C523}" srcOrd="0" destOrd="0" presId="urn:microsoft.com/office/officeart/2005/8/layout/orgChart1"/>
    <dgm:cxn modelId="{706C8D73-8432-4AB1-8C36-DB6E73AD4496}" type="presParOf" srcId="{B971AAC6-7B65-49F7-9556-D5664A88C523}" destId="{8FDB8DCA-0757-4242-BC2D-2A37C64DB8B5}" srcOrd="0" destOrd="0" presId="urn:microsoft.com/office/officeart/2005/8/layout/orgChart1"/>
    <dgm:cxn modelId="{5D9EB98A-9428-4515-9290-8FC7937AB225}" type="presParOf" srcId="{B971AAC6-7B65-49F7-9556-D5664A88C523}" destId="{8D5B2A0B-BC09-4274-BD82-0B4E4604EA3B}" srcOrd="1" destOrd="0" presId="urn:microsoft.com/office/officeart/2005/8/layout/orgChart1"/>
    <dgm:cxn modelId="{AB32B811-0BF7-421E-A6D4-B09B26614909}" type="presParOf" srcId="{4AF0C792-6AD4-4DAA-8FDE-107A56C861E1}" destId="{5D019E0E-234C-4951-AE6F-1F2CD74B0019}" srcOrd="1" destOrd="0" presId="urn:microsoft.com/office/officeart/2005/8/layout/orgChart1"/>
    <dgm:cxn modelId="{DCEC0572-774C-4EAA-9984-8BC86008AF1F}" type="presParOf" srcId="{5D019E0E-234C-4951-AE6F-1F2CD74B0019}" destId="{579D4615-06DB-4F57-A8DD-CD140C9C2C98}" srcOrd="0" destOrd="0" presId="urn:microsoft.com/office/officeart/2005/8/layout/orgChart1"/>
    <dgm:cxn modelId="{56F3BE97-D665-4497-992C-A0D37D59C342}" type="presParOf" srcId="{5D019E0E-234C-4951-AE6F-1F2CD74B0019}" destId="{74080DA3-42A0-4EA6-AEA8-0BB53BD6B9F4}" srcOrd="1" destOrd="0" presId="urn:microsoft.com/office/officeart/2005/8/layout/orgChart1"/>
    <dgm:cxn modelId="{B670FA17-814F-4767-8B73-63580700F014}" type="presParOf" srcId="{74080DA3-42A0-4EA6-AEA8-0BB53BD6B9F4}" destId="{CB204FE2-F89B-4398-87BB-A29C701FF1F2}" srcOrd="0" destOrd="0" presId="urn:microsoft.com/office/officeart/2005/8/layout/orgChart1"/>
    <dgm:cxn modelId="{DF8F1769-B1FB-4CF8-9694-35C8AE67AC2C}" type="presParOf" srcId="{CB204FE2-F89B-4398-87BB-A29C701FF1F2}" destId="{8624FD4F-BE10-4EC7-B121-274E37CAEFD3}" srcOrd="0" destOrd="0" presId="urn:microsoft.com/office/officeart/2005/8/layout/orgChart1"/>
    <dgm:cxn modelId="{BE5708A2-EA3E-43E1-AD69-C0FB6998EC96}" type="presParOf" srcId="{CB204FE2-F89B-4398-87BB-A29C701FF1F2}" destId="{B3435732-D95A-4226-BEAE-39FBAE5BCB06}" srcOrd="1" destOrd="0" presId="urn:microsoft.com/office/officeart/2005/8/layout/orgChart1"/>
    <dgm:cxn modelId="{F6EA2327-7946-46EE-8637-2CCC9DFF71AC}" type="presParOf" srcId="{74080DA3-42A0-4EA6-AEA8-0BB53BD6B9F4}" destId="{E96CE69D-21DC-4673-ACA4-0085BEADD04E}" srcOrd="1" destOrd="0" presId="urn:microsoft.com/office/officeart/2005/8/layout/orgChart1"/>
    <dgm:cxn modelId="{654F387F-3146-4E68-AF7B-8CE33D455474}" type="presParOf" srcId="{74080DA3-42A0-4EA6-AEA8-0BB53BD6B9F4}" destId="{556DC650-F168-4A4A-9950-2636BAA4AEAF}" srcOrd="2" destOrd="0" presId="urn:microsoft.com/office/officeart/2005/8/layout/orgChart1"/>
    <dgm:cxn modelId="{88B7DCF1-F7A0-49DD-A388-5C3DD9748DDC}" type="presParOf" srcId="{5D019E0E-234C-4951-AE6F-1F2CD74B0019}" destId="{5D76E90B-C513-44ED-909A-39BF3F8F801D}" srcOrd="2" destOrd="0" presId="urn:microsoft.com/office/officeart/2005/8/layout/orgChart1"/>
    <dgm:cxn modelId="{D0157646-4151-4945-B815-060248A946F1}" type="presParOf" srcId="{5D019E0E-234C-4951-AE6F-1F2CD74B0019}" destId="{03C7025B-F80A-465F-9011-A1D810053951}" srcOrd="3" destOrd="0" presId="urn:microsoft.com/office/officeart/2005/8/layout/orgChart1"/>
    <dgm:cxn modelId="{8D610CDD-D5AB-4EB0-ADA4-ACF27860EE86}" type="presParOf" srcId="{03C7025B-F80A-465F-9011-A1D810053951}" destId="{387FF440-459E-4035-8982-B44E8B1BB0BC}" srcOrd="0" destOrd="0" presId="urn:microsoft.com/office/officeart/2005/8/layout/orgChart1"/>
    <dgm:cxn modelId="{2D2B7285-B0A8-44D3-91F1-E5A837474F99}" type="presParOf" srcId="{387FF440-459E-4035-8982-B44E8B1BB0BC}" destId="{65CA4B9A-F5CE-49B0-A125-C3F6469E1F8C}" srcOrd="0" destOrd="0" presId="urn:microsoft.com/office/officeart/2005/8/layout/orgChart1"/>
    <dgm:cxn modelId="{0AF69EAE-794B-4A66-8DD2-E63DECD9A11B}" type="presParOf" srcId="{387FF440-459E-4035-8982-B44E8B1BB0BC}" destId="{0E087249-CF85-4D60-9AC3-5E89227EC789}" srcOrd="1" destOrd="0" presId="urn:microsoft.com/office/officeart/2005/8/layout/orgChart1"/>
    <dgm:cxn modelId="{018B3C12-0995-4FF3-9B8D-CD44342C4B58}" type="presParOf" srcId="{03C7025B-F80A-465F-9011-A1D810053951}" destId="{7357E78C-EB4F-464C-9413-6A7D539E621D}" srcOrd="1" destOrd="0" presId="urn:microsoft.com/office/officeart/2005/8/layout/orgChart1"/>
    <dgm:cxn modelId="{62D6122C-59D1-4C41-9938-BE7FE6DF4FF0}" type="presParOf" srcId="{03C7025B-F80A-465F-9011-A1D810053951}" destId="{A2A4B443-1324-4D0D-A439-2B1B6D89567F}" srcOrd="2" destOrd="0" presId="urn:microsoft.com/office/officeart/2005/8/layout/orgChart1"/>
    <dgm:cxn modelId="{E053CE7D-773C-4F1F-8E6E-52743163C784}" type="presParOf" srcId="{4AF0C792-6AD4-4DAA-8FDE-107A56C861E1}" destId="{93444E24-517F-4109-B970-AF07DF6E8037}" srcOrd="2" destOrd="0" presId="urn:microsoft.com/office/officeart/2005/8/layout/orgChart1"/>
    <dgm:cxn modelId="{A6ED4987-A357-41EE-AFF8-340E7032DC97}" type="presParOf" srcId="{C729F47C-49FF-499A-AF00-3001C56A6E0B}" destId="{FE3398EB-FBFB-4BF1-9CFF-E1AE8D185F66}" srcOrd="2" destOrd="0" presId="urn:microsoft.com/office/officeart/2005/8/layout/orgChart1"/>
    <dgm:cxn modelId="{7FEAC65B-A6EA-4ECB-A448-F3953569B384}" type="presParOf" srcId="{FEB7A3FA-B517-466C-A870-128A30962F23}" destId="{CA130739-5753-4D40-8FBD-1111968668FF}" srcOrd="2" destOrd="0" presId="urn:microsoft.com/office/officeart/2005/8/layout/orgChart1"/>
  </dgm:cxnLst>
  <dgm:bg/>
  <dgm:whole/>
  <dgm:extLst>
    <a:ext uri="http://schemas.microsoft.com/office/drawing/2008/diagram"/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2D76388-3E07-4F11-9902-89BCEAEC9B4E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7B179A2-B77A-4323-9906-4151C114C8C5}">
      <dgm:prSet phldrT="[Текст]"/>
      <dgm:spPr>
        <a:solidFill>
          <a:schemeClr val="accent4">
            <a:lumMod val="60000"/>
            <a:lumOff val="4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банковский счет</a:t>
          </a:r>
        </a:p>
        <a:p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№30101 (УФК 1)</a:t>
          </a:r>
          <a:endParaRPr lang="ru-RU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F92FF7F-7F00-45AE-BAB2-110A41145AF5}" type="parTrans" cxnId="{490089DE-DE5E-416E-9B4C-1A6517DCADFA}">
      <dgm:prSet/>
      <dgm:spPr/>
      <dgm:t>
        <a:bodyPr/>
        <a:lstStyle/>
        <a:p>
          <a:endParaRPr lang="ru-RU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8364F26-FFC4-4E90-BC87-116F8FA0FC9D}" type="sibTrans" cxnId="{490089DE-DE5E-416E-9B4C-1A6517DCADFA}">
      <dgm:prSet/>
      <dgm:spPr/>
      <dgm:t>
        <a:bodyPr/>
        <a:lstStyle/>
        <a:p>
          <a:endParaRPr lang="ru-RU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202CD80-8757-4B04-A1B8-46E113597393}">
      <dgm:prSet phldrT="[Текст]"/>
      <dgm:spPr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казначейский счет</a:t>
          </a:r>
          <a:endParaRPr lang="ru-RU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FD0C3D8-70ED-4645-B396-C13ACD9C4081}" type="parTrans" cxnId="{592EA40E-1F9B-4569-9652-106D9EAE06A3}">
      <dgm:prSet/>
      <dgm:spPr/>
      <dgm:t>
        <a:bodyPr/>
        <a:lstStyle/>
        <a:p>
          <a:endParaRPr lang="ru-RU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9F3859D-7638-45BF-8986-42D0D7B4E7E6}" type="sibTrans" cxnId="{592EA40E-1F9B-4569-9652-106D9EAE06A3}">
      <dgm:prSet/>
      <dgm:spPr/>
      <dgm:t>
        <a:bodyPr/>
        <a:lstStyle/>
        <a:p>
          <a:endParaRPr lang="ru-RU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A14EF18-A40D-437E-9D53-722907BF52AC}">
      <dgm:prSet phldrT="[Текст]"/>
      <dgm:spPr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казначейский счет</a:t>
          </a:r>
          <a:endParaRPr lang="ru-RU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E25AC23-D9CF-474C-88C6-5FC4533B0F2E}" type="parTrans" cxnId="{0DAF80D0-B06E-4473-8FB2-8A72DA6ECA6F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69ED31B3-C7C5-417B-BB63-209600AEA184}" type="sibTrans" cxnId="{0DAF80D0-B06E-4473-8FB2-8A72DA6ECA6F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CA62E11A-32AD-483C-9275-82B5FB2536D3}" type="pres">
      <dgm:prSet presAssocID="{C2D76388-3E07-4F11-9902-89BCEAEC9B4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374AB01-A370-4A2B-9FD0-2BD60A82189B}" type="pres">
      <dgm:prSet presAssocID="{17B179A2-B77A-4323-9906-4151C114C8C5}" presName="hierRoot1" presStyleCnt="0">
        <dgm:presLayoutVars>
          <dgm:hierBranch val="init"/>
        </dgm:presLayoutVars>
      </dgm:prSet>
      <dgm:spPr/>
    </dgm:pt>
    <dgm:pt modelId="{CE5A2062-0ED4-4ECF-9E99-327DC2D06135}" type="pres">
      <dgm:prSet presAssocID="{17B179A2-B77A-4323-9906-4151C114C8C5}" presName="rootComposite1" presStyleCnt="0"/>
      <dgm:spPr/>
    </dgm:pt>
    <dgm:pt modelId="{D8D88ABC-EBB5-4B9D-B596-C1DDD86A05A8}" type="pres">
      <dgm:prSet presAssocID="{17B179A2-B77A-4323-9906-4151C114C8C5}" presName="rootText1" presStyleLbl="node0" presStyleIdx="0" presStyleCnt="1" custLinFactNeighborY="-9463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AAB42F8-C106-4079-A72B-25760DC39ECF}" type="pres">
      <dgm:prSet presAssocID="{17B179A2-B77A-4323-9906-4151C114C8C5}" presName="rootConnector1" presStyleLbl="node1" presStyleIdx="0" presStyleCnt="0"/>
      <dgm:spPr/>
      <dgm:t>
        <a:bodyPr/>
        <a:lstStyle/>
        <a:p>
          <a:endParaRPr lang="ru-RU"/>
        </a:p>
      </dgm:t>
    </dgm:pt>
    <dgm:pt modelId="{65D141C1-1DB3-4BDB-8E57-F44DBC4A1470}" type="pres">
      <dgm:prSet presAssocID="{17B179A2-B77A-4323-9906-4151C114C8C5}" presName="hierChild2" presStyleCnt="0"/>
      <dgm:spPr/>
    </dgm:pt>
    <dgm:pt modelId="{1C2C8E54-EDDB-4AE3-84CD-7F88EFC6A16C}" type="pres">
      <dgm:prSet presAssocID="{EFD0C3D8-70ED-4645-B396-C13ACD9C4081}" presName="Name37" presStyleLbl="parChTrans1D2" presStyleIdx="0" presStyleCnt="2"/>
      <dgm:spPr/>
      <dgm:t>
        <a:bodyPr/>
        <a:lstStyle/>
        <a:p>
          <a:endParaRPr lang="ru-RU"/>
        </a:p>
      </dgm:t>
    </dgm:pt>
    <dgm:pt modelId="{3487503D-B65F-4586-83AC-B0BE08137247}" type="pres">
      <dgm:prSet presAssocID="{A202CD80-8757-4B04-A1B8-46E113597393}" presName="hierRoot2" presStyleCnt="0">
        <dgm:presLayoutVars>
          <dgm:hierBranch val="init"/>
        </dgm:presLayoutVars>
      </dgm:prSet>
      <dgm:spPr/>
    </dgm:pt>
    <dgm:pt modelId="{38C06F05-5605-4019-8CC8-7277B2A7B300}" type="pres">
      <dgm:prSet presAssocID="{A202CD80-8757-4B04-A1B8-46E113597393}" presName="rootComposite" presStyleCnt="0"/>
      <dgm:spPr/>
    </dgm:pt>
    <dgm:pt modelId="{92EA33E6-EE57-4ECD-B1CD-A52B45547767}" type="pres">
      <dgm:prSet presAssocID="{A202CD80-8757-4B04-A1B8-46E113597393}" presName="rootText" presStyleLbl="node2" presStyleIdx="0" presStyleCnt="2" custLinFactNeighborX="-53" custLinFactNeighborY="8031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11AEB32-A890-4576-B58B-EC615FE85473}" type="pres">
      <dgm:prSet presAssocID="{A202CD80-8757-4B04-A1B8-46E113597393}" presName="rootConnector" presStyleLbl="node2" presStyleIdx="0" presStyleCnt="2"/>
      <dgm:spPr/>
      <dgm:t>
        <a:bodyPr/>
        <a:lstStyle/>
        <a:p>
          <a:endParaRPr lang="ru-RU"/>
        </a:p>
      </dgm:t>
    </dgm:pt>
    <dgm:pt modelId="{91071ABC-1281-400B-8E1D-D77AB7037702}" type="pres">
      <dgm:prSet presAssocID="{A202CD80-8757-4B04-A1B8-46E113597393}" presName="hierChild4" presStyleCnt="0"/>
      <dgm:spPr/>
    </dgm:pt>
    <dgm:pt modelId="{3447533C-32A2-400A-A04F-D87C2DDAB2B2}" type="pres">
      <dgm:prSet presAssocID="{A202CD80-8757-4B04-A1B8-46E113597393}" presName="hierChild5" presStyleCnt="0"/>
      <dgm:spPr/>
    </dgm:pt>
    <dgm:pt modelId="{6B77E566-9315-4E30-A0F2-611E43D2C7CC}" type="pres">
      <dgm:prSet presAssocID="{DE25AC23-D9CF-474C-88C6-5FC4533B0F2E}" presName="Name37" presStyleLbl="parChTrans1D2" presStyleIdx="1" presStyleCnt="2"/>
      <dgm:spPr/>
      <dgm:t>
        <a:bodyPr/>
        <a:lstStyle/>
        <a:p>
          <a:endParaRPr lang="ru-RU"/>
        </a:p>
      </dgm:t>
    </dgm:pt>
    <dgm:pt modelId="{0DDC376D-CFEE-4277-9B00-F2C5EFB9ED30}" type="pres">
      <dgm:prSet presAssocID="{EA14EF18-A40D-437E-9D53-722907BF52AC}" presName="hierRoot2" presStyleCnt="0">
        <dgm:presLayoutVars>
          <dgm:hierBranch val="init"/>
        </dgm:presLayoutVars>
      </dgm:prSet>
      <dgm:spPr/>
    </dgm:pt>
    <dgm:pt modelId="{0C93A634-FCAE-4589-9DA8-99AF20BE4C65}" type="pres">
      <dgm:prSet presAssocID="{EA14EF18-A40D-437E-9D53-722907BF52AC}" presName="rootComposite" presStyleCnt="0"/>
      <dgm:spPr/>
    </dgm:pt>
    <dgm:pt modelId="{27860D21-85B8-411E-8E41-7E70C3EBD2CC}" type="pres">
      <dgm:prSet presAssocID="{EA14EF18-A40D-437E-9D53-722907BF52AC}" presName="rootText" presStyleLbl="node2" presStyleIdx="1" presStyleCnt="2" custLinFactNeighborX="-53" custLinFactNeighborY="8031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2AC8F99-983A-45B7-BA7F-242C326CF110}" type="pres">
      <dgm:prSet presAssocID="{EA14EF18-A40D-437E-9D53-722907BF52AC}" presName="rootConnector" presStyleLbl="node2" presStyleIdx="1" presStyleCnt="2"/>
      <dgm:spPr/>
      <dgm:t>
        <a:bodyPr/>
        <a:lstStyle/>
        <a:p>
          <a:endParaRPr lang="ru-RU"/>
        </a:p>
      </dgm:t>
    </dgm:pt>
    <dgm:pt modelId="{C4BF6988-DDD2-4E37-B20F-6F067629EA3F}" type="pres">
      <dgm:prSet presAssocID="{EA14EF18-A40D-437E-9D53-722907BF52AC}" presName="hierChild4" presStyleCnt="0"/>
      <dgm:spPr/>
    </dgm:pt>
    <dgm:pt modelId="{0F04C65D-EA4C-4B4C-802F-735A5CB4BD52}" type="pres">
      <dgm:prSet presAssocID="{EA14EF18-A40D-437E-9D53-722907BF52AC}" presName="hierChild5" presStyleCnt="0"/>
      <dgm:spPr/>
    </dgm:pt>
    <dgm:pt modelId="{743407D6-C5B7-4B6E-BD4F-69D3BF48957E}" type="pres">
      <dgm:prSet presAssocID="{17B179A2-B77A-4323-9906-4151C114C8C5}" presName="hierChild3" presStyleCnt="0"/>
      <dgm:spPr/>
    </dgm:pt>
  </dgm:ptLst>
  <dgm:cxnLst>
    <dgm:cxn modelId="{E1791D29-3800-4E8D-B633-F86B5BA6F52C}" type="presOf" srcId="{EA14EF18-A40D-437E-9D53-722907BF52AC}" destId="{32AC8F99-983A-45B7-BA7F-242C326CF110}" srcOrd="1" destOrd="0" presId="urn:microsoft.com/office/officeart/2005/8/layout/orgChart1"/>
    <dgm:cxn modelId="{B2C4E543-3D46-47FF-9A07-0A10E62F95CB}" type="presOf" srcId="{17B179A2-B77A-4323-9906-4151C114C8C5}" destId="{DAAB42F8-C106-4079-A72B-25760DC39ECF}" srcOrd="1" destOrd="0" presId="urn:microsoft.com/office/officeart/2005/8/layout/orgChart1"/>
    <dgm:cxn modelId="{0DAF80D0-B06E-4473-8FB2-8A72DA6ECA6F}" srcId="{17B179A2-B77A-4323-9906-4151C114C8C5}" destId="{EA14EF18-A40D-437E-9D53-722907BF52AC}" srcOrd="1" destOrd="0" parTransId="{DE25AC23-D9CF-474C-88C6-5FC4533B0F2E}" sibTransId="{69ED31B3-C7C5-417B-BB63-209600AEA184}"/>
    <dgm:cxn modelId="{592EA40E-1F9B-4569-9652-106D9EAE06A3}" srcId="{17B179A2-B77A-4323-9906-4151C114C8C5}" destId="{A202CD80-8757-4B04-A1B8-46E113597393}" srcOrd="0" destOrd="0" parTransId="{EFD0C3D8-70ED-4645-B396-C13ACD9C4081}" sibTransId="{D9F3859D-7638-45BF-8986-42D0D7B4E7E6}"/>
    <dgm:cxn modelId="{0E1332D9-1F64-43FD-AE3F-9F96709ED728}" type="presOf" srcId="{DE25AC23-D9CF-474C-88C6-5FC4533B0F2E}" destId="{6B77E566-9315-4E30-A0F2-611E43D2C7CC}" srcOrd="0" destOrd="0" presId="urn:microsoft.com/office/officeart/2005/8/layout/orgChart1"/>
    <dgm:cxn modelId="{490089DE-DE5E-416E-9B4C-1A6517DCADFA}" srcId="{C2D76388-3E07-4F11-9902-89BCEAEC9B4E}" destId="{17B179A2-B77A-4323-9906-4151C114C8C5}" srcOrd="0" destOrd="0" parTransId="{8F92FF7F-7F00-45AE-BAB2-110A41145AF5}" sibTransId="{38364F26-FFC4-4E90-BC87-116F8FA0FC9D}"/>
    <dgm:cxn modelId="{24EDE0EB-8599-4980-8C19-3FB4ABE9763C}" type="presOf" srcId="{17B179A2-B77A-4323-9906-4151C114C8C5}" destId="{D8D88ABC-EBB5-4B9D-B596-C1DDD86A05A8}" srcOrd="0" destOrd="0" presId="urn:microsoft.com/office/officeart/2005/8/layout/orgChart1"/>
    <dgm:cxn modelId="{C301CEA5-4E35-4AF4-B2A0-EAA2E6355E5D}" type="presOf" srcId="{C2D76388-3E07-4F11-9902-89BCEAEC9B4E}" destId="{CA62E11A-32AD-483C-9275-82B5FB2536D3}" srcOrd="0" destOrd="0" presId="urn:microsoft.com/office/officeart/2005/8/layout/orgChart1"/>
    <dgm:cxn modelId="{9E035105-65C8-450F-8429-8B055194C857}" type="presOf" srcId="{A202CD80-8757-4B04-A1B8-46E113597393}" destId="{92EA33E6-EE57-4ECD-B1CD-A52B45547767}" srcOrd="0" destOrd="0" presId="urn:microsoft.com/office/officeart/2005/8/layout/orgChart1"/>
    <dgm:cxn modelId="{B5AF4CC8-0F30-49CD-B01B-12CEB8D22341}" type="presOf" srcId="{EA14EF18-A40D-437E-9D53-722907BF52AC}" destId="{27860D21-85B8-411E-8E41-7E70C3EBD2CC}" srcOrd="0" destOrd="0" presId="urn:microsoft.com/office/officeart/2005/8/layout/orgChart1"/>
    <dgm:cxn modelId="{E4BE218E-CCA5-44E4-900A-4C87A1BC5292}" type="presOf" srcId="{EFD0C3D8-70ED-4645-B396-C13ACD9C4081}" destId="{1C2C8E54-EDDB-4AE3-84CD-7F88EFC6A16C}" srcOrd="0" destOrd="0" presId="urn:microsoft.com/office/officeart/2005/8/layout/orgChart1"/>
    <dgm:cxn modelId="{59690C5A-64D3-44FB-A6DC-526C4F44084A}" type="presOf" srcId="{A202CD80-8757-4B04-A1B8-46E113597393}" destId="{411AEB32-A890-4576-B58B-EC615FE85473}" srcOrd="1" destOrd="0" presId="urn:microsoft.com/office/officeart/2005/8/layout/orgChart1"/>
    <dgm:cxn modelId="{C350D778-40B1-454F-866A-AA3E1D777410}" type="presParOf" srcId="{CA62E11A-32AD-483C-9275-82B5FB2536D3}" destId="{0374AB01-A370-4A2B-9FD0-2BD60A82189B}" srcOrd="0" destOrd="0" presId="urn:microsoft.com/office/officeart/2005/8/layout/orgChart1"/>
    <dgm:cxn modelId="{8D1D8D44-CEA1-4ACC-8048-9B58C6712D99}" type="presParOf" srcId="{0374AB01-A370-4A2B-9FD0-2BD60A82189B}" destId="{CE5A2062-0ED4-4ECF-9E99-327DC2D06135}" srcOrd="0" destOrd="0" presId="urn:microsoft.com/office/officeart/2005/8/layout/orgChart1"/>
    <dgm:cxn modelId="{432E2EE5-4E31-4BF0-BC85-BE907E537738}" type="presParOf" srcId="{CE5A2062-0ED4-4ECF-9E99-327DC2D06135}" destId="{D8D88ABC-EBB5-4B9D-B596-C1DDD86A05A8}" srcOrd="0" destOrd="0" presId="urn:microsoft.com/office/officeart/2005/8/layout/orgChart1"/>
    <dgm:cxn modelId="{6BAFD9BC-6C54-4E72-8505-93960B6BBB1B}" type="presParOf" srcId="{CE5A2062-0ED4-4ECF-9E99-327DC2D06135}" destId="{DAAB42F8-C106-4079-A72B-25760DC39ECF}" srcOrd="1" destOrd="0" presId="urn:microsoft.com/office/officeart/2005/8/layout/orgChart1"/>
    <dgm:cxn modelId="{85EE107E-82BB-4C92-99D9-41AC477A8FFD}" type="presParOf" srcId="{0374AB01-A370-4A2B-9FD0-2BD60A82189B}" destId="{65D141C1-1DB3-4BDB-8E57-F44DBC4A1470}" srcOrd="1" destOrd="0" presId="urn:microsoft.com/office/officeart/2005/8/layout/orgChart1"/>
    <dgm:cxn modelId="{B2E6D8E3-B75E-4ADF-B05A-81C92A16D527}" type="presParOf" srcId="{65D141C1-1DB3-4BDB-8E57-F44DBC4A1470}" destId="{1C2C8E54-EDDB-4AE3-84CD-7F88EFC6A16C}" srcOrd="0" destOrd="0" presId="urn:microsoft.com/office/officeart/2005/8/layout/orgChart1"/>
    <dgm:cxn modelId="{3CDE53D2-D6F3-4582-B35F-AD7E1568DEBF}" type="presParOf" srcId="{65D141C1-1DB3-4BDB-8E57-F44DBC4A1470}" destId="{3487503D-B65F-4586-83AC-B0BE08137247}" srcOrd="1" destOrd="0" presId="urn:microsoft.com/office/officeart/2005/8/layout/orgChart1"/>
    <dgm:cxn modelId="{D33ECFFD-D8FB-4325-BEEE-F9BF8A1E6798}" type="presParOf" srcId="{3487503D-B65F-4586-83AC-B0BE08137247}" destId="{38C06F05-5605-4019-8CC8-7277B2A7B300}" srcOrd="0" destOrd="0" presId="urn:microsoft.com/office/officeart/2005/8/layout/orgChart1"/>
    <dgm:cxn modelId="{D3A2DA56-5140-43EE-BA7F-A07CCFE79490}" type="presParOf" srcId="{38C06F05-5605-4019-8CC8-7277B2A7B300}" destId="{92EA33E6-EE57-4ECD-B1CD-A52B45547767}" srcOrd="0" destOrd="0" presId="urn:microsoft.com/office/officeart/2005/8/layout/orgChart1"/>
    <dgm:cxn modelId="{A19D74F0-C360-4488-AACE-D6D8C84F24D9}" type="presParOf" srcId="{38C06F05-5605-4019-8CC8-7277B2A7B300}" destId="{411AEB32-A890-4576-B58B-EC615FE85473}" srcOrd="1" destOrd="0" presId="urn:microsoft.com/office/officeart/2005/8/layout/orgChart1"/>
    <dgm:cxn modelId="{BF22BC97-6DB7-417B-92A8-61FF3D8FDF99}" type="presParOf" srcId="{3487503D-B65F-4586-83AC-B0BE08137247}" destId="{91071ABC-1281-400B-8E1D-D77AB7037702}" srcOrd="1" destOrd="0" presId="urn:microsoft.com/office/officeart/2005/8/layout/orgChart1"/>
    <dgm:cxn modelId="{D4D74873-61A2-4962-81FC-DFFD5ED5B492}" type="presParOf" srcId="{3487503D-B65F-4586-83AC-B0BE08137247}" destId="{3447533C-32A2-400A-A04F-D87C2DDAB2B2}" srcOrd="2" destOrd="0" presId="urn:microsoft.com/office/officeart/2005/8/layout/orgChart1"/>
    <dgm:cxn modelId="{B28DE30E-DB2F-4B21-9065-5E03329F7F9F}" type="presParOf" srcId="{65D141C1-1DB3-4BDB-8E57-F44DBC4A1470}" destId="{6B77E566-9315-4E30-A0F2-611E43D2C7CC}" srcOrd="2" destOrd="0" presId="urn:microsoft.com/office/officeart/2005/8/layout/orgChart1"/>
    <dgm:cxn modelId="{B71503E9-8F0A-4CAE-B5D8-C8AF4FC01319}" type="presParOf" srcId="{65D141C1-1DB3-4BDB-8E57-F44DBC4A1470}" destId="{0DDC376D-CFEE-4277-9B00-F2C5EFB9ED30}" srcOrd="3" destOrd="0" presId="urn:microsoft.com/office/officeart/2005/8/layout/orgChart1"/>
    <dgm:cxn modelId="{E3C10AFB-DCB3-4B79-9D2A-C8295EBB8267}" type="presParOf" srcId="{0DDC376D-CFEE-4277-9B00-F2C5EFB9ED30}" destId="{0C93A634-FCAE-4589-9DA8-99AF20BE4C65}" srcOrd="0" destOrd="0" presId="urn:microsoft.com/office/officeart/2005/8/layout/orgChart1"/>
    <dgm:cxn modelId="{B4ED66AC-E0C8-441F-A3CF-2B0FA4163AF7}" type="presParOf" srcId="{0C93A634-FCAE-4589-9DA8-99AF20BE4C65}" destId="{27860D21-85B8-411E-8E41-7E70C3EBD2CC}" srcOrd="0" destOrd="0" presId="urn:microsoft.com/office/officeart/2005/8/layout/orgChart1"/>
    <dgm:cxn modelId="{E23990EC-8A25-424A-893D-1868C1BD5810}" type="presParOf" srcId="{0C93A634-FCAE-4589-9DA8-99AF20BE4C65}" destId="{32AC8F99-983A-45B7-BA7F-242C326CF110}" srcOrd="1" destOrd="0" presId="urn:microsoft.com/office/officeart/2005/8/layout/orgChart1"/>
    <dgm:cxn modelId="{98720785-811C-4EA1-8EB3-0612F18C3C04}" type="presParOf" srcId="{0DDC376D-CFEE-4277-9B00-F2C5EFB9ED30}" destId="{C4BF6988-DDD2-4E37-B20F-6F067629EA3F}" srcOrd="1" destOrd="0" presId="urn:microsoft.com/office/officeart/2005/8/layout/orgChart1"/>
    <dgm:cxn modelId="{76FBCBFB-6591-4AA3-889D-128E722BA4C1}" type="presParOf" srcId="{0DDC376D-CFEE-4277-9B00-F2C5EFB9ED30}" destId="{0F04C65D-EA4C-4B4C-802F-735A5CB4BD52}" srcOrd="2" destOrd="0" presId="urn:microsoft.com/office/officeart/2005/8/layout/orgChart1"/>
    <dgm:cxn modelId="{F8C3E44F-E294-45C2-A35E-C4A09496832D}" type="presParOf" srcId="{0374AB01-A370-4A2B-9FD0-2BD60A82189B}" destId="{743407D6-C5B7-4B6E-BD4F-69D3BF48957E}" srcOrd="2" destOrd="0" presId="urn:microsoft.com/office/officeart/2005/8/layout/orgChart1"/>
  </dgm:cxnLst>
  <dgm:bg/>
  <dgm:whole/>
  <dgm:extLst>
    <a:ext uri="http://schemas.microsoft.com/office/drawing/2008/diagram"/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2D76388-3E07-4F11-9902-89BCEAEC9B4E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7B179A2-B77A-4323-9906-4151C114C8C5}">
      <dgm:prSet phldrT="[Текст]"/>
      <dgm:spPr>
        <a:solidFill>
          <a:schemeClr val="accent4">
            <a:lumMod val="60000"/>
            <a:lumOff val="4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банковский счет</a:t>
          </a:r>
        </a:p>
        <a:p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№30101 (УФК 2)</a:t>
          </a:r>
          <a:endParaRPr lang="ru-RU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F92FF7F-7F00-45AE-BAB2-110A41145AF5}" type="parTrans" cxnId="{490089DE-DE5E-416E-9B4C-1A6517DCADFA}">
      <dgm:prSet/>
      <dgm:spPr/>
      <dgm:t>
        <a:bodyPr/>
        <a:lstStyle/>
        <a:p>
          <a:endParaRPr lang="ru-RU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8364F26-FFC4-4E90-BC87-116F8FA0FC9D}" type="sibTrans" cxnId="{490089DE-DE5E-416E-9B4C-1A6517DCADFA}">
      <dgm:prSet/>
      <dgm:spPr/>
      <dgm:t>
        <a:bodyPr/>
        <a:lstStyle/>
        <a:p>
          <a:endParaRPr lang="ru-RU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202CD80-8757-4B04-A1B8-46E113597393}">
      <dgm:prSet phldrT="[Текст]"/>
      <dgm:spPr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казначейский счет</a:t>
          </a:r>
          <a:endParaRPr lang="ru-RU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FD0C3D8-70ED-4645-B396-C13ACD9C4081}" type="parTrans" cxnId="{592EA40E-1F9B-4569-9652-106D9EAE06A3}">
      <dgm:prSet/>
      <dgm:spPr/>
      <dgm:t>
        <a:bodyPr/>
        <a:lstStyle/>
        <a:p>
          <a:endParaRPr lang="ru-RU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9F3859D-7638-45BF-8986-42D0D7B4E7E6}" type="sibTrans" cxnId="{592EA40E-1F9B-4569-9652-106D9EAE06A3}">
      <dgm:prSet/>
      <dgm:spPr/>
      <dgm:t>
        <a:bodyPr/>
        <a:lstStyle/>
        <a:p>
          <a:endParaRPr lang="ru-RU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A14EF18-A40D-437E-9D53-722907BF52AC}">
      <dgm:prSet phldrT="[Текст]"/>
      <dgm:spPr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казначейский счет</a:t>
          </a:r>
          <a:endParaRPr lang="ru-RU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E25AC23-D9CF-474C-88C6-5FC4533B0F2E}" type="parTrans" cxnId="{0DAF80D0-B06E-4473-8FB2-8A72DA6ECA6F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69ED31B3-C7C5-417B-BB63-209600AEA184}" type="sibTrans" cxnId="{0DAF80D0-B06E-4473-8FB2-8A72DA6ECA6F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CA62E11A-32AD-483C-9275-82B5FB2536D3}" type="pres">
      <dgm:prSet presAssocID="{C2D76388-3E07-4F11-9902-89BCEAEC9B4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374AB01-A370-4A2B-9FD0-2BD60A82189B}" type="pres">
      <dgm:prSet presAssocID="{17B179A2-B77A-4323-9906-4151C114C8C5}" presName="hierRoot1" presStyleCnt="0">
        <dgm:presLayoutVars>
          <dgm:hierBranch val="init"/>
        </dgm:presLayoutVars>
      </dgm:prSet>
      <dgm:spPr/>
    </dgm:pt>
    <dgm:pt modelId="{CE5A2062-0ED4-4ECF-9E99-327DC2D06135}" type="pres">
      <dgm:prSet presAssocID="{17B179A2-B77A-4323-9906-4151C114C8C5}" presName="rootComposite1" presStyleCnt="0"/>
      <dgm:spPr/>
    </dgm:pt>
    <dgm:pt modelId="{D8D88ABC-EBB5-4B9D-B596-C1DDD86A05A8}" type="pres">
      <dgm:prSet presAssocID="{17B179A2-B77A-4323-9906-4151C114C8C5}" presName="rootText1" presStyleLbl="node0" presStyleIdx="0" presStyleCnt="1" custLinFactNeighborY="-9463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AAB42F8-C106-4079-A72B-25760DC39ECF}" type="pres">
      <dgm:prSet presAssocID="{17B179A2-B77A-4323-9906-4151C114C8C5}" presName="rootConnector1" presStyleLbl="node1" presStyleIdx="0" presStyleCnt="0"/>
      <dgm:spPr/>
      <dgm:t>
        <a:bodyPr/>
        <a:lstStyle/>
        <a:p>
          <a:endParaRPr lang="ru-RU"/>
        </a:p>
      </dgm:t>
    </dgm:pt>
    <dgm:pt modelId="{65D141C1-1DB3-4BDB-8E57-F44DBC4A1470}" type="pres">
      <dgm:prSet presAssocID="{17B179A2-B77A-4323-9906-4151C114C8C5}" presName="hierChild2" presStyleCnt="0"/>
      <dgm:spPr/>
    </dgm:pt>
    <dgm:pt modelId="{1C2C8E54-EDDB-4AE3-84CD-7F88EFC6A16C}" type="pres">
      <dgm:prSet presAssocID="{EFD0C3D8-70ED-4645-B396-C13ACD9C4081}" presName="Name37" presStyleLbl="parChTrans1D2" presStyleIdx="0" presStyleCnt="2"/>
      <dgm:spPr/>
      <dgm:t>
        <a:bodyPr/>
        <a:lstStyle/>
        <a:p>
          <a:endParaRPr lang="ru-RU"/>
        </a:p>
      </dgm:t>
    </dgm:pt>
    <dgm:pt modelId="{3487503D-B65F-4586-83AC-B0BE08137247}" type="pres">
      <dgm:prSet presAssocID="{A202CD80-8757-4B04-A1B8-46E113597393}" presName="hierRoot2" presStyleCnt="0">
        <dgm:presLayoutVars>
          <dgm:hierBranch val="init"/>
        </dgm:presLayoutVars>
      </dgm:prSet>
      <dgm:spPr/>
    </dgm:pt>
    <dgm:pt modelId="{38C06F05-5605-4019-8CC8-7277B2A7B300}" type="pres">
      <dgm:prSet presAssocID="{A202CD80-8757-4B04-A1B8-46E113597393}" presName="rootComposite" presStyleCnt="0"/>
      <dgm:spPr/>
    </dgm:pt>
    <dgm:pt modelId="{92EA33E6-EE57-4ECD-B1CD-A52B45547767}" type="pres">
      <dgm:prSet presAssocID="{A202CD80-8757-4B04-A1B8-46E113597393}" presName="rootText" presStyleLbl="node2" presStyleIdx="0" presStyleCnt="2" custLinFactNeighborX="-53" custLinFactNeighborY="8031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11AEB32-A890-4576-B58B-EC615FE85473}" type="pres">
      <dgm:prSet presAssocID="{A202CD80-8757-4B04-A1B8-46E113597393}" presName="rootConnector" presStyleLbl="node2" presStyleIdx="0" presStyleCnt="2"/>
      <dgm:spPr/>
      <dgm:t>
        <a:bodyPr/>
        <a:lstStyle/>
        <a:p>
          <a:endParaRPr lang="ru-RU"/>
        </a:p>
      </dgm:t>
    </dgm:pt>
    <dgm:pt modelId="{91071ABC-1281-400B-8E1D-D77AB7037702}" type="pres">
      <dgm:prSet presAssocID="{A202CD80-8757-4B04-A1B8-46E113597393}" presName="hierChild4" presStyleCnt="0"/>
      <dgm:spPr/>
    </dgm:pt>
    <dgm:pt modelId="{3447533C-32A2-400A-A04F-D87C2DDAB2B2}" type="pres">
      <dgm:prSet presAssocID="{A202CD80-8757-4B04-A1B8-46E113597393}" presName="hierChild5" presStyleCnt="0"/>
      <dgm:spPr/>
    </dgm:pt>
    <dgm:pt modelId="{6B77E566-9315-4E30-A0F2-611E43D2C7CC}" type="pres">
      <dgm:prSet presAssocID="{DE25AC23-D9CF-474C-88C6-5FC4533B0F2E}" presName="Name37" presStyleLbl="parChTrans1D2" presStyleIdx="1" presStyleCnt="2"/>
      <dgm:spPr/>
      <dgm:t>
        <a:bodyPr/>
        <a:lstStyle/>
        <a:p>
          <a:endParaRPr lang="ru-RU"/>
        </a:p>
      </dgm:t>
    </dgm:pt>
    <dgm:pt modelId="{0DDC376D-CFEE-4277-9B00-F2C5EFB9ED30}" type="pres">
      <dgm:prSet presAssocID="{EA14EF18-A40D-437E-9D53-722907BF52AC}" presName="hierRoot2" presStyleCnt="0">
        <dgm:presLayoutVars>
          <dgm:hierBranch val="init"/>
        </dgm:presLayoutVars>
      </dgm:prSet>
      <dgm:spPr/>
    </dgm:pt>
    <dgm:pt modelId="{0C93A634-FCAE-4589-9DA8-99AF20BE4C65}" type="pres">
      <dgm:prSet presAssocID="{EA14EF18-A40D-437E-9D53-722907BF52AC}" presName="rootComposite" presStyleCnt="0"/>
      <dgm:spPr/>
    </dgm:pt>
    <dgm:pt modelId="{27860D21-85B8-411E-8E41-7E70C3EBD2CC}" type="pres">
      <dgm:prSet presAssocID="{EA14EF18-A40D-437E-9D53-722907BF52AC}" presName="rootText" presStyleLbl="node2" presStyleIdx="1" presStyleCnt="2" custLinFactNeighborX="-53" custLinFactNeighborY="8031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2AC8F99-983A-45B7-BA7F-242C326CF110}" type="pres">
      <dgm:prSet presAssocID="{EA14EF18-A40D-437E-9D53-722907BF52AC}" presName="rootConnector" presStyleLbl="node2" presStyleIdx="1" presStyleCnt="2"/>
      <dgm:spPr/>
      <dgm:t>
        <a:bodyPr/>
        <a:lstStyle/>
        <a:p>
          <a:endParaRPr lang="ru-RU"/>
        </a:p>
      </dgm:t>
    </dgm:pt>
    <dgm:pt modelId="{C4BF6988-DDD2-4E37-B20F-6F067629EA3F}" type="pres">
      <dgm:prSet presAssocID="{EA14EF18-A40D-437E-9D53-722907BF52AC}" presName="hierChild4" presStyleCnt="0"/>
      <dgm:spPr/>
    </dgm:pt>
    <dgm:pt modelId="{0F04C65D-EA4C-4B4C-802F-735A5CB4BD52}" type="pres">
      <dgm:prSet presAssocID="{EA14EF18-A40D-437E-9D53-722907BF52AC}" presName="hierChild5" presStyleCnt="0"/>
      <dgm:spPr/>
    </dgm:pt>
    <dgm:pt modelId="{743407D6-C5B7-4B6E-BD4F-69D3BF48957E}" type="pres">
      <dgm:prSet presAssocID="{17B179A2-B77A-4323-9906-4151C114C8C5}" presName="hierChild3" presStyleCnt="0"/>
      <dgm:spPr/>
    </dgm:pt>
  </dgm:ptLst>
  <dgm:cxnLst>
    <dgm:cxn modelId="{1D48FD3C-9D2D-44FA-9724-AC5A470AC304}" type="presOf" srcId="{A202CD80-8757-4B04-A1B8-46E113597393}" destId="{92EA33E6-EE57-4ECD-B1CD-A52B45547767}" srcOrd="0" destOrd="0" presId="urn:microsoft.com/office/officeart/2005/8/layout/orgChart1"/>
    <dgm:cxn modelId="{0DAF80D0-B06E-4473-8FB2-8A72DA6ECA6F}" srcId="{17B179A2-B77A-4323-9906-4151C114C8C5}" destId="{EA14EF18-A40D-437E-9D53-722907BF52AC}" srcOrd="1" destOrd="0" parTransId="{DE25AC23-D9CF-474C-88C6-5FC4533B0F2E}" sibTransId="{69ED31B3-C7C5-417B-BB63-209600AEA184}"/>
    <dgm:cxn modelId="{592EA40E-1F9B-4569-9652-106D9EAE06A3}" srcId="{17B179A2-B77A-4323-9906-4151C114C8C5}" destId="{A202CD80-8757-4B04-A1B8-46E113597393}" srcOrd="0" destOrd="0" parTransId="{EFD0C3D8-70ED-4645-B396-C13ACD9C4081}" sibTransId="{D9F3859D-7638-45BF-8986-42D0D7B4E7E6}"/>
    <dgm:cxn modelId="{2916717D-4DF2-4C3E-84EB-90E7B90ECDB7}" type="presOf" srcId="{A202CD80-8757-4B04-A1B8-46E113597393}" destId="{411AEB32-A890-4576-B58B-EC615FE85473}" srcOrd="1" destOrd="0" presId="urn:microsoft.com/office/officeart/2005/8/layout/orgChart1"/>
    <dgm:cxn modelId="{42E8F26D-61AB-4BE6-A5A7-1B467E359BC4}" type="presOf" srcId="{EA14EF18-A40D-437E-9D53-722907BF52AC}" destId="{27860D21-85B8-411E-8E41-7E70C3EBD2CC}" srcOrd="0" destOrd="0" presId="urn:microsoft.com/office/officeart/2005/8/layout/orgChart1"/>
    <dgm:cxn modelId="{490089DE-DE5E-416E-9B4C-1A6517DCADFA}" srcId="{C2D76388-3E07-4F11-9902-89BCEAEC9B4E}" destId="{17B179A2-B77A-4323-9906-4151C114C8C5}" srcOrd="0" destOrd="0" parTransId="{8F92FF7F-7F00-45AE-BAB2-110A41145AF5}" sibTransId="{38364F26-FFC4-4E90-BC87-116F8FA0FC9D}"/>
    <dgm:cxn modelId="{9926E369-ADF5-45EF-9CD0-5A6C75062E08}" type="presOf" srcId="{EFD0C3D8-70ED-4645-B396-C13ACD9C4081}" destId="{1C2C8E54-EDDB-4AE3-84CD-7F88EFC6A16C}" srcOrd="0" destOrd="0" presId="urn:microsoft.com/office/officeart/2005/8/layout/orgChart1"/>
    <dgm:cxn modelId="{C6A1A6CA-69F8-4894-A02E-8DFC4E935C11}" type="presOf" srcId="{EA14EF18-A40D-437E-9D53-722907BF52AC}" destId="{32AC8F99-983A-45B7-BA7F-242C326CF110}" srcOrd="1" destOrd="0" presId="urn:microsoft.com/office/officeart/2005/8/layout/orgChart1"/>
    <dgm:cxn modelId="{332DABD1-991D-4EE1-B238-9EE24A9ED4DD}" type="presOf" srcId="{17B179A2-B77A-4323-9906-4151C114C8C5}" destId="{DAAB42F8-C106-4079-A72B-25760DC39ECF}" srcOrd="1" destOrd="0" presId="urn:microsoft.com/office/officeart/2005/8/layout/orgChart1"/>
    <dgm:cxn modelId="{61086AB1-51C6-43A1-9AA7-F3FE9ACB13CA}" type="presOf" srcId="{DE25AC23-D9CF-474C-88C6-5FC4533B0F2E}" destId="{6B77E566-9315-4E30-A0F2-611E43D2C7CC}" srcOrd="0" destOrd="0" presId="urn:microsoft.com/office/officeart/2005/8/layout/orgChart1"/>
    <dgm:cxn modelId="{138F1892-8DFD-4AB7-95B5-822ACF6001C3}" type="presOf" srcId="{C2D76388-3E07-4F11-9902-89BCEAEC9B4E}" destId="{CA62E11A-32AD-483C-9275-82B5FB2536D3}" srcOrd="0" destOrd="0" presId="urn:microsoft.com/office/officeart/2005/8/layout/orgChart1"/>
    <dgm:cxn modelId="{A6C7E7AF-E4D0-493D-9E0E-6D1807656BEC}" type="presOf" srcId="{17B179A2-B77A-4323-9906-4151C114C8C5}" destId="{D8D88ABC-EBB5-4B9D-B596-C1DDD86A05A8}" srcOrd="0" destOrd="0" presId="urn:microsoft.com/office/officeart/2005/8/layout/orgChart1"/>
    <dgm:cxn modelId="{AA7CED67-46E3-48A0-8DAC-D22BC8842454}" type="presParOf" srcId="{CA62E11A-32AD-483C-9275-82B5FB2536D3}" destId="{0374AB01-A370-4A2B-9FD0-2BD60A82189B}" srcOrd="0" destOrd="0" presId="urn:microsoft.com/office/officeart/2005/8/layout/orgChart1"/>
    <dgm:cxn modelId="{2750CAE9-48D7-49D2-9A7C-C8CA86F08F3C}" type="presParOf" srcId="{0374AB01-A370-4A2B-9FD0-2BD60A82189B}" destId="{CE5A2062-0ED4-4ECF-9E99-327DC2D06135}" srcOrd="0" destOrd="0" presId="urn:microsoft.com/office/officeart/2005/8/layout/orgChart1"/>
    <dgm:cxn modelId="{C445FCD1-E3F0-4D82-BD29-FB5913DD01D4}" type="presParOf" srcId="{CE5A2062-0ED4-4ECF-9E99-327DC2D06135}" destId="{D8D88ABC-EBB5-4B9D-B596-C1DDD86A05A8}" srcOrd="0" destOrd="0" presId="urn:microsoft.com/office/officeart/2005/8/layout/orgChart1"/>
    <dgm:cxn modelId="{9D0FA29A-D576-4411-94A6-F6AD9A8D8C2B}" type="presParOf" srcId="{CE5A2062-0ED4-4ECF-9E99-327DC2D06135}" destId="{DAAB42F8-C106-4079-A72B-25760DC39ECF}" srcOrd="1" destOrd="0" presId="urn:microsoft.com/office/officeart/2005/8/layout/orgChart1"/>
    <dgm:cxn modelId="{D761410A-E731-4C0B-B180-3F0FF2CFA0B7}" type="presParOf" srcId="{0374AB01-A370-4A2B-9FD0-2BD60A82189B}" destId="{65D141C1-1DB3-4BDB-8E57-F44DBC4A1470}" srcOrd="1" destOrd="0" presId="urn:microsoft.com/office/officeart/2005/8/layout/orgChart1"/>
    <dgm:cxn modelId="{E585E0B8-3482-443F-A25A-64938AF16396}" type="presParOf" srcId="{65D141C1-1DB3-4BDB-8E57-F44DBC4A1470}" destId="{1C2C8E54-EDDB-4AE3-84CD-7F88EFC6A16C}" srcOrd="0" destOrd="0" presId="urn:microsoft.com/office/officeart/2005/8/layout/orgChart1"/>
    <dgm:cxn modelId="{C14BE4C3-08A5-4001-9CB4-D158A7890D38}" type="presParOf" srcId="{65D141C1-1DB3-4BDB-8E57-F44DBC4A1470}" destId="{3487503D-B65F-4586-83AC-B0BE08137247}" srcOrd="1" destOrd="0" presId="urn:microsoft.com/office/officeart/2005/8/layout/orgChart1"/>
    <dgm:cxn modelId="{B726FE54-D7A7-45D6-B59E-BBE31A706EF0}" type="presParOf" srcId="{3487503D-B65F-4586-83AC-B0BE08137247}" destId="{38C06F05-5605-4019-8CC8-7277B2A7B300}" srcOrd="0" destOrd="0" presId="urn:microsoft.com/office/officeart/2005/8/layout/orgChart1"/>
    <dgm:cxn modelId="{DBEDEFC2-A5FD-448B-8EE5-A46915DE23D4}" type="presParOf" srcId="{38C06F05-5605-4019-8CC8-7277B2A7B300}" destId="{92EA33E6-EE57-4ECD-B1CD-A52B45547767}" srcOrd="0" destOrd="0" presId="urn:microsoft.com/office/officeart/2005/8/layout/orgChart1"/>
    <dgm:cxn modelId="{526EE40A-E318-4E23-9513-96C405D4F648}" type="presParOf" srcId="{38C06F05-5605-4019-8CC8-7277B2A7B300}" destId="{411AEB32-A890-4576-B58B-EC615FE85473}" srcOrd="1" destOrd="0" presId="urn:microsoft.com/office/officeart/2005/8/layout/orgChart1"/>
    <dgm:cxn modelId="{311D0D40-0EC7-4227-A3F7-53B2316F2CE3}" type="presParOf" srcId="{3487503D-B65F-4586-83AC-B0BE08137247}" destId="{91071ABC-1281-400B-8E1D-D77AB7037702}" srcOrd="1" destOrd="0" presId="urn:microsoft.com/office/officeart/2005/8/layout/orgChart1"/>
    <dgm:cxn modelId="{2FF9CB10-981A-4433-9052-BE775379DBDE}" type="presParOf" srcId="{3487503D-B65F-4586-83AC-B0BE08137247}" destId="{3447533C-32A2-400A-A04F-D87C2DDAB2B2}" srcOrd="2" destOrd="0" presId="urn:microsoft.com/office/officeart/2005/8/layout/orgChart1"/>
    <dgm:cxn modelId="{BF2BF551-3FC5-4E89-8220-127C388AB58D}" type="presParOf" srcId="{65D141C1-1DB3-4BDB-8E57-F44DBC4A1470}" destId="{6B77E566-9315-4E30-A0F2-611E43D2C7CC}" srcOrd="2" destOrd="0" presId="urn:microsoft.com/office/officeart/2005/8/layout/orgChart1"/>
    <dgm:cxn modelId="{15EFD4FF-3F17-4354-91D3-0A24E755ABBE}" type="presParOf" srcId="{65D141C1-1DB3-4BDB-8E57-F44DBC4A1470}" destId="{0DDC376D-CFEE-4277-9B00-F2C5EFB9ED30}" srcOrd="3" destOrd="0" presId="urn:microsoft.com/office/officeart/2005/8/layout/orgChart1"/>
    <dgm:cxn modelId="{351C26DA-363B-4330-938D-B247CAC08ABA}" type="presParOf" srcId="{0DDC376D-CFEE-4277-9B00-F2C5EFB9ED30}" destId="{0C93A634-FCAE-4589-9DA8-99AF20BE4C65}" srcOrd="0" destOrd="0" presId="urn:microsoft.com/office/officeart/2005/8/layout/orgChart1"/>
    <dgm:cxn modelId="{494ED1A3-0861-4733-9099-6ADAC7C4EB6E}" type="presParOf" srcId="{0C93A634-FCAE-4589-9DA8-99AF20BE4C65}" destId="{27860D21-85B8-411E-8E41-7E70C3EBD2CC}" srcOrd="0" destOrd="0" presId="urn:microsoft.com/office/officeart/2005/8/layout/orgChart1"/>
    <dgm:cxn modelId="{27BF48A1-0598-4F1B-9C40-3E9652B991EB}" type="presParOf" srcId="{0C93A634-FCAE-4589-9DA8-99AF20BE4C65}" destId="{32AC8F99-983A-45B7-BA7F-242C326CF110}" srcOrd="1" destOrd="0" presId="urn:microsoft.com/office/officeart/2005/8/layout/orgChart1"/>
    <dgm:cxn modelId="{8BBAAE52-6F10-4E8B-AB40-881305CABA79}" type="presParOf" srcId="{0DDC376D-CFEE-4277-9B00-F2C5EFB9ED30}" destId="{C4BF6988-DDD2-4E37-B20F-6F067629EA3F}" srcOrd="1" destOrd="0" presId="urn:microsoft.com/office/officeart/2005/8/layout/orgChart1"/>
    <dgm:cxn modelId="{6AD280AE-76B6-4B08-B5F0-8EE94E11965C}" type="presParOf" srcId="{0DDC376D-CFEE-4277-9B00-F2C5EFB9ED30}" destId="{0F04C65D-EA4C-4B4C-802F-735A5CB4BD52}" srcOrd="2" destOrd="0" presId="urn:microsoft.com/office/officeart/2005/8/layout/orgChart1"/>
    <dgm:cxn modelId="{76DDDE73-A205-4C75-8FCA-06CC30BA5F41}" type="presParOf" srcId="{0374AB01-A370-4A2B-9FD0-2BD60A82189B}" destId="{743407D6-C5B7-4B6E-BD4F-69D3BF48957E}" srcOrd="2" destOrd="0" presId="urn:microsoft.com/office/officeart/2005/8/layout/orgChart1"/>
  </dgm:cxnLst>
  <dgm:bg/>
  <dgm:whole/>
  <dgm:extLst>
    <a:ext uri="http://schemas.microsoft.com/office/drawing/2008/diagram"/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2D76388-3E07-4F11-9902-89BCEAEC9B4E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7B179A2-B77A-4323-9906-4151C114C8C5}">
      <dgm:prSet phldrT="[Текст]"/>
      <dgm:spPr>
        <a:solidFill>
          <a:schemeClr val="accent4">
            <a:lumMod val="60000"/>
            <a:lumOff val="4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банковский счет</a:t>
          </a:r>
        </a:p>
        <a:p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30101 (УФК 86)</a:t>
          </a:r>
          <a:endParaRPr lang="ru-RU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F92FF7F-7F00-45AE-BAB2-110A41145AF5}" type="parTrans" cxnId="{490089DE-DE5E-416E-9B4C-1A6517DCADFA}">
      <dgm:prSet/>
      <dgm:spPr/>
      <dgm:t>
        <a:bodyPr/>
        <a:lstStyle/>
        <a:p>
          <a:endParaRPr lang="ru-RU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8364F26-FFC4-4E90-BC87-116F8FA0FC9D}" type="sibTrans" cxnId="{490089DE-DE5E-416E-9B4C-1A6517DCADFA}">
      <dgm:prSet/>
      <dgm:spPr/>
      <dgm:t>
        <a:bodyPr/>
        <a:lstStyle/>
        <a:p>
          <a:endParaRPr lang="ru-RU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202CD80-8757-4B04-A1B8-46E113597393}">
      <dgm:prSet phldrT="[Текст]"/>
      <dgm:spPr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казначейский счет</a:t>
          </a:r>
          <a:endParaRPr lang="ru-RU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FD0C3D8-70ED-4645-B396-C13ACD9C4081}" type="parTrans" cxnId="{592EA40E-1F9B-4569-9652-106D9EAE06A3}">
      <dgm:prSet/>
      <dgm:spPr/>
      <dgm:t>
        <a:bodyPr/>
        <a:lstStyle/>
        <a:p>
          <a:endParaRPr lang="ru-RU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9F3859D-7638-45BF-8986-42D0D7B4E7E6}" type="sibTrans" cxnId="{592EA40E-1F9B-4569-9652-106D9EAE06A3}">
      <dgm:prSet/>
      <dgm:spPr/>
      <dgm:t>
        <a:bodyPr/>
        <a:lstStyle/>
        <a:p>
          <a:endParaRPr lang="ru-RU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A14EF18-A40D-437E-9D53-722907BF52AC}">
      <dgm:prSet phldrT="[Текст]"/>
      <dgm:spPr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казначейский счет</a:t>
          </a:r>
          <a:endParaRPr lang="ru-RU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E25AC23-D9CF-474C-88C6-5FC4533B0F2E}" type="parTrans" cxnId="{0DAF80D0-B06E-4473-8FB2-8A72DA6ECA6F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69ED31B3-C7C5-417B-BB63-209600AEA184}" type="sibTrans" cxnId="{0DAF80D0-B06E-4473-8FB2-8A72DA6ECA6F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CA62E11A-32AD-483C-9275-82B5FB2536D3}" type="pres">
      <dgm:prSet presAssocID="{C2D76388-3E07-4F11-9902-89BCEAEC9B4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374AB01-A370-4A2B-9FD0-2BD60A82189B}" type="pres">
      <dgm:prSet presAssocID="{17B179A2-B77A-4323-9906-4151C114C8C5}" presName="hierRoot1" presStyleCnt="0">
        <dgm:presLayoutVars>
          <dgm:hierBranch val="init"/>
        </dgm:presLayoutVars>
      </dgm:prSet>
      <dgm:spPr/>
    </dgm:pt>
    <dgm:pt modelId="{CE5A2062-0ED4-4ECF-9E99-327DC2D06135}" type="pres">
      <dgm:prSet presAssocID="{17B179A2-B77A-4323-9906-4151C114C8C5}" presName="rootComposite1" presStyleCnt="0"/>
      <dgm:spPr/>
    </dgm:pt>
    <dgm:pt modelId="{D8D88ABC-EBB5-4B9D-B596-C1DDD86A05A8}" type="pres">
      <dgm:prSet presAssocID="{17B179A2-B77A-4323-9906-4151C114C8C5}" presName="rootText1" presStyleLbl="node0" presStyleIdx="0" presStyleCnt="1" custLinFactNeighborY="-9294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AAB42F8-C106-4079-A72B-25760DC39ECF}" type="pres">
      <dgm:prSet presAssocID="{17B179A2-B77A-4323-9906-4151C114C8C5}" presName="rootConnector1" presStyleLbl="node1" presStyleIdx="0" presStyleCnt="0"/>
      <dgm:spPr/>
      <dgm:t>
        <a:bodyPr/>
        <a:lstStyle/>
        <a:p>
          <a:endParaRPr lang="ru-RU"/>
        </a:p>
      </dgm:t>
    </dgm:pt>
    <dgm:pt modelId="{65D141C1-1DB3-4BDB-8E57-F44DBC4A1470}" type="pres">
      <dgm:prSet presAssocID="{17B179A2-B77A-4323-9906-4151C114C8C5}" presName="hierChild2" presStyleCnt="0"/>
      <dgm:spPr/>
    </dgm:pt>
    <dgm:pt modelId="{1C2C8E54-EDDB-4AE3-84CD-7F88EFC6A16C}" type="pres">
      <dgm:prSet presAssocID="{EFD0C3D8-70ED-4645-B396-C13ACD9C4081}" presName="Name37" presStyleLbl="parChTrans1D2" presStyleIdx="0" presStyleCnt="2"/>
      <dgm:spPr/>
      <dgm:t>
        <a:bodyPr/>
        <a:lstStyle/>
        <a:p>
          <a:endParaRPr lang="ru-RU"/>
        </a:p>
      </dgm:t>
    </dgm:pt>
    <dgm:pt modelId="{3487503D-B65F-4586-83AC-B0BE08137247}" type="pres">
      <dgm:prSet presAssocID="{A202CD80-8757-4B04-A1B8-46E113597393}" presName="hierRoot2" presStyleCnt="0">
        <dgm:presLayoutVars>
          <dgm:hierBranch val="init"/>
        </dgm:presLayoutVars>
      </dgm:prSet>
      <dgm:spPr/>
    </dgm:pt>
    <dgm:pt modelId="{38C06F05-5605-4019-8CC8-7277B2A7B300}" type="pres">
      <dgm:prSet presAssocID="{A202CD80-8757-4B04-A1B8-46E113597393}" presName="rootComposite" presStyleCnt="0"/>
      <dgm:spPr/>
    </dgm:pt>
    <dgm:pt modelId="{92EA33E6-EE57-4ECD-B1CD-A52B45547767}" type="pres">
      <dgm:prSet presAssocID="{A202CD80-8757-4B04-A1B8-46E113597393}" presName="rootText" presStyleLbl="node2" presStyleIdx="0" presStyleCnt="2" custLinFactNeighborX="-53" custLinFactNeighborY="8031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11AEB32-A890-4576-B58B-EC615FE85473}" type="pres">
      <dgm:prSet presAssocID="{A202CD80-8757-4B04-A1B8-46E113597393}" presName="rootConnector" presStyleLbl="node2" presStyleIdx="0" presStyleCnt="2"/>
      <dgm:spPr/>
      <dgm:t>
        <a:bodyPr/>
        <a:lstStyle/>
        <a:p>
          <a:endParaRPr lang="ru-RU"/>
        </a:p>
      </dgm:t>
    </dgm:pt>
    <dgm:pt modelId="{91071ABC-1281-400B-8E1D-D77AB7037702}" type="pres">
      <dgm:prSet presAssocID="{A202CD80-8757-4B04-A1B8-46E113597393}" presName="hierChild4" presStyleCnt="0"/>
      <dgm:spPr/>
    </dgm:pt>
    <dgm:pt modelId="{3447533C-32A2-400A-A04F-D87C2DDAB2B2}" type="pres">
      <dgm:prSet presAssocID="{A202CD80-8757-4B04-A1B8-46E113597393}" presName="hierChild5" presStyleCnt="0"/>
      <dgm:spPr/>
    </dgm:pt>
    <dgm:pt modelId="{6B77E566-9315-4E30-A0F2-611E43D2C7CC}" type="pres">
      <dgm:prSet presAssocID="{DE25AC23-D9CF-474C-88C6-5FC4533B0F2E}" presName="Name37" presStyleLbl="parChTrans1D2" presStyleIdx="1" presStyleCnt="2"/>
      <dgm:spPr/>
      <dgm:t>
        <a:bodyPr/>
        <a:lstStyle/>
        <a:p>
          <a:endParaRPr lang="ru-RU"/>
        </a:p>
      </dgm:t>
    </dgm:pt>
    <dgm:pt modelId="{0DDC376D-CFEE-4277-9B00-F2C5EFB9ED30}" type="pres">
      <dgm:prSet presAssocID="{EA14EF18-A40D-437E-9D53-722907BF52AC}" presName="hierRoot2" presStyleCnt="0">
        <dgm:presLayoutVars>
          <dgm:hierBranch val="init"/>
        </dgm:presLayoutVars>
      </dgm:prSet>
      <dgm:spPr/>
    </dgm:pt>
    <dgm:pt modelId="{0C93A634-FCAE-4589-9DA8-99AF20BE4C65}" type="pres">
      <dgm:prSet presAssocID="{EA14EF18-A40D-437E-9D53-722907BF52AC}" presName="rootComposite" presStyleCnt="0"/>
      <dgm:spPr/>
    </dgm:pt>
    <dgm:pt modelId="{27860D21-85B8-411E-8E41-7E70C3EBD2CC}" type="pres">
      <dgm:prSet presAssocID="{EA14EF18-A40D-437E-9D53-722907BF52AC}" presName="rootText" presStyleLbl="node2" presStyleIdx="1" presStyleCnt="2" custLinFactNeighborX="-53" custLinFactNeighborY="8031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2AC8F99-983A-45B7-BA7F-242C326CF110}" type="pres">
      <dgm:prSet presAssocID="{EA14EF18-A40D-437E-9D53-722907BF52AC}" presName="rootConnector" presStyleLbl="node2" presStyleIdx="1" presStyleCnt="2"/>
      <dgm:spPr/>
      <dgm:t>
        <a:bodyPr/>
        <a:lstStyle/>
        <a:p>
          <a:endParaRPr lang="ru-RU"/>
        </a:p>
      </dgm:t>
    </dgm:pt>
    <dgm:pt modelId="{C4BF6988-DDD2-4E37-B20F-6F067629EA3F}" type="pres">
      <dgm:prSet presAssocID="{EA14EF18-A40D-437E-9D53-722907BF52AC}" presName="hierChild4" presStyleCnt="0"/>
      <dgm:spPr/>
    </dgm:pt>
    <dgm:pt modelId="{0F04C65D-EA4C-4B4C-802F-735A5CB4BD52}" type="pres">
      <dgm:prSet presAssocID="{EA14EF18-A40D-437E-9D53-722907BF52AC}" presName="hierChild5" presStyleCnt="0"/>
      <dgm:spPr/>
    </dgm:pt>
    <dgm:pt modelId="{743407D6-C5B7-4B6E-BD4F-69D3BF48957E}" type="pres">
      <dgm:prSet presAssocID="{17B179A2-B77A-4323-9906-4151C114C8C5}" presName="hierChild3" presStyleCnt="0"/>
      <dgm:spPr/>
    </dgm:pt>
  </dgm:ptLst>
  <dgm:cxnLst>
    <dgm:cxn modelId="{E792C23C-0012-437C-B6FB-32C133842F41}" type="presOf" srcId="{C2D76388-3E07-4F11-9902-89BCEAEC9B4E}" destId="{CA62E11A-32AD-483C-9275-82B5FB2536D3}" srcOrd="0" destOrd="0" presId="urn:microsoft.com/office/officeart/2005/8/layout/orgChart1"/>
    <dgm:cxn modelId="{C61B1055-0564-4D16-94D7-BEBB521BB24F}" type="presOf" srcId="{17B179A2-B77A-4323-9906-4151C114C8C5}" destId="{D8D88ABC-EBB5-4B9D-B596-C1DDD86A05A8}" srcOrd="0" destOrd="0" presId="urn:microsoft.com/office/officeart/2005/8/layout/orgChart1"/>
    <dgm:cxn modelId="{0DAF80D0-B06E-4473-8FB2-8A72DA6ECA6F}" srcId="{17B179A2-B77A-4323-9906-4151C114C8C5}" destId="{EA14EF18-A40D-437E-9D53-722907BF52AC}" srcOrd="1" destOrd="0" parTransId="{DE25AC23-D9CF-474C-88C6-5FC4533B0F2E}" sibTransId="{69ED31B3-C7C5-417B-BB63-209600AEA184}"/>
    <dgm:cxn modelId="{E77A2940-51C8-4970-90B2-C33A68CC1872}" type="presOf" srcId="{DE25AC23-D9CF-474C-88C6-5FC4533B0F2E}" destId="{6B77E566-9315-4E30-A0F2-611E43D2C7CC}" srcOrd="0" destOrd="0" presId="urn:microsoft.com/office/officeart/2005/8/layout/orgChart1"/>
    <dgm:cxn modelId="{592EA40E-1F9B-4569-9652-106D9EAE06A3}" srcId="{17B179A2-B77A-4323-9906-4151C114C8C5}" destId="{A202CD80-8757-4B04-A1B8-46E113597393}" srcOrd="0" destOrd="0" parTransId="{EFD0C3D8-70ED-4645-B396-C13ACD9C4081}" sibTransId="{D9F3859D-7638-45BF-8986-42D0D7B4E7E6}"/>
    <dgm:cxn modelId="{49B4B72F-D1AA-403C-9E59-E512B6A6D3F7}" type="presOf" srcId="{A202CD80-8757-4B04-A1B8-46E113597393}" destId="{92EA33E6-EE57-4ECD-B1CD-A52B45547767}" srcOrd="0" destOrd="0" presId="urn:microsoft.com/office/officeart/2005/8/layout/orgChart1"/>
    <dgm:cxn modelId="{490089DE-DE5E-416E-9B4C-1A6517DCADFA}" srcId="{C2D76388-3E07-4F11-9902-89BCEAEC9B4E}" destId="{17B179A2-B77A-4323-9906-4151C114C8C5}" srcOrd="0" destOrd="0" parTransId="{8F92FF7F-7F00-45AE-BAB2-110A41145AF5}" sibTransId="{38364F26-FFC4-4E90-BC87-116F8FA0FC9D}"/>
    <dgm:cxn modelId="{997C72E5-58B6-4754-A7E2-39A2DCC63207}" type="presOf" srcId="{EFD0C3D8-70ED-4645-B396-C13ACD9C4081}" destId="{1C2C8E54-EDDB-4AE3-84CD-7F88EFC6A16C}" srcOrd="0" destOrd="0" presId="urn:microsoft.com/office/officeart/2005/8/layout/orgChart1"/>
    <dgm:cxn modelId="{45CF92AB-FBAD-4BDB-9248-2798F130DA66}" type="presOf" srcId="{EA14EF18-A40D-437E-9D53-722907BF52AC}" destId="{27860D21-85B8-411E-8E41-7E70C3EBD2CC}" srcOrd="0" destOrd="0" presId="urn:microsoft.com/office/officeart/2005/8/layout/orgChart1"/>
    <dgm:cxn modelId="{DCB0F690-6D92-4221-9794-8119FED4A1C4}" type="presOf" srcId="{A202CD80-8757-4B04-A1B8-46E113597393}" destId="{411AEB32-A890-4576-B58B-EC615FE85473}" srcOrd="1" destOrd="0" presId="urn:microsoft.com/office/officeart/2005/8/layout/orgChart1"/>
    <dgm:cxn modelId="{11CA3AAF-CF5A-4450-9234-8680B0C9A9F8}" type="presOf" srcId="{EA14EF18-A40D-437E-9D53-722907BF52AC}" destId="{32AC8F99-983A-45B7-BA7F-242C326CF110}" srcOrd="1" destOrd="0" presId="urn:microsoft.com/office/officeart/2005/8/layout/orgChart1"/>
    <dgm:cxn modelId="{95EBF6BD-BCB3-43A2-8D26-A7869035539D}" type="presOf" srcId="{17B179A2-B77A-4323-9906-4151C114C8C5}" destId="{DAAB42F8-C106-4079-A72B-25760DC39ECF}" srcOrd="1" destOrd="0" presId="urn:microsoft.com/office/officeart/2005/8/layout/orgChart1"/>
    <dgm:cxn modelId="{7CE26DA8-474A-45C7-90F1-E6691E2C42DC}" type="presParOf" srcId="{CA62E11A-32AD-483C-9275-82B5FB2536D3}" destId="{0374AB01-A370-4A2B-9FD0-2BD60A82189B}" srcOrd="0" destOrd="0" presId="urn:microsoft.com/office/officeart/2005/8/layout/orgChart1"/>
    <dgm:cxn modelId="{6F29E92D-2740-42D6-B4FB-286AE99CAD62}" type="presParOf" srcId="{0374AB01-A370-4A2B-9FD0-2BD60A82189B}" destId="{CE5A2062-0ED4-4ECF-9E99-327DC2D06135}" srcOrd="0" destOrd="0" presId="urn:microsoft.com/office/officeart/2005/8/layout/orgChart1"/>
    <dgm:cxn modelId="{188A5738-D543-4FE7-AFA7-A3B6A18D724B}" type="presParOf" srcId="{CE5A2062-0ED4-4ECF-9E99-327DC2D06135}" destId="{D8D88ABC-EBB5-4B9D-B596-C1DDD86A05A8}" srcOrd="0" destOrd="0" presId="urn:microsoft.com/office/officeart/2005/8/layout/orgChart1"/>
    <dgm:cxn modelId="{FEE38C5C-58CD-4244-9008-19575D82A192}" type="presParOf" srcId="{CE5A2062-0ED4-4ECF-9E99-327DC2D06135}" destId="{DAAB42F8-C106-4079-A72B-25760DC39ECF}" srcOrd="1" destOrd="0" presId="urn:microsoft.com/office/officeart/2005/8/layout/orgChart1"/>
    <dgm:cxn modelId="{FF654FE5-9050-46A2-B055-3BA69CAE19A6}" type="presParOf" srcId="{0374AB01-A370-4A2B-9FD0-2BD60A82189B}" destId="{65D141C1-1DB3-4BDB-8E57-F44DBC4A1470}" srcOrd="1" destOrd="0" presId="urn:microsoft.com/office/officeart/2005/8/layout/orgChart1"/>
    <dgm:cxn modelId="{9ACF9148-508E-43F0-BB66-5AAE39D3C087}" type="presParOf" srcId="{65D141C1-1DB3-4BDB-8E57-F44DBC4A1470}" destId="{1C2C8E54-EDDB-4AE3-84CD-7F88EFC6A16C}" srcOrd="0" destOrd="0" presId="urn:microsoft.com/office/officeart/2005/8/layout/orgChart1"/>
    <dgm:cxn modelId="{C6F27831-D0BA-413D-80C7-82044962E916}" type="presParOf" srcId="{65D141C1-1DB3-4BDB-8E57-F44DBC4A1470}" destId="{3487503D-B65F-4586-83AC-B0BE08137247}" srcOrd="1" destOrd="0" presId="urn:microsoft.com/office/officeart/2005/8/layout/orgChart1"/>
    <dgm:cxn modelId="{D60D407A-9539-4445-88F4-6DC2CF8F2905}" type="presParOf" srcId="{3487503D-B65F-4586-83AC-B0BE08137247}" destId="{38C06F05-5605-4019-8CC8-7277B2A7B300}" srcOrd="0" destOrd="0" presId="urn:microsoft.com/office/officeart/2005/8/layout/orgChart1"/>
    <dgm:cxn modelId="{0A94877D-3113-441F-B2D8-E779B87485EE}" type="presParOf" srcId="{38C06F05-5605-4019-8CC8-7277B2A7B300}" destId="{92EA33E6-EE57-4ECD-B1CD-A52B45547767}" srcOrd="0" destOrd="0" presId="urn:microsoft.com/office/officeart/2005/8/layout/orgChart1"/>
    <dgm:cxn modelId="{48C73828-3571-4779-AE0A-8EF862D3C626}" type="presParOf" srcId="{38C06F05-5605-4019-8CC8-7277B2A7B300}" destId="{411AEB32-A890-4576-B58B-EC615FE85473}" srcOrd="1" destOrd="0" presId="urn:microsoft.com/office/officeart/2005/8/layout/orgChart1"/>
    <dgm:cxn modelId="{364DE025-CD11-4048-A267-0BD16D5AB94E}" type="presParOf" srcId="{3487503D-B65F-4586-83AC-B0BE08137247}" destId="{91071ABC-1281-400B-8E1D-D77AB7037702}" srcOrd="1" destOrd="0" presId="urn:microsoft.com/office/officeart/2005/8/layout/orgChart1"/>
    <dgm:cxn modelId="{578F68E7-62E0-45AE-AEF4-1E12F9A4BF50}" type="presParOf" srcId="{3487503D-B65F-4586-83AC-B0BE08137247}" destId="{3447533C-32A2-400A-A04F-D87C2DDAB2B2}" srcOrd="2" destOrd="0" presId="urn:microsoft.com/office/officeart/2005/8/layout/orgChart1"/>
    <dgm:cxn modelId="{189572E0-9022-44DB-8D1B-DBFF5668B823}" type="presParOf" srcId="{65D141C1-1DB3-4BDB-8E57-F44DBC4A1470}" destId="{6B77E566-9315-4E30-A0F2-611E43D2C7CC}" srcOrd="2" destOrd="0" presId="urn:microsoft.com/office/officeart/2005/8/layout/orgChart1"/>
    <dgm:cxn modelId="{7107D3CF-67F8-47A4-AEB9-7D5A3BDD8BF0}" type="presParOf" srcId="{65D141C1-1DB3-4BDB-8E57-F44DBC4A1470}" destId="{0DDC376D-CFEE-4277-9B00-F2C5EFB9ED30}" srcOrd="3" destOrd="0" presId="urn:microsoft.com/office/officeart/2005/8/layout/orgChart1"/>
    <dgm:cxn modelId="{59329831-DF60-4C9D-9F88-3CE20790B03F}" type="presParOf" srcId="{0DDC376D-CFEE-4277-9B00-F2C5EFB9ED30}" destId="{0C93A634-FCAE-4589-9DA8-99AF20BE4C65}" srcOrd="0" destOrd="0" presId="urn:microsoft.com/office/officeart/2005/8/layout/orgChart1"/>
    <dgm:cxn modelId="{8917E237-8C87-4683-B14C-A2C26B8EBD7C}" type="presParOf" srcId="{0C93A634-FCAE-4589-9DA8-99AF20BE4C65}" destId="{27860D21-85B8-411E-8E41-7E70C3EBD2CC}" srcOrd="0" destOrd="0" presId="urn:microsoft.com/office/officeart/2005/8/layout/orgChart1"/>
    <dgm:cxn modelId="{7F990B97-3FF7-468F-89B9-ABD56AE4ED4A}" type="presParOf" srcId="{0C93A634-FCAE-4589-9DA8-99AF20BE4C65}" destId="{32AC8F99-983A-45B7-BA7F-242C326CF110}" srcOrd="1" destOrd="0" presId="urn:microsoft.com/office/officeart/2005/8/layout/orgChart1"/>
    <dgm:cxn modelId="{B5AFBAE3-6ACA-4BD7-A22A-4354E58B87A8}" type="presParOf" srcId="{0DDC376D-CFEE-4277-9B00-F2C5EFB9ED30}" destId="{C4BF6988-DDD2-4E37-B20F-6F067629EA3F}" srcOrd="1" destOrd="0" presId="urn:microsoft.com/office/officeart/2005/8/layout/orgChart1"/>
    <dgm:cxn modelId="{DFA892A5-C52B-4C9D-9239-5CD455A631DE}" type="presParOf" srcId="{0DDC376D-CFEE-4277-9B00-F2C5EFB9ED30}" destId="{0F04C65D-EA4C-4B4C-802F-735A5CB4BD52}" srcOrd="2" destOrd="0" presId="urn:microsoft.com/office/officeart/2005/8/layout/orgChart1"/>
    <dgm:cxn modelId="{69EDE3B9-BEC0-4971-8D13-C61A71F41F04}" type="presParOf" srcId="{0374AB01-A370-4A2B-9FD0-2BD60A82189B}" destId="{743407D6-C5B7-4B6E-BD4F-69D3BF48957E}" srcOrd="2" destOrd="0" presId="urn:microsoft.com/office/officeart/2005/8/layout/orgChart1"/>
  </dgm:cxnLst>
  <dgm:bg/>
  <dgm:whole/>
  <dgm:extLst>
    <a:ext uri="http://schemas.microsoft.com/office/drawing/2008/diagram"/>
  </dgm:extLst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Processus circulaire"/>
  <dgm:desc val="Permet de représenter des étapes séquentielles dans un processus. Limité à onze formes Niveau 1 avec un nombre illimité de formes Niveau 2. Utilisation optimale avec de petites quantités de texte. Le texte non utilisé n’apparaît pas mais reste disponible si vous changez de disposition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8/layout/CircleAccentTimeline">
  <dgm:title val=""/>
  <dgm:desc val=""/>
  <dgm:catLst>
    <dgm:cat type="process" pri="7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fallback" val="2D"/>
          <dgm:param type="nodeVertAlign" val="b"/>
        </dgm:alg>
      </dgm:if>
      <dgm:else name="Name3">
        <dgm:alg type="lin">
          <dgm:param type="fallback" val="2D"/>
          <dgm:param type="nodeVertAlign" val="b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h" for="ch" forName="parComposite" refType="h"/>
      <dgm:constr type="w" for="ch" forName="parComposite" refType="h" refFor="ch" refForName="parComposite" fact="0.4986"/>
      <dgm:constr type="h" for="ch" forName="desComposite" refType="h" fact="0.8722"/>
      <dgm:constr type="w" for="ch" forName="desComposite" refType="h" refFor="ch" refForName="desComposite" fact="0.6056"/>
      <dgm:constr type="w" for="ch" forName="parBackupNorm" refType="w" refFor="ch" refForName="parComposite" fact="-0.3369"/>
      <dgm:constr type="w" for="ch" forName="parBackupRTL" refType="w" refFor="ch" refForName="parComposite" fact="-0.3369"/>
      <dgm:constr type="w" for="ch" forName="parBackupRev" refType="w" refFor="ch" refForName="parComposite" fact="0"/>
      <dgm:constr type="w" for="ch" forName="desBackupLeftNorm" refType="w" refFor="ch" refForName="desComposite" fact="-0.3376"/>
      <dgm:constr type="w" for="ch" forName="desBackupLeftRev" refType="w" refFor="ch" refForName="desComposite" fact="-0.3376"/>
      <dgm:constr type="w" for="ch" forName="desBackupRightNorm" refType="w" refFor="ch" refForName="desComposite" fact="-0.3376"/>
      <dgm:constr type="w" for="ch" forName="desBackupRightRev" refType="w" refFor="ch" refForName="desComposite" fact="-0.3376"/>
      <dgm:constr type="w" for="ch" forName="parSpace" refType="w" refFor="ch" refForName="parComposite" fact="0.05"/>
      <dgm:constr type="w" for="ch" forName="desSpace" refType="w" refFor="ch" refForName="parComposite" fact="0.05"/>
      <dgm:constr type="primFontSz" for="des" forName="parTx" op="equ" val="65"/>
      <dgm:constr type="primFontSz" for="des" forName="chTx" refType="primFontSz" refFor="des" refForName="parTx" op="lte" val="65"/>
      <dgm:constr type="primFontSz" for="des" forName="desTx" refType="primFontSz" refFor="des" refForName="chTx" op="lte" val="65"/>
      <dgm:constr type="primFontSz" for="des" forName="desTx" refType="primFontSz" refFor="des" refForName="parTx" op="lte"/>
    </dgm:constrLst>
    <dgm:forEach name="Name4" axis="ch" ptType="node">
      <dgm:layoutNode name="parComposite">
        <dgm:alg type="composite"/>
        <dgm:shape xmlns:r="http://schemas.openxmlformats.org/officeDocument/2006/relationships" r:blip="">
          <dgm:adjLst/>
        </dgm:shape>
        <dgm:choose name="Name5">
          <dgm:if name="Name6" func="var" arg="dir" op="equ" val="norm">
            <dgm:constrLst>
              <dgm:constr type="l" for="ch" forName="parBigCircle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r" for="ch" forName="parTx" refType="w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l" for="ch" forName="bSpace"/>
              <dgm:constr type="w" for="ch" forName="bSpace" val="1"/>
            </dgm:constrLst>
          </dgm:if>
          <dgm:else name="Name7">
            <dgm:constrLst>
              <dgm:constr type="r" for="ch" forName="parBigCircle" refType="w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l" for="ch" forName="parTx" fact="0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r" for="ch" forName="bSpace"/>
              <dgm:constr type="w" for="ch" forName="bSpace" val="1"/>
            </dgm:constrLst>
          </dgm:else>
        </dgm:choose>
        <dgm:layoutNode name="parBigCircle" styleLbl="node0">
          <dgm:alg type="sp"/>
          <dgm:shape xmlns:r="http://schemas.openxmlformats.org/officeDocument/2006/relationships" type="donut" r:blip="">
            <dgm:adjLst>
              <dgm:adj idx="1" val="0.2"/>
            </dgm:adjLst>
          </dgm:shape>
          <dgm:presOf/>
          <dgm:constrLst>
            <dgm:constr type="h" refType="w" op="equ"/>
          </dgm:constrLst>
        </dgm:layoutNode>
        <dgm:layoutNode name="parTx" styleLbl="revTx">
          <dgm:choose name="Name8">
            <dgm:if name="Name9" func="var" arg="dir" op="equ" val="norm">
              <dgm:alg type="tx">
                <dgm:param type="autoTxRot" val="grav"/>
                <dgm:param type="parTxLTRAlign" val="l"/>
              </dgm:alg>
              <dgm:shape xmlns:r="http://schemas.openxmlformats.org/officeDocument/2006/relationships" rot="295" type="rect" r:blip="">
                <dgm:adjLst/>
              </dgm:shape>
              <dgm:presOf axis="self" ptType="node"/>
              <dgm:constrLst>
                <dgm:constr type="lMarg" refType="primFontSz" fact="0.2"/>
                <dgm:constr type="rMarg"/>
                <dgm:constr type="tMarg"/>
                <dgm:constr type="bMarg"/>
              </dgm:constrLst>
            </dgm:if>
            <dgm:else name="Name10">
              <dgm:alg type="tx">
                <dgm:param type="autoTxRot" val="grav"/>
                <dgm:param type="parTxLTRAlign" val="r"/>
              </dgm:alg>
              <dgm:shape xmlns:r="http://schemas.openxmlformats.org/officeDocument/2006/relationships" rot="65" type="rect" r:blip="">
                <dgm:adjLst/>
              </dgm:shape>
              <dgm:presOf axis="self" ptType="node"/>
              <dgm:constrLst>
                <dgm:constr type="lMarg"/>
                <dgm:constr type="rMarg" refType="primFontSz" fact="0.2"/>
                <dgm:constr type="tMarg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layoutNode name="bSpace">
          <dgm:alg type="sp"/>
          <dgm:shape xmlns:r="http://schemas.openxmlformats.org/officeDocument/2006/relationships" r:blip="">
            <dgm:adjLst/>
          </dgm:shape>
          <dgm:presOf/>
        </dgm:layoutNode>
      </dgm:layoutNode>
      <dgm:choose name="Name11">
        <dgm:if name="Name12" func="var" arg="dir" op="equ" val="norm">
          <dgm:layoutNode name="parBackupNorm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13">
          <dgm:layoutNode name="parBackupRTL">
            <dgm:alg type="sp"/>
            <dgm:shape xmlns:r="http://schemas.openxmlformats.org/officeDocument/2006/relationships" r:blip="">
              <dgm:adjLst/>
            </dgm:shape>
            <dgm:presOf/>
          </dgm:layoutNode>
        </dgm:else>
      </dgm:choose>
      <dgm:forEach name="Name14" axis="followSib" ptType="sibTrans" hideLastTrans="0" cnt="1">
        <dgm:layoutNode name="parSpace">
          <dgm:alg type="sp"/>
          <dgm:shape xmlns:r="http://schemas.openxmlformats.org/officeDocument/2006/relationships" r:blip="">
            <dgm:adjLst/>
          </dgm:shape>
          <dgm:presOf/>
        </dgm:layoutNode>
      </dgm:forEach>
      <dgm:forEach name="Name15" axis="ch" ptType="node">
        <dgm:choose name="Name16">
          <dgm:if name="Name17" func="var" arg="dir" op="equ" val="norm">
            <dgm:layoutNode name="desBackupLeftNorm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if>
          <dgm:else name="Name18">
            <dgm:choose name="Name19">
              <dgm:if name="Name20" axis="self" ptType="node" func="pos" op="equ" val="1">
                <dgm:layoutNode name="desBackupRigh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21"/>
            </dgm:choose>
          </dgm:else>
        </dgm:choose>
        <dgm:layoutNode name="desComposite">
          <dgm:alg type="composite"/>
          <dgm:shape xmlns:r="http://schemas.openxmlformats.org/officeDocument/2006/relationships" r:blip="">
            <dgm:adjLst/>
          </dgm:shape>
          <dgm:choose name="Name22">
            <dgm:if name="Name23" func="var" arg="dir" op="equ" val="norm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l" for="ch" forName="chTx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r" for="ch" forName="desTx" refType="w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if>
            <dgm:else name="Name24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r" for="ch" forName="chTx" refType="w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l" for="ch" forName="desTx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else>
          </dgm:choose>
          <dgm:layoutNode name="desCircle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>
              <dgm:constr type="h" refType="w" op="equ"/>
            </dgm:constrLst>
          </dgm:layoutNode>
          <dgm:layoutNode name="chTx" styleLbl="revTx">
            <dgm:choose name="Name25">
              <dgm:if name="Name26" func="var" arg="dir" op="equ" val="norm">
                <dgm:alg type="tx">
                  <dgm:param type="autoTxRot" val="grav"/>
                  <dgm:param type="parTxLTRAlign" val="r"/>
                  <dgm:param type="txAnchorVert" val="mid"/>
                  <dgm:param type="txAnchorVertCh" val="mid"/>
                </dgm:alg>
                <dgm:shape xmlns:r="http://schemas.openxmlformats.org/officeDocument/2006/relationships" rot="295" type="rect" r:blip="">
                  <dgm:adjLst/>
                </dgm:shape>
                <dgm:presOf axis="self" ptType="node"/>
              </dgm:if>
              <dgm:else name="Name27">
                <dgm:alg type="tx">
                  <dgm:param type="autoTxRot" val="grav"/>
                  <dgm:param type="parTxLTRAlign" val="l"/>
                  <dgm:param type="txAnchorVert" val="mid"/>
                  <dgm:param type="txAnchorVertCh" val="mid"/>
                </dgm:alg>
                <dgm:shape xmlns:r="http://schemas.openxmlformats.org/officeDocument/2006/relationships" rot="65" type="rect" r:blip="">
                  <dgm:adjLst/>
                </dgm:shape>
                <dgm:presOf axis="self" ptType="node"/>
              </dgm:else>
            </dgm:choose>
            <dgm:choose name="Name28">
              <dgm:if name="Name29" func="var" arg="dir" op="equ" val="norm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if>
              <dgm:else name="Name30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  <dgm:layoutNode name="desTx" styleLbl="revTx">
            <dgm:varLst>
              <dgm:bulletEnabled val="1"/>
            </dgm:varLst>
            <dgm:choose name="Name31">
              <dgm:if name="Name32" func="var" arg="dir" op="equ" val="norm">
                <dgm:alg type="tx">
                  <dgm:param type="autoTxRot" val="grav"/>
                  <dgm:param type="parTxLTRAlign" val="l"/>
                  <dgm:param type="shpTxLTRAlignCh" val="l"/>
                  <dgm:param type="stBulletLvl" val="1"/>
                  <dgm:param type="txAnchorVert" val="mid"/>
                </dgm:alg>
                <dgm:shape xmlns:r="http://schemas.openxmlformats.org/officeDocument/2006/relationships" rot="295" type="rect" r:blip="">
                  <dgm:adjLst/>
                </dgm:shape>
                <dgm:presOf axis="des" ptType="node"/>
              </dgm:if>
              <dgm:else name="Name33">
                <dgm:alg type="tx">
                  <dgm:param type="autoTxRot" val="grav"/>
                  <dgm:param type="parTxLTRAlign" val="r"/>
                  <dgm:param type="shpTxLTRAlignCh" val="r"/>
                  <dgm:param type="stBulletLvl" val="1"/>
                  <dgm:param type="txAnchorVert" val="mid"/>
                </dgm:alg>
                <dgm:shape xmlns:r="http://schemas.openxmlformats.org/officeDocument/2006/relationships" rot="65" type="rect" r:blip="">
                  <dgm:adjLst/>
                </dgm:shape>
                <dgm:presOf axis="des" ptType="node"/>
              </dgm:else>
            </dgm:choose>
            <dgm:choose name="Name34">
              <dgm:if name="Name35" func="var" arg="dir" op="equ" val="norm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if>
              <dgm:else name="Name36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layoutNode name="desBackupRightNorm">
          <dgm:alg type="sp"/>
          <dgm:shape xmlns:r="http://schemas.openxmlformats.org/officeDocument/2006/relationships" r:blip="">
            <dgm:adjLst/>
          </dgm:shape>
          <dgm:presOf/>
        </dgm:layoutNode>
        <dgm:choose name="Name37">
          <dgm:if name="Name38" func="var" arg="dir" op="neq" val="norm">
            <dgm:choose name="Name39">
              <dgm:if name="Name40" axis="self" ptType="node" func="revPos" op="neq" val="1">
                <dgm:layoutNode name="desBackupLef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41"/>
            </dgm:choose>
          </dgm:if>
          <dgm:else name="Name42"/>
        </dgm:choose>
        <dgm:forEach name="Name43" axis="followSib" ptType="sibTrans" hideLastTrans="0" cnt="1">
          <dgm:layoutNode name="desSpace">
            <dgm:alg type="sp"/>
            <dgm:shape xmlns:r="http://schemas.openxmlformats.org/officeDocument/2006/relationships" r:blip="">
              <dgm:adjLst/>
            </dgm:shape>
            <dgm:presOf/>
          </dgm:layoutNode>
        </dgm:forEach>
      </dgm:forEach>
      <dgm:choose name="Name44">
        <dgm:if name="Name45" func="var" arg="dir" op="neq" val="norm">
          <dgm:layoutNode name="parBackupRev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46"/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0.34747</cdr:x>
      <cdr:y>0.68571</cdr:y>
    </cdr:from>
    <cdr:to>
      <cdr:x>0.47945</cdr:x>
      <cdr:y>0.78738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812058" y="3429024"/>
          <a:ext cx="688272" cy="5083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US" sz="1400" b="1" dirty="0">
              <a:latin typeface="Times New Roman" pitchFamily="18" charset="0"/>
              <a:cs typeface="Times New Roman" pitchFamily="18" charset="0"/>
            </a:rPr>
            <a:t>20</a:t>
          </a:r>
          <a:r>
            <a:rPr lang="ru-RU" sz="1400" b="1" dirty="0">
              <a:latin typeface="Times New Roman" pitchFamily="18" charset="0"/>
              <a:cs typeface="Times New Roman" pitchFamily="18" charset="0"/>
            </a:rPr>
            <a:t>13г.</a:t>
          </a:r>
        </a:p>
      </cdr:txBody>
    </cdr:sp>
  </cdr:relSizeAnchor>
  <cdr:relSizeAnchor xmlns:cdr="http://schemas.openxmlformats.org/drawingml/2006/chartDrawing">
    <cdr:from>
      <cdr:x>0.60274</cdr:x>
      <cdr:y>0.57143</cdr:y>
    </cdr:from>
    <cdr:to>
      <cdr:x>0.75189</cdr:x>
      <cdr:y>0.64331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3143293" y="2857527"/>
          <a:ext cx="777817" cy="3594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US" sz="1400" b="1" dirty="0">
              <a:latin typeface="Times New Roman" pitchFamily="18" charset="0"/>
              <a:cs typeface="Times New Roman" pitchFamily="18" charset="0"/>
            </a:rPr>
            <a:t>20</a:t>
          </a:r>
          <a:r>
            <a:rPr lang="ru-RU" sz="1400" b="1" dirty="0">
              <a:latin typeface="Times New Roman" pitchFamily="18" charset="0"/>
              <a:cs typeface="Times New Roman" pitchFamily="18" charset="0"/>
            </a:rPr>
            <a:t>1</a:t>
          </a:r>
          <a:r>
            <a:rPr lang="en-US" sz="1400" b="1" dirty="0">
              <a:latin typeface="Times New Roman" pitchFamily="18" charset="0"/>
              <a:cs typeface="Times New Roman" pitchFamily="18" charset="0"/>
            </a:rPr>
            <a:t>2</a:t>
          </a:r>
          <a:r>
            <a:rPr lang="ru-RU" sz="1400" b="1" dirty="0">
              <a:latin typeface="Times New Roman" pitchFamily="18" charset="0"/>
              <a:cs typeface="Times New Roman" pitchFamily="18" charset="0"/>
            </a:rPr>
            <a:t>г.</a:t>
          </a:r>
        </a:p>
      </cdr:txBody>
    </cdr:sp>
  </cdr:relSizeAnchor>
  <cdr:relSizeAnchor xmlns:cdr="http://schemas.openxmlformats.org/drawingml/2006/chartDrawing">
    <cdr:from>
      <cdr:x>0.6411</cdr:x>
      <cdr:y>0.3972</cdr:y>
    </cdr:from>
    <cdr:to>
      <cdr:x>0.77951</cdr:x>
      <cdr:y>0.46262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3343340" y="1986262"/>
          <a:ext cx="721786" cy="32714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US" sz="1400" b="1" dirty="0">
              <a:latin typeface="Times New Roman" pitchFamily="18" charset="0"/>
              <a:cs typeface="Times New Roman" pitchFamily="18" charset="0"/>
            </a:rPr>
            <a:t>20</a:t>
          </a:r>
          <a:r>
            <a:rPr lang="ru-RU" sz="1400" b="1" dirty="0">
              <a:latin typeface="Times New Roman" pitchFamily="18" charset="0"/>
              <a:cs typeface="Times New Roman" pitchFamily="18" charset="0"/>
            </a:rPr>
            <a:t>1</a:t>
          </a:r>
          <a:r>
            <a:rPr lang="en-US" sz="1400" b="1" dirty="0">
              <a:latin typeface="Times New Roman" pitchFamily="18" charset="0"/>
              <a:cs typeface="Times New Roman" pitchFamily="18" charset="0"/>
            </a:rPr>
            <a:t>1</a:t>
          </a:r>
          <a:r>
            <a:rPr lang="ru-RU" sz="1400" b="1" dirty="0">
              <a:latin typeface="Times New Roman" pitchFamily="18" charset="0"/>
              <a:cs typeface="Times New Roman" pitchFamily="18" charset="0"/>
            </a:rPr>
            <a:t>г.</a:t>
          </a:r>
        </a:p>
      </cdr:txBody>
    </cdr:sp>
  </cdr:relSizeAnchor>
  <cdr:relSizeAnchor xmlns:cdr="http://schemas.openxmlformats.org/drawingml/2006/chartDrawing">
    <cdr:from>
      <cdr:x>0.43835</cdr:x>
      <cdr:y>0.21429</cdr:y>
    </cdr:from>
    <cdr:to>
      <cdr:x>0.615</cdr:x>
      <cdr:y>0.2243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2286016" y="1071570"/>
          <a:ext cx="921213" cy="500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US" sz="1400" b="1" dirty="0">
              <a:latin typeface="Times New Roman" pitchFamily="18" charset="0"/>
              <a:cs typeface="Times New Roman" pitchFamily="18" charset="0"/>
            </a:rPr>
            <a:t>2008</a:t>
          </a:r>
          <a:r>
            <a:rPr lang="ru-RU" sz="1400" b="1" dirty="0">
              <a:latin typeface="Times New Roman" pitchFamily="18" charset="0"/>
              <a:cs typeface="Times New Roman" pitchFamily="18" charset="0"/>
            </a:rPr>
            <a:t>г.</a:t>
          </a:r>
        </a:p>
      </cdr:txBody>
    </cdr:sp>
  </cdr:relSizeAnchor>
  <cdr:relSizeAnchor xmlns:cdr="http://schemas.openxmlformats.org/drawingml/2006/chartDrawing">
    <cdr:from>
      <cdr:x>0.60196</cdr:x>
      <cdr:y>0.19626</cdr:y>
    </cdr:from>
    <cdr:to>
      <cdr:x>0.73808</cdr:x>
      <cdr:y>0.26168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3139224" y="981430"/>
          <a:ext cx="709877" cy="32714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US" sz="1400" b="1" dirty="0">
              <a:latin typeface="Times New Roman" pitchFamily="18" charset="0"/>
              <a:cs typeface="Times New Roman" pitchFamily="18" charset="0"/>
            </a:rPr>
            <a:t>2009</a:t>
          </a:r>
          <a:r>
            <a:rPr lang="ru-RU" sz="1400" b="1" dirty="0">
              <a:latin typeface="Times New Roman" pitchFamily="18" charset="0"/>
              <a:cs typeface="Times New Roman" pitchFamily="18" charset="0"/>
            </a:rPr>
            <a:t>г.</a:t>
          </a:r>
        </a:p>
      </cdr:txBody>
    </cdr:sp>
  </cdr:relSizeAnchor>
  <cdr:relSizeAnchor xmlns:cdr="http://schemas.openxmlformats.org/drawingml/2006/chartDrawing">
    <cdr:from>
      <cdr:x>0.63621</cdr:x>
      <cdr:y>0.25934</cdr:y>
    </cdr:from>
    <cdr:to>
      <cdr:x>0.77951</cdr:x>
      <cdr:y>0.32477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3317838" y="1296871"/>
          <a:ext cx="747287" cy="32719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US" sz="1400" b="1" dirty="0">
              <a:latin typeface="Times New Roman" pitchFamily="18" charset="0"/>
              <a:cs typeface="Times New Roman" pitchFamily="18" charset="0"/>
            </a:rPr>
            <a:t>2010</a:t>
          </a:r>
          <a:r>
            <a:rPr lang="ru-RU" sz="1400" b="1" dirty="0">
              <a:latin typeface="Times New Roman" pitchFamily="18" charset="0"/>
              <a:cs typeface="Times New Roman" pitchFamily="18" charset="0"/>
            </a:rPr>
            <a:t>г.</a:t>
          </a:r>
        </a:p>
      </cdr:txBody>
    </cdr:sp>
  </cdr:relSizeAnchor>
  <cdr:relSizeAnchor xmlns:cdr="http://schemas.openxmlformats.org/drawingml/2006/chartDrawing">
    <cdr:from>
      <cdr:x>0.19178</cdr:x>
      <cdr:y>0.28571</cdr:y>
    </cdr:from>
    <cdr:to>
      <cdr:x>0.39641</cdr:x>
      <cdr:y>0.31074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1000132" y="1428760"/>
          <a:ext cx="1067149" cy="12514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US" sz="1400" b="1" dirty="0">
              <a:latin typeface="Times New Roman" pitchFamily="18" charset="0"/>
              <a:cs typeface="Times New Roman" pitchFamily="18" charset="0"/>
            </a:rPr>
            <a:t>20</a:t>
          </a:r>
          <a:r>
            <a:rPr lang="ru-RU" sz="1400" b="1" dirty="0">
              <a:latin typeface="Times New Roman" pitchFamily="18" charset="0"/>
              <a:cs typeface="Times New Roman" pitchFamily="18" charset="0"/>
            </a:rPr>
            <a:t>1</a:t>
          </a:r>
          <a:r>
            <a:rPr lang="en-US" sz="1400" b="1" dirty="0">
              <a:latin typeface="Times New Roman" pitchFamily="18" charset="0"/>
              <a:cs typeface="Times New Roman" pitchFamily="18" charset="0"/>
            </a:rPr>
            <a:t>4</a:t>
          </a:r>
          <a:r>
            <a:rPr lang="ru-RU" sz="1400" b="1" dirty="0">
              <a:latin typeface="Times New Roman" pitchFamily="18" charset="0"/>
              <a:cs typeface="Times New Roman" pitchFamily="18" charset="0"/>
            </a:rPr>
            <a:t>г.</a:t>
          </a:r>
        </a:p>
      </cdr:txBody>
    </cdr:sp>
  </cdr:relSizeAnchor>
  <cdr:relSizeAnchor xmlns:cdr="http://schemas.openxmlformats.org/drawingml/2006/chartDrawing">
    <cdr:from>
      <cdr:x>0.30137</cdr:x>
      <cdr:y>0.4</cdr:y>
    </cdr:from>
    <cdr:to>
      <cdr:x>0.60032</cdr:x>
      <cdr:y>0.52925</cdr:y>
    </cdr:to>
    <cdr:sp macro="" textlink="">
      <cdr:nvSpPr>
        <cdr:cNvPr id="9" name="TextBox 9"/>
        <cdr:cNvSpPr txBox="1"/>
      </cdr:nvSpPr>
      <cdr:spPr>
        <a:xfrm xmlns:a="http://schemas.openxmlformats.org/drawingml/2006/main">
          <a:off x="1571636" y="2000264"/>
          <a:ext cx="1559036" cy="64633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ru-RU" sz="1800" b="1" dirty="0">
              <a:latin typeface="Times New Roman" pitchFamily="18" charset="0"/>
              <a:cs typeface="Times New Roman" pitchFamily="18" charset="0"/>
            </a:rPr>
            <a:t>18</a:t>
          </a:r>
          <a:r>
            <a:rPr lang="ru-RU" sz="1800" b="1" baseline="0" dirty="0">
              <a:latin typeface="Times New Roman" pitchFamily="18" charset="0"/>
              <a:cs typeface="Times New Roman" pitchFamily="18" charset="0"/>
            </a:rPr>
            <a:t> 594,64</a:t>
          </a:r>
          <a:r>
            <a:rPr lang="ru-RU" sz="1800" b="1" dirty="0">
              <a:latin typeface="Times New Roman" pitchFamily="18" charset="0"/>
              <a:cs typeface="Times New Roman" pitchFamily="18" charset="0"/>
            </a:rPr>
            <a:t> млрд. руб.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0.52108</cdr:x>
      <cdr:y>0.14388</cdr:y>
    </cdr:from>
    <cdr:to>
      <cdr:x>0.67651</cdr:x>
      <cdr:y>0.21919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700040" y="571496"/>
          <a:ext cx="805376" cy="2991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US" sz="1400" b="1">
              <a:latin typeface="Times New Roman" pitchFamily="18" charset="0"/>
              <a:cs typeface="Times New Roman" pitchFamily="18" charset="0"/>
            </a:rPr>
            <a:t>2008</a:t>
          </a:r>
          <a:r>
            <a:rPr lang="ru-RU" sz="1400" b="1">
              <a:latin typeface="Times New Roman" pitchFamily="18" charset="0"/>
              <a:cs typeface="Times New Roman" pitchFamily="18" charset="0"/>
            </a:rPr>
            <a:t>г.</a:t>
          </a:r>
        </a:p>
      </cdr:txBody>
    </cdr:sp>
  </cdr:relSizeAnchor>
  <cdr:relSizeAnchor xmlns:cdr="http://schemas.openxmlformats.org/drawingml/2006/chartDrawing">
    <cdr:from>
      <cdr:x>0.65359</cdr:x>
      <cdr:y>0.32503</cdr:y>
    </cdr:from>
    <cdr:to>
      <cdr:x>0.79096</cdr:x>
      <cdr:y>0.39218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3386656" y="1291014"/>
          <a:ext cx="711796" cy="26671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US" sz="1400" b="1" dirty="0">
              <a:latin typeface="Times New Roman" pitchFamily="18" charset="0"/>
              <a:cs typeface="Times New Roman" pitchFamily="18" charset="0"/>
            </a:rPr>
            <a:t>2009</a:t>
          </a:r>
          <a:r>
            <a:rPr lang="ru-RU" sz="1400" b="1" dirty="0">
              <a:latin typeface="Times New Roman" pitchFamily="18" charset="0"/>
              <a:cs typeface="Times New Roman" pitchFamily="18" charset="0"/>
            </a:rPr>
            <a:t>г.</a:t>
          </a:r>
        </a:p>
      </cdr:txBody>
    </cdr:sp>
  </cdr:relSizeAnchor>
  <cdr:relSizeAnchor xmlns:cdr="http://schemas.openxmlformats.org/drawingml/2006/chartDrawing">
    <cdr:from>
      <cdr:x>0.68984</cdr:x>
      <cdr:y>0.4882</cdr:y>
    </cdr:from>
    <cdr:to>
      <cdr:x>0.82721</cdr:x>
      <cdr:y>0.55535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3574451" y="1939086"/>
          <a:ext cx="711797" cy="2667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US" sz="1400" b="1" dirty="0">
              <a:latin typeface="Times New Roman" pitchFamily="18" charset="0"/>
              <a:cs typeface="Times New Roman" pitchFamily="18" charset="0"/>
            </a:rPr>
            <a:t>2010</a:t>
          </a:r>
          <a:r>
            <a:rPr lang="ru-RU" sz="1400" b="1" dirty="0">
              <a:latin typeface="Times New Roman" pitchFamily="18" charset="0"/>
              <a:cs typeface="Times New Roman" pitchFamily="18" charset="0"/>
            </a:rPr>
            <a:t>г.</a:t>
          </a:r>
        </a:p>
      </cdr:txBody>
    </cdr:sp>
  </cdr:relSizeAnchor>
  <cdr:relSizeAnchor xmlns:cdr="http://schemas.openxmlformats.org/drawingml/2006/chartDrawing">
    <cdr:from>
      <cdr:x>0.59278</cdr:x>
      <cdr:y>0.66403</cdr:y>
    </cdr:from>
    <cdr:to>
      <cdr:x>0.73015</cdr:x>
      <cdr:y>0.73118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3071524" y="2637471"/>
          <a:ext cx="711797" cy="26671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US" sz="1400" b="1">
              <a:latin typeface="Times New Roman" pitchFamily="18" charset="0"/>
              <a:cs typeface="Times New Roman" pitchFamily="18" charset="0"/>
            </a:rPr>
            <a:t>2011</a:t>
          </a:r>
          <a:r>
            <a:rPr lang="ru-RU" sz="1400" b="1">
              <a:latin typeface="Times New Roman" pitchFamily="18" charset="0"/>
              <a:cs typeface="Times New Roman" pitchFamily="18" charset="0"/>
            </a:rPr>
            <a:t>г.</a:t>
          </a:r>
        </a:p>
      </cdr:txBody>
    </cdr:sp>
  </cdr:relSizeAnchor>
  <cdr:relSizeAnchor xmlns:cdr="http://schemas.openxmlformats.org/drawingml/2006/chartDrawing">
    <cdr:from>
      <cdr:x>0.39154</cdr:x>
      <cdr:y>0.73861</cdr:y>
    </cdr:from>
    <cdr:to>
      <cdr:x>0.5294</cdr:x>
      <cdr:y>0.80575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2028822" y="2933707"/>
          <a:ext cx="714335" cy="2666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US" sz="1400" b="1">
              <a:latin typeface="Times New Roman" pitchFamily="18" charset="0"/>
              <a:cs typeface="Times New Roman" pitchFamily="18" charset="0"/>
            </a:rPr>
            <a:t>2012</a:t>
          </a:r>
          <a:r>
            <a:rPr lang="ru-RU" sz="1400" b="1">
              <a:latin typeface="Times New Roman" pitchFamily="18" charset="0"/>
              <a:cs typeface="Times New Roman" pitchFamily="18" charset="0"/>
            </a:rPr>
            <a:t>г.</a:t>
          </a:r>
        </a:p>
      </cdr:txBody>
    </cdr:sp>
  </cdr:relSizeAnchor>
  <cdr:relSizeAnchor xmlns:cdr="http://schemas.openxmlformats.org/drawingml/2006/chartDrawing">
    <cdr:from>
      <cdr:x>0.20037</cdr:x>
      <cdr:y>0.48921</cdr:y>
    </cdr:from>
    <cdr:to>
      <cdr:x>0.33823</cdr:x>
      <cdr:y>0.55636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1038246" y="1943123"/>
          <a:ext cx="714336" cy="26671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US" sz="1400" b="1">
              <a:latin typeface="Times New Roman" pitchFamily="18" charset="0"/>
              <a:cs typeface="Times New Roman" pitchFamily="18" charset="0"/>
            </a:rPr>
            <a:t>2013</a:t>
          </a:r>
          <a:r>
            <a:rPr lang="ru-RU" sz="1400" b="1">
              <a:latin typeface="Times New Roman" pitchFamily="18" charset="0"/>
              <a:cs typeface="Times New Roman" pitchFamily="18" charset="0"/>
            </a:rPr>
            <a:t>г.</a:t>
          </a:r>
        </a:p>
      </cdr:txBody>
    </cdr:sp>
  </cdr:relSizeAnchor>
  <cdr:relSizeAnchor xmlns:cdr="http://schemas.openxmlformats.org/drawingml/2006/chartDrawing">
    <cdr:from>
      <cdr:x>0.32537</cdr:x>
      <cdr:y>0.17746</cdr:y>
    </cdr:from>
    <cdr:to>
      <cdr:x>0.46323</cdr:x>
      <cdr:y>0.24461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1685943" y="704838"/>
          <a:ext cx="714336" cy="26671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US" sz="1400" b="1">
              <a:latin typeface="Times New Roman" pitchFamily="18" charset="0"/>
              <a:cs typeface="Times New Roman" pitchFamily="18" charset="0"/>
            </a:rPr>
            <a:t>2014</a:t>
          </a:r>
          <a:r>
            <a:rPr lang="ru-RU" sz="1400" b="1">
              <a:latin typeface="Times New Roman" pitchFamily="18" charset="0"/>
              <a:cs typeface="Times New Roman" pitchFamily="18" charset="0"/>
            </a:rPr>
            <a:t>г.</a:t>
          </a:r>
        </a:p>
      </cdr:txBody>
    </cdr:sp>
  </cdr:relSizeAnchor>
  <cdr:relSizeAnchor xmlns:cdr="http://schemas.openxmlformats.org/drawingml/2006/chartDrawing">
    <cdr:from>
      <cdr:x>0.37083</cdr:x>
      <cdr:y>0.4223</cdr:y>
    </cdr:from>
    <cdr:to>
      <cdr:x>0.63173</cdr:x>
      <cdr:y>0.57921</cdr:y>
    </cdr:to>
    <cdr:sp macro="" textlink="">
      <cdr:nvSpPr>
        <cdr:cNvPr id="9" name="TextBox 9"/>
        <cdr:cNvSpPr txBox="1"/>
      </cdr:nvSpPr>
      <cdr:spPr>
        <a:xfrm xmlns:a="http://schemas.openxmlformats.org/drawingml/2006/main">
          <a:off x="1921493" y="1677344"/>
          <a:ext cx="1351879" cy="62324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136,33</a:t>
          </a:r>
        </a:p>
        <a:p xmlns:a="http://schemas.openxmlformats.org/drawingml/2006/main">
          <a:pPr algn="ctr"/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млрд. руб.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0.22314</cdr:x>
      <cdr:y>0.55352</cdr:y>
    </cdr:from>
    <cdr:to>
      <cdr:x>0.33253</cdr:x>
      <cdr:y>0.57812</cdr:y>
    </cdr:to>
    <cdr:sp macro="" textlink="">
      <cdr:nvSpPr>
        <cdr:cNvPr id="2" name="TextBox 6"/>
        <cdr:cNvSpPr txBox="1"/>
      </cdr:nvSpPr>
      <cdr:spPr>
        <a:xfrm xmlns:a="http://schemas.openxmlformats.org/drawingml/2006/main">
          <a:off x="1944216" y="2088232"/>
          <a:ext cx="953111" cy="9280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ru-RU" sz="900" b="1" dirty="0" smtClean="0">
              <a:latin typeface="Times New Roman" pitchFamily="18" charset="0"/>
              <a:cs typeface="Times New Roman" pitchFamily="18" charset="0"/>
            </a:rPr>
            <a:t>82,48</a:t>
          </a:r>
          <a:r>
            <a:rPr lang="en-US" sz="900" b="1" dirty="0" smtClean="0">
              <a:latin typeface="Times New Roman" pitchFamily="18" charset="0"/>
              <a:cs typeface="Times New Roman" pitchFamily="18" charset="0"/>
            </a:rPr>
            <a:t>%</a:t>
          </a:r>
          <a:endParaRPr lang="ru-RU" sz="9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0.87603</cdr:x>
      <cdr:y>0.45808</cdr:y>
    </cdr:from>
    <cdr:to>
      <cdr:x>0.95194</cdr:x>
      <cdr:y>0.50039</cdr:y>
    </cdr:to>
    <cdr:sp macro="" textlink="">
      <cdr:nvSpPr>
        <cdr:cNvPr id="3" name="TextBox 6"/>
        <cdr:cNvSpPr txBox="1"/>
      </cdr:nvSpPr>
      <cdr:spPr>
        <a:xfrm xmlns:a="http://schemas.openxmlformats.org/drawingml/2006/main">
          <a:off x="7632848" y="1728192"/>
          <a:ext cx="661401" cy="15962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en-US" sz="900" b="1" dirty="0">
              <a:latin typeface="Times New Roman" pitchFamily="18" charset="0"/>
              <a:cs typeface="Times New Roman" pitchFamily="18" charset="0"/>
            </a:rPr>
            <a:t>1</a:t>
          </a:r>
          <a:r>
            <a:rPr lang="ru-RU" sz="900" b="1" dirty="0" smtClean="0">
              <a:latin typeface="Times New Roman" pitchFamily="18" charset="0"/>
              <a:cs typeface="Times New Roman" pitchFamily="18" charset="0"/>
            </a:rPr>
            <a:t>,88</a:t>
          </a:r>
          <a:r>
            <a:rPr lang="en-US" sz="900" b="1" dirty="0" smtClean="0">
              <a:latin typeface="Times New Roman" pitchFamily="18" charset="0"/>
              <a:cs typeface="Times New Roman" pitchFamily="18" charset="0"/>
            </a:rPr>
            <a:t>%</a:t>
          </a:r>
          <a:endParaRPr lang="ru-RU" sz="9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0.7264</cdr:x>
      <cdr:y>0.34356</cdr:y>
    </cdr:from>
    <cdr:to>
      <cdr:x>0.80232</cdr:x>
      <cdr:y>0.38587</cdr:y>
    </cdr:to>
    <cdr:sp macro="" textlink="">
      <cdr:nvSpPr>
        <cdr:cNvPr id="4" name="TextBox 6"/>
        <cdr:cNvSpPr txBox="1"/>
      </cdr:nvSpPr>
      <cdr:spPr>
        <a:xfrm xmlns:a="http://schemas.openxmlformats.org/drawingml/2006/main">
          <a:off x="5832648" y="1296144"/>
          <a:ext cx="609606" cy="15962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en-US" sz="900" b="1" dirty="0">
              <a:latin typeface="Times New Roman" pitchFamily="18" charset="0"/>
              <a:cs typeface="Times New Roman" pitchFamily="18" charset="0"/>
            </a:rPr>
            <a:t>98</a:t>
          </a:r>
          <a:r>
            <a:rPr lang="ru-RU" sz="900" b="1" dirty="0" smtClean="0">
              <a:latin typeface="Times New Roman" pitchFamily="18" charset="0"/>
              <a:cs typeface="Times New Roman" pitchFamily="18" charset="0"/>
            </a:rPr>
            <a:t>,12</a:t>
          </a:r>
          <a:r>
            <a:rPr lang="en-US" sz="900" b="1" dirty="0" smtClean="0">
              <a:latin typeface="Times New Roman" pitchFamily="18" charset="0"/>
              <a:cs typeface="Times New Roman" pitchFamily="18" charset="0"/>
            </a:rPr>
            <a:t>%</a:t>
          </a:r>
          <a:endParaRPr lang="ru-RU" sz="900" b="1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11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53" tIns="45777" rIns="91553" bIns="45777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6038" y="0"/>
            <a:ext cx="295116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53" tIns="45777" rIns="91553" bIns="45777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995072F5-1DE4-4A13-A2F5-8C751583A435}" type="datetimeFigureOut">
              <a:rPr lang="ru-RU"/>
              <a:pPr>
                <a:defRPr/>
              </a:pPr>
              <a:t>01.10.2014</a:t>
            </a:fld>
            <a:endParaRPr lang="ru-RU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4538"/>
            <a:ext cx="4970462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8" y="4721225"/>
            <a:ext cx="5446712" cy="447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53" tIns="45777" rIns="91553" bIns="457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0863"/>
            <a:ext cx="295116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53" tIns="45777" rIns="91553" bIns="45777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71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6038" y="9440863"/>
            <a:ext cx="295116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53" tIns="45777" rIns="91553" bIns="45777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97F6D676-D1EA-48A1-AA24-1A19FC729E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8F65D27-18DC-460F-84CE-B106CFDECB2F}" type="slidenum">
              <a:rPr lang="ru-RU" smtClean="0">
                <a:latin typeface="Arial" pitchFamily="34" charset="0"/>
              </a:rPr>
              <a:pPr/>
              <a:t>3</a:t>
            </a:fld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D6C17D-3198-409C-9D8C-1196CDCB02C2}" type="slidenum">
              <a:rPr lang="ru-RU" smtClean="0">
                <a:latin typeface="Arial" pitchFamily="34" charset="0"/>
              </a:rPr>
              <a:pPr/>
              <a:t>12</a:t>
            </a:fld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90C7C2-FF36-490A-99B4-4505841D790C}" type="slidenum">
              <a:rPr lang="ru-RU" smtClean="0">
                <a:latin typeface="Arial" pitchFamily="34" charset="0"/>
              </a:rPr>
              <a:pPr/>
              <a:t>16</a:t>
            </a:fld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2412C5-7BCA-453D-B7EF-3982FA6523F4}" type="slidenum">
              <a:rPr lang="ru-RU" smtClean="0">
                <a:latin typeface="Arial" pitchFamily="34" charset="0"/>
              </a:rPr>
              <a:pPr/>
              <a:t>19</a:t>
            </a:fld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0611DE-428F-4CF4-95B9-8426867F7417}" type="slidenum">
              <a:rPr lang="ru-RU" smtClean="0">
                <a:latin typeface="Arial" pitchFamily="34" charset="0"/>
              </a:rPr>
              <a:pPr/>
              <a:t>27</a:t>
            </a:fld>
            <a:endParaRPr lang="ru-RU" smtClean="0">
              <a:latin typeface="Arial" pitchFamily="34" charset="0"/>
            </a:endParaRPr>
          </a:p>
        </p:txBody>
      </p:sp>
      <p:sp>
        <p:nvSpPr>
          <p:cNvPr id="35843" name="Rectangle 7"/>
          <p:cNvSpPr txBox="1">
            <a:spLocks noGrp="1" noChangeArrowheads="1"/>
          </p:cNvSpPr>
          <p:nvPr/>
        </p:nvSpPr>
        <p:spPr bwMode="auto">
          <a:xfrm>
            <a:off x="3859213" y="9440863"/>
            <a:ext cx="2947987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650" tIns="46326" rIns="92650" bIns="46326" anchor="b"/>
          <a:lstStyle/>
          <a:p>
            <a:pPr algn="r" defTabSz="925513"/>
            <a:fld id="{5E735227-3D3B-4D3F-A3AE-4912577132F9}" type="slidenum">
              <a:rPr lang="ru-RU" sz="1200"/>
              <a:pPr algn="r" defTabSz="925513"/>
              <a:t>27</a:t>
            </a:fld>
            <a:endParaRPr lang="ru-RU" sz="1200"/>
          </a:p>
        </p:txBody>
      </p:sp>
      <p:sp>
        <p:nvSpPr>
          <p:cNvPr id="35844" name="Rectangle 7"/>
          <p:cNvSpPr txBox="1">
            <a:spLocks noGrp="1" noChangeArrowheads="1"/>
          </p:cNvSpPr>
          <p:nvPr/>
        </p:nvSpPr>
        <p:spPr bwMode="auto">
          <a:xfrm>
            <a:off x="3859213" y="9440863"/>
            <a:ext cx="2947987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650" tIns="46326" rIns="92650" bIns="46326" anchor="b"/>
          <a:lstStyle/>
          <a:p>
            <a:pPr algn="r" defTabSz="925513"/>
            <a:fld id="{DBCD053B-CA06-469A-B36E-10773DCC08FF}" type="slidenum">
              <a:rPr lang="ru-RU" sz="1200"/>
              <a:pPr algn="r" defTabSz="925513"/>
              <a:t>27</a:t>
            </a:fld>
            <a:endParaRPr lang="ru-RU" sz="1200"/>
          </a:p>
        </p:txBody>
      </p:sp>
      <p:sp>
        <p:nvSpPr>
          <p:cNvPr id="358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2650" tIns="46326" rIns="92650" bIns="46326"/>
          <a:lstStyle/>
          <a:p>
            <a:pPr eaLnBrk="1" hangingPunct="1"/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67744" y="116632"/>
            <a:ext cx="5760640" cy="504056"/>
          </a:xfrm>
        </p:spPr>
        <p:txBody>
          <a:bodyPr>
            <a:noAutofit/>
          </a:bodyPr>
          <a:lstStyle>
            <a:lvl1pPr algn="l">
              <a:defRPr sz="2400" b="1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145B6C-F8D1-4DC4-ACC7-1A02F9D7B082}" type="datetime1">
              <a:rPr lang="ru-RU"/>
              <a:pPr>
                <a:defRPr/>
              </a:pPr>
              <a:t>01.10.2014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0A6740-B03C-49D5-B08B-F7C0470065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3417B3-E56E-45B4-AEE1-9FDEBFED3735}" type="datetime1">
              <a:rPr lang="ru-RU"/>
              <a:pPr>
                <a:defRPr/>
              </a:pPr>
              <a:t>01.10.2014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68E32A-52F1-4B3A-BA5C-B884F77844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2C4357-6542-4B94-A24D-B363E8AD51C2}" type="datetime1">
              <a:rPr lang="ru-RU"/>
              <a:pPr>
                <a:defRPr/>
              </a:pPr>
              <a:t>01.10.2014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3FB33A-14A4-49B1-9926-77C578A036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51A0FB-DD6F-4282-B388-46ADC079F217}" type="datetime1">
              <a:rPr lang="ru-RU"/>
              <a:pPr>
                <a:defRPr/>
              </a:pPr>
              <a:t>01.10.2014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92B4F2-41C6-4C4F-9F20-A3B3EF26BB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272FAE-E5D1-4597-98E6-8F2748B2F46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F10620-0793-448B-984B-5C950ABEAADD}" type="datetime1">
              <a:rPr lang="ru-RU"/>
              <a:pPr>
                <a:defRPr/>
              </a:pPr>
              <a:t>01.10.2014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521EE6-976D-4B62-B367-8A8D86CD9F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0E23DD-87BB-483D-95C9-DDE966D304E9}" type="datetime1">
              <a:rPr lang="ru-RU"/>
              <a:pPr>
                <a:defRPr/>
              </a:pPr>
              <a:t>01.10.2014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9B59DE-FA12-417D-8565-1A8EE2D013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B53D90-1805-47BA-99D6-1FCA7392298A}" type="datetime1">
              <a:rPr lang="ru-RU"/>
              <a:pPr>
                <a:defRPr/>
              </a:pPr>
              <a:t>01.10.2014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DF2C69-7194-45D4-9CAC-6B36E2713B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9C3B11-C6A2-40F1-BF5B-360F641BC3ED}" type="datetime1">
              <a:rPr lang="ru-RU"/>
              <a:pPr>
                <a:defRPr/>
              </a:pPr>
              <a:t>01.10.2014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607E7E-A0D3-4F14-8951-9907D48F4B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58A590-8565-44FA-B85D-F9CBAB62E48C}" type="datetime1">
              <a:rPr lang="ru-RU"/>
              <a:pPr>
                <a:defRPr/>
              </a:pPr>
              <a:t>01.10.2014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E9EA04-A9AD-4D9A-85EF-29A0B5B351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A05383-8D99-43A3-8EBB-674BF5C0B49A}" type="datetime1">
              <a:rPr lang="ru-RU"/>
              <a:pPr>
                <a:defRPr/>
              </a:pPr>
              <a:t>01.10.2014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5D2C44-4863-4283-B3EB-2D5BF77006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E8A21C-B883-45BB-ADA2-9CFE6F5A4FB6}" type="datetime1">
              <a:rPr lang="ru-RU"/>
              <a:pPr>
                <a:defRPr/>
              </a:pPr>
              <a:t>01.10.2014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97B9DC-A2FD-4EDF-98C6-4B01F33FDF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E6E463-1BE7-4B09-9F9C-D22FA262C624}" type="datetime1">
              <a:rPr lang="ru-RU"/>
              <a:pPr>
                <a:defRPr/>
              </a:pPr>
              <a:t>01.10.2014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1CAC70-FA60-4E01-BF31-FFE2CD6106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6" descr="Shablon.jpg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2268538" y="115888"/>
            <a:ext cx="57594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7067CA03-2649-4CCC-B71B-EF0418F8C345}" type="datetime1">
              <a:rPr lang="ru-RU"/>
              <a:pPr>
                <a:defRPr/>
              </a:pPr>
              <a:t>01.10.2014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CFBFF32-E39F-455E-8FC5-116A88FD65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7" r:id="rId1"/>
    <p:sldLayoutId id="2147483908" r:id="rId2"/>
    <p:sldLayoutId id="2147483909" r:id="rId3"/>
    <p:sldLayoutId id="2147483910" r:id="rId4"/>
    <p:sldLayoutId id="2147483911" r:id="rId5"/>
    <p:sldLayoutId id="2147483912" r:id="rId6"/>
    <p:sldLayoutId id="2147483913" r:id="rId7"/>
    <p:sldLayoutId id="2147483914" r:id="rId8"/>
    <p:sldLayoutId id="2147483915" r:id="rId9"/>
    <p:sldLayoutId id="2147483916" r:id="rId10"/>
    <p:sldLayoutId id="2147483917" r:id="rId11"/>
    <p:sldLayoutId id="2147483918" r:id="rId12"/>
    <p:sldLayoutId id="2147483919" r:id="rId13"/>
  </p:sldLayoutIdLst>
  <p:transition advClick="0"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lang="ru-RU" sz="2400" b="1" kern="1200" dirty="0">
          <a:solidFill>
            <a:srgbClr val="00449E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449E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449E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449E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449E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00449E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00449E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00449E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00449E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4.xml"/><Relationship Id="rId3" Type="http://schemas.openxmlformats.org/officeDocument/2006/relationships/diagramLayout" Target="../diagrams/layout13.xml"/><Relationship Id="rId7" Type="http://schemas.openxmlformats.org/officeDocument/2006/relationships/diagramLayout" Target="../diagrams/layout14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4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Relationship Id="rId9" Type="http://schemas.openxmlformats.org/officeDocument/2006/relationships/diagramColors" Target="../diagrams/colors1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6.xml"/><Relationship Id="rId3" Type="http://schemas.openxmlformats.org/officeDocument/2006/relationships/diagramData" Target="../diagrams/data15.xml"/><Relationship Id="rId7" Type="http://schemas.openxmlformats.org/officeDocument/2006/relationships/diagramData" Target="../diagrams/data16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10" Type="http://schemas.openxmlformats.org/officeDocument/2006/relationships/diagramColors" Target="../diagrams/colors16.xml"/><Relationship Id="rId4" Type="http://schemas.openxmlformats.org/officeDocument/2006/relationships/diagramLayout" Target="../diagrams/layout15.xml"/><Relationship Id="rId9" Type="http://schemas.openxmlformats.org/officeDocument/2006/relationships/diagramQuickStyle" Target="../diagrams/quickStyle1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8.xml"/><Relationship Id="rId3" Type="http://schemas.openxmlformats.org/officeDocument/2006/relationships/diagramLayout" Target="../diagrams/layout17.xml"/><Relationship Id="rId7" Type="http://schemas.openxmlformats.org/officeDocument/2006/relationships/diagramLayout" Target="../diagrams/layout18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8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Relationship Id="rId9" Type="http://schemas.openxmlformats.org/officeDocument/2006/relationships/diagramColors" Target="../diagrams/colors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1.xml"/><Relationship Id="rId3" Type="http://schemas.openxmlformats.org/officeDocument/2006/relationships/notesSlide" Target="../notesSlides/notesSlide3.xml"/><Relationship Id="rId7" Type="http://schemas.openxmlformats.org/officeDocument/2006/relationships/diagramLayout" Target="../diagrams/layout21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.xml"/><Relationship Id="rId6" Type="http://schemas.openxmlformats.org/officeDocument/2006/relationships/diagramData" Target="../diagrams/data21.xml"/><Relationship Id="rId11" Type="http://schemas.openxmlformats.org/officeDocument/2006/relationships/image" Target="../media/image6.jpeg"/><Relationship Id="rId5" Type="http://schemas.openxmlformats.org/officeDocument/2006/relationships/image" Target="../media/image4.jpeg"/><Relationship Id="rId10" Type="http://schemas.openxmlformats.org/officeDocument/2006/relationships/image" Target="../media/image5.png"/><Relationship Id="rId4" Type="http://schemas.openxmlformats.org/officeDocument/2006/relationships/image" Target="../media/image21.jpeg"/><Relationship Id="rId9" Type="http://schemas.openxmlformats.org/officeDocument/2006/relationships/diagramColors" Target="../diagrams/colors2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7" Type="http://schemas.openxmlformats.org/officeDocument/2006/relationships/chart" Target="../charts/chart2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13.xml"/><Relationship Id="rId6" Type="http://schemas.openxmlformats.org/officeDocument/2006/relationships/chart" Target="../charts/chart1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5.xml"/><Relationship Id="rId3" Type="http://schemas.openxmlformats.org/officeDocument/2006/relationships/image" Target="../media/image24.png"/><Relationship Id="rId7" Type="http://schemas.openxmlformats.org/officeDocument/2006/relationships/diagramColors" Target="../diagrams/colors24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4.xml"/><Relationship Id="rId11" Type="http://schemas.openxmlformats.org/officeDocument/2006/relationships/diagramColors" Target="../diagrams/colors25.xml"/><Relationship Id="rId5" Type="http://schemas.openxmlformats.org/officeDocument/2006/relationships/diagramLayout" Target="../diagrams/layout24.xml"/><Relationship Id="rId10" Type="http://schemas.openxmlformats.org/officeDocument/2006/relationships/diagramQuickStyle" Target="../diagrams/quickStyle25.xml"/><Relationship Id="rId4" Type="http://schemas.openxmlformats.org/officeDocument/2006/relationships/diagramData" Target="../diagrams/data24.xml"/><Relationship Id="rId9" Type="http://schemas.openxmlformats.org/officeDocument/2006/relationships/diagramLayout" Target="../diagrams/layout2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6.xml"/><Relationship Id="rId2" Type="http://schemas.openxmlformats.org/officeDocument/2006/relationships/diagramData" Target="../diagrams/data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diagramColors" Target="../diagrams/colors26.xml"/><Relationship Id="rId4" Type="http://schemas.openxmlformats.org/officeDocument/2006/relationships/diagramQuickStyle" Target="../diagrams/quickStyle2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7.xml"/><Relationship Id="rId2" Type="http://schemas.openxmlformats.org/officeDocument/2006/relationships/diagramData" Target="../diagrams/data27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7.xml"/><Relationship Id="rId4" Type="http://schemas.openxmlformats.org/officeDocument/2006/relationships/diagramQuickStyle" Target="../diagrams/quickStyle2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4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5.xml"/><Relationship Id="rId3" Type="http://schemas.openxmlformats.org/officeDocument/2006/relationships/diagramLayout" Target="../diagrams/layout4.xml"/><Relationship Id="rId7" Type="http://schemas.openxmlformats.org/officeDocument/2006/relationships/diagramLayout" Target="../diagrams/layout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5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Relationship Id="rId9" Type="http://schemas.openxmlformats.org/officeDocument/2006/relationships/diagramColors" Target="../diagrams/colors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8.xml"/><Relationship Id="rId13" Type="http://schemas.openxmlformats.org/officeDocument/2006/relationships/diagramColors" Target="../diagrams/colors9.xml"/><Relationship Id="rId18" Type="http://schemas.openxmlformats.org/officeDocument/2006/relationships/diagramData" Target="../diagrams/data11.xml"/><Relationship Id="rId3" Type="http://schemas.openxmlformats.org/officeDocument/2006/relationships/diagramLayout" Target="../diagrams/layout7.xml"/><Relationship Id="rId21" Type="http://schemas.openxmlformats.org/officeDocument/2006/relationships/diagramColors" Target="../diagrams/colors11.xml"/><Relationship Id="rId7" Type="http://schemas.openxmlformats.org/officeDocument/2006/relationships/diagramLayout" Target="../diagrams/layout8.xml"/><Relationship Id="rId12" Type="http://schemas.openxmlformats.org/officeDocument/2006/relationships/diagramQuickStyle" Target="../diagrams/quickStyle9.xml"/><Relationship Id="rId17" Type="http://schemas.openxmlformats.org/officeDocument/2006/relationships/diagramColors" Target="../diagrams/colors10.xml"/><Relationship Id="rId2" Type="http://schemas.openxmlformats.org/officeDocument/2006/relationships/diagramData" Target="../diagrams/data7.xml"/><Relationship Id="rId16" Type="http://schemas.openxmlformats.org/officeDocument/2006/relationships/diagramQuickStyle" Target="../diagrams/quickStyle10.xml"/><Relationship Id="rId20" Type="http://schemas.openxmlformats.org/officeDocument/2006/relationships/diagramQuickStyle" Target="../diagrams/quickStyle11.xml"/><Relationship Id="rId1" Type="http://schemas.openxmlformats.org/officeDocument/2006/relationships/slideLayout" Target="../slideLayouts/slideLayout12.xml"/><Relationship Id="rId6" Type="http://schemas.openxmlformats.org/officeDocument/2006/relationships/diagramData" Target="../diagrams/data8.xml"/><Relationship Id="rId11" Type="http://schemas.openxmlformats.org/officeDocument/2006/relationships/diagramLayout" Target="../diagrams/layout9.xml"/><Relationship Id="rId5" Type="http://schemas.openxmlformats.org/officeDocument/2006/relationships/diagramColors" Target="../diagrams/colors7.xml"/><Relationship Id="rId15" Type="http://schemas.openxmlformats.org/officeDocument/2006/relationships/diagramLayout" Target="../diagrams/layout10.xml"/><Relationship Id="rId10" Type="http://schemas.openxmlformats.org/officeDocument/2006/relationships/diagramData" Target="../diagrams/data9.xml"/><Relationship Id="rId19" Type="http://schemas.openxmlformats.org/officeDocument/2006/relationships/diagramLayout" Target="../diagrams/layout11.xml"/><Relationship Id="rId4" Type="http://schemas.openxmlformats.org/officeDocument/2006/relationships/diagramQuickStyle" Target="../diagrams/quickStyle7.xml"/><Relationship Id="rId9" Type="http://schemas.openxmlformats.org/officeDocument/2006/relationships/diagramColors" Target="../diagrams/colors8.xml"/><Relationship Id="rId14" Type="http://schemas.openxmlformats.org/officeDocument/2006/relationships/diagramData" Target="../diagrams/data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6"/>
          <p:cNvSpPr txBox="1">
            <a:spLocks noChangeArrowheads="1"/>
          </p:cNvSpPr>
          <p:nvPr/>
        </p:nvSpPr>
        <p:spPr bwMode="auto">
          <a:xfrm>
            <a:off x="5508625" y="5300663"/>
            <a:ext cx="35274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>
              <a:latin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11413" y="77788"/>
            <a:ext cx="4032250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kern="1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Казначейство России </a:t>
            </a:r>
          </a:p>
          <a:p>
            <a:pPr algn="ctr">
              <a:defRPr/>
            </a:pPr>
            <a:r>
              <a:rPr lang="ru-RU" sz="2400" b="1" kern="1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2014 год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55650" y="1700213"/>
            <a:ext cx="7786688" cy="2862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kern="1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 состоянии и перспективах управления ликвидностью единого казначейского счета и кассового планирования в Федеральном казначействе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76825" y="5048250"/>
            <a:ext cx="4067175" cy="1476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ru-RU" b="1" kern="10" dirty="0">
                <a:ln w="9525">
                  <a:noFill/>
                  <a:round/>
                  <a:headEnd/>
                  <a:tailEnd/>
                </a:ln>
                <a:solidFill>
                  <a:srgbClr val="254061"/>
                </a:solidFill>
                <a:latin typeface="Times New Roman"/>
                <a:cs typeface="Times New Roman"/>
              </a:rPr>
              <a:t>Заместитель руководителя Федерального казначейства,</a:t>
            </a:r>
          </a:p>
          <a:p>
            <a:pPr algn="r">
              <a:defRPr/>
            </a:pPr>
            <a:r>
              <a:rPr lang="ru-RU" b="1" kern="10" dirty="0">
                <a:ln w="9525">
                  <a:noFill/>
                  <a:round/>
                  <a:headEnd/>
                  <a:tailEnd/>
                </a:ln>
                <a:solidFill>
                  <a:srgbClr val="254061"/>
                </a:solidFill>
                <a:latin typeface="Times New Roman"/>
                <a:cs typeface="Times New Roman"/>
              </a:rPr>
              <a:t>доктор экономических наук, профессор</a:t>
            </a:r>
          </a:p>
          <a:p>
            <a:pPr algn="r">
              <a:defRPr/>
            </a:pPr>
            <a:r>
              <a:rPr lang="ru-RU" b="1" kern="10" dirty="0">
                <a:ln w="9525">
                  <a:noFill/>
                  <a:round/>
                  <a:headEnd/>
                  <a:tailEnd/>
                </a:ln>
                <a:solidFill>
                  <a:srgbClr val="254061"/>
                </a:solidFill>
                <a:latin typeface="Times New Roman"/>
                <a:cs typeface="Times New Roman"/>
              </a:rPr>
              <a:t>С.Е. Прокофьев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80975" y="0"/>
            <a:ext cx="9324975" cy="981075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sz="2200" kern="1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Ежедневное </a:t>
            </a:r>
            <a:r>
              <a:rPr sz="2200" kern="1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таргетирование</a:t>
            </a:r>
            <a:r>
              <a:rPr sz="2200" kern="1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остатков на ЕКС и их минимизация –</a:t>
            </a:r>
            <a:br>
              <a:rPr sz="2200" kern="1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sz="2200" kern="1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необходимые условия </a:t>
            </a:r>
            <a:br>
              <a:rPr sz="2200" kern="1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sz="2200" kern="1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для эффективного управления ликвидностью</a:t>
            </a:r>
          </a:p>
        </p:txBody>
      </p:sp>
      <p:grpSp>
        <p:nvGrpSpPr>
          <p:cNvPr id="3" name="Группа 14"/>
          <p:cNvGrpSpPr/>
          <p:nvPr/>
        </p:nvGrpSpPr>
        <p:grpSpPr>
          <a:xfrm>
            <a:off x="357158" y="2857496"/>
            <a:ext cx="2143140" cy="1214446"/>
            <a:chOff x="638" y="214313"/>
            <a:chExt cx="2613963" cy="1306981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6" name="Прямоугольник 15"/>
            <p:cNvSpPr/>
            <p:nvPr/>
          </p:nvSpPr>
          <p:spPr>
            <a:xfrm>
              <a:off x="638" y="214313"/>
              <a:ext cx="2613963" cy="1306981"/>
            </a:xfrm>
            <a:prstGeom prst="rect">
              <a:avLst/>
            </a:prstGeom>
            <a:blipFill rotWithShape="0">
              <a:blip r:embed="rId2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a:blipFill>
            <a:ln>
              <a:solidFill>
                <a:schemeClr val="accent2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/>
            <a:lstStyle/>
            <a:p>
              <a:pPr algn="ctr">
                <a:defRPr/>
              </a:pPr>
              <a:r>
                <a:rPr lang="ru-RU" sz="12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Казначейство России</a:t>
              </a:r>
            </a:p>
            <a:p>
              <a:pPr algn="ctr">
                <a:defRPr/>
              </a:pPr>
              <a:r>
                <a:rPr lang="ru-RU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УОИФБ</a:t>
              </a: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638" y="214313"/>
              <a:ext cx="2613963" cy="1306981"/>
            </a:xfrm>
            <a:prstGeom prst="rect">
              <a:avLst/>
            </a:prstGeom>
            <a:ln>
              <a:solidFill>
                <a:schemeClr val="accent2">
                  <a:lumMod val="75000"/>
                </a:schemeClr>
              </a:solidFill>
            </a:ln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41275" tIns="41275" rIns="41275" bIns="41275" spcCol="1270" anchor="ctr"/>
            <a:lstStyle/>
            <a:p>
              <a:pPr algn="ctr"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65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2292" name="Группа 31"/>
          <p:cNvGrpSpPr>
            <a:grpSpLocks/>
          </p:cNvGrpSpPr>
          <p:nvPr/>
        </p:nvGrpSpPr>
        <p:grpSpPr bwMode="auto">
          <a:xfrm>
            <a:off x="785813" y="3449638"/>
            <a:ext cx="1273175" cy="2765425"/>
            <a:chOff x="3798524" y="2092026"/>
            <a:chExt cx="1273542" cy="2765734"/>
          </a:xfrm>
        </p:grpSpPr>
        <p:grpSp>
          <p:nvGrpSpPr>
            <p:cNvPr id="5" name="Группа 20"/>
            <p:cNvGrpSpPr/>
            <p:nvPr/>
          </p:nvGrpSpPr>
          <p:grpSpPr>
            <a:xfrm>
              <a:off x="3798524" y="2092026"/>
              <a:ext cx="1237561" cy="618780"/>
              <a:chOff x="425" y="1276552"/>
              <a:chExt cx="1237561" cy="618780"/>
            </a:xfrm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</p:grpSpPr>
          <p:sp>
            <p:nvSpPr>
              <p:cNvPr id="28" name="Прямоугольник 27"/>
              <p:cNvSpPr/>
              <p:nvPr/>
            </p:nvSpPr>
            <p:spPr>
              <a:xfrm>
                <a:off x="425" y="1276552"/>
                <a:ext cx="1237561" cy="618780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</p:sp>
          <p:sp>
            <p:nvSpPr>
              <p:cNvPr id="29" name="Прямоугольник 28"/>
              <p:cNvSpPr/>
              <p:nvPr/>
            </p:nvSpPr>
            <p:spPr>
              <a:xfrm>
                <a:off x="425" y="1276552"/>
                <a:ext cx="1237561" cy="618780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9525" tIns="9525" rIns="9525" bIns="9525" spcCol="1270" anchor="ctr"/>
              <a:lstStyle/>
              <a:p>
                <a:pPr algn="ctr" defTabSz="66675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ru-RU" sz="15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ЕКС</a:t>
                </a:r>
                <a:endParaRPr lang="ru-RU" sz="15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6" name="Группа 21"/>
            <p:cNvGrpSpPr/>
            <p:nvPr/>
          </p:nvGrpSpPr>
          <p:grpSpPr>
            <a:xfrm>
              <a:off x="3798524" y="3147065"/>
              <a:ext cx="1237561" cy="618780"/>
              <a:chOff x="425" y="2331591"/>
              <a:chExt cx="1237561" cy="618780"/>
            </a:xfrm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</p:grpSpPr>
          <p:sp>
            <p:nvSpPr>
              <p:cNvPr id="26" name="Прямоугольник 25"/>
              <p:cNvSpPr/>
              <p:nvPr/>
            </p:nvSpPr>
            <p:spPr>
              <a:xfrm>
                <a:off x="425" y="2331591"/>
                <a:ext cx="1237561" cy="618780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</p:sp>
          <p:sp>
            <p:nvSpPr>
              <p:cNvPr id="27" name="Прямоугольник 26"/>
              <p:cNvSpPr/>
              <p:nvPr/>
            </p:nvSpPr>
            <p:spPr>
              <a:xfrm>
                <a:off x="425" y="2331591"/>
                <a:ext cx="1237561" cy="618780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9525" tIns="9525" rIns="9525" bIns="9525" spcCol="1270" anchor="ctr"/>
              <a:lstStyle/>
              <a:p>
                <a:pPr algn="ctr" defTabSz="66675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ru-RU" sz="15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банковский счет</a:t>
                </a:r>
              </a:p>
            </p:txBody>
          </p:sp>
        </p:grpSp>
        <p:grpSp>
          <p:nvGrpSpPr>
            <p:cNvPr id="7" name="Группа 22"/>
            <p:cNvGrpSpPr/>
            <p:nvPr/>
          </p:nvGrpSpPr>
          <p:grpSpPr>
            <a:xfrm>
              <a:off x="3834505" y="4238980"/>
              <a:ext cx="1237561" cy="618780"/>
              <a:chOff x="309815" y="3331720"/>
              <a:chExt cx="1237561" cy="618780"/>
            </a:xfrm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</p:grpSpPr>
          <p:sp>
            <p:nvSpPr>
              <p:cNvPr id="24" name="Прямоугольник 23"/>
              <p:cNvSpPr/>
              <p:nvPr/>
            </p:nvSpPr>
            <p:spPr>
              <a:xfrm>
                <a:off x="309815" y="3331720"/>
                <a:ext cx="1237561" cy="61878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</p:sp>
          <p:sp>
            <p:nvSpPr>
              <p:cNvPr id="25" name="Прямоугольник 24"/>
              <p:cNvSpPr/>
              <p:nvPr/>
            </p:nvSpPr>
            <p:spPr>
              <a:xfrm>
                <a:off x="309815" y="3331720"/>
                <a:ext cx="1237561" cy="618780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9525" tIns="9525" rIns="9525" bIns="9525" spcCol="1270" anchor="ctr"/>
              <a:lstStyle/>
              <a:p>
                <a:pPr algn="ctr" defTabSz="66675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ru-RU" sz="15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казначейский счет</a:t>
                </a:r>
              </a:p>
            </p:txBody>
          </p:sp>
        </p:grpSp>
        <p:sp>
          <p:nvSpPr>
            <p:cNvPr id="30" name="Прямая соединительная линия 3"/>
            <p:cNvSpPr/>
            <p:nvPr/>
          </p:nvSpPr>
          <p:spPr>
            <a:xfrm>
              <a:off x="4338430" y="2714396"/>
              <a:ext cx="90513" cy="436611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45720" y="0"/>
                  </a:moveTo>
                  <a:lnTo>
                    <a:pt x="45720" y="436258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1" name="Прямая соединительная линия 3"/>
            <p:cNvSpPr/>
            <p:nvPr/>
          </p:nvSpPr>
          <p:spPr>
            <a:xfrm>
              <a:off x="4338430" y="3778139"/>
              <a:ext cx="90513" cy="436611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45720" y="0"/>
                  </a:moveTo>
                  <a:lnTo>
                    <a:pt x="45720" y="436258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12293" name="Группа 101"/>
          <p:cNvGrpSpPr>
            <a:grpSpLocks/>
          </p:cNvGrpSpPr>
          <p:nvPr/>
        </p:nvGrpSpPr>
        <p:grpSpPr bwMode="auto">
          <a:xfrm rot="-5400000">
            <a:off x="964406" y="4179094"/>
            <a:ext cx="357188" cy="285750"/>
            <a:chOff x="3193638" y="2928934"/>
            <a:chExt cx="1613716" cy="1813147"/>
          </a:xfrm>
        </p:grpSpPr>
        <p:sp>
          <p:nvSpPr>
            <p:cNvPr id="34" name="Нашивка 33"/>
            <p:cNvSpPr/>
            <p:nvPr/>
          </p:nvSpPr>
          <p:spPr>
            <a:xfrm>
              <a:off x="3193638" y="2928934"/>
              <a:ext cx="949734" cy="1813147"/>
            </a:xfrm>
            <a:prstGeom prst="chevron">
              <a:avLst>
                <a:gd name="adj" fmla="val 62310"/>
              </a:avLst>
            </a:prstGeom>
            <a:solidFill>
              <a:schemeClr val="accent2">
                <a:lumMod val="75000"/>
                <a:alpha val="50000"/>
              </a:schemeClr>
            </a:solidFill>
          </p:spPr>
          <p:style>
            <a:lnRef idx="0">
              <a:schemeClr val="accent1">
                <a:shade val="9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shade val="9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shade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5" name="Нашивка 34"/>
            <p:cNvSpPr/>
            <p:nvPr/>
          </p:nvSpPr>
          <p:spPr>
            <a:xfrm>
              <a:off x="3857620" y="2928934"/>
              <a:ext cx="949734" cy="1813147"/>
            </a:xfrm>
            <a:prstGeom prst="chevron">
              <a:avLst>
                <a:gd name="adj" fmla="val 62310"/>
              </a:avLst>
            </a:prstGeom>
            <a:solidFill>
              <a:schemeClr val="accent2">
                <a:lumMod val="60000"/>
                <a:lumOff val="40000"/>
                <a:alpha val="50000"/>
              </a:schemeClr>
            </a:solidFill>
          </p:spPr>
          <p:style>
            <a:lnRef idx="0">
              <a:schemeClr val="accent1">
                <a:shade val="90000"/>
                <a:hueOff val="375112"/>
                <a:satOff val="-6927"/>
                <a:lumOff val="32127"/>
                <a:alphaOff val="0"/>
              </a:schemeClr>
            </a:lnRef>
            <a:fillRef idx="3">
              <a:schemeClr val="accent1">
                <a:shade val="90000"/>
                <a:hueOff val="375112"/>
                <a:satOff val="-6927"/>
                <a:lumOff val="32127"/>
                <a:alphaOff val="0"/>
              </a:schemeClr>
            </a:fillRef>
            <a:effectRef idx="3">
              <a:schemeClr val="accent1">
                <a:shade val="90000"/>
                <a:hueOff val="375112"/>
                <a:satOff val="-6927"/>
                <a:lumOff val="32127"/>
                <a:alphaOff val="0"/>
              </a:schemeClr>
            </a:effectRef>
            <a:fontRef idx="minor">
              <a:schemeClr val="lt1"/>
            </a:fontRef>
          </p:style>
        </p:sp>
      </p:grpSp>
      <p:grpSp>
        <p:nvGrpSpPr>
          <p:cNvPr id="12294" name="Группа 101"/>
          <p:cNvGrpSpPr>
            <a:grpSpLocks/>
          </p:cNvGrpSpPr>
          <p:nvPr/>
        </p:nvGrpSpPr>
        <p:grpSpPr bwMode="auto">
          <a:xfrm rot="5400000">
            <a:off x="1535906" y="4179094"/>
            <a:ext cx="357188" cy="285750"/>
            <a:chOff x="3193638" y="2928934"/>
            <a:chExt cx="1613716" cy="1813147"/>
          </a:xfrm>
        </p:grpSpPr>
        <p:sp>
          <p:nvSpPr>
            <p:cNvPr id="37" name="Нашивка 36"/>
            <p:cNvSpPr/>
            <p:nvPr/>
          </p:nvSpPr>
          <p:spPr>
            <a:xfrm>
              <a:off x="3193638" y="2928934"/>
              <a:ext cx="949734" cy="1813147"/>
            </a:xfrm>
            <a:prstGeom prst="chevron">
              <a:avLst>
                <a:gd name="adj" fmla="val 62310"/>
              </a:avLst>
            </a:prstGeom>
            <a:solidFill>
              <a:schemeClr val="accent2">
                <a:lumMod val="75000"/>
                <a:alpha val="50000"/>
              </a:schemeClr>
            </a:solidFill>
          </p:spPr>
          <p:style>
            <a:lnRef idx="0">
              <a:schemeClr val="accent1">
                <a:shade val="9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shade val="9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shade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8" name="Нашивка 37"/>
            <p:cNvSpPr/>
            <p:nvPr/>
          </p:nvSpPr>
          <p:spPr>
            <a:xfrm>
              <a:off x="3857620" y="2928934"/>
              <a:ext cx="949734" cy="1813147"/>
            </a:xfrm>
            <a:prstGeom prst="chevron">
              <a:avLst>
                <a:gd name="adj" fmla="val 62310"/>
              </a:avLst>
            </a:prstGeom>
            <a:solidFill>
              <a:schemeClr val="accent2">
                <a:lumMod val="60000"/>
                <a:lumOff val="40000"/>
                <a:alpha val="50000"/>
              </a:schemeClr>
            </a:solidFill>
          </p:spPr>
          <p:style>
            <a:lnRef idx="0">
              <a:schemeClr val="accent1">
                <a:shade val="90000"/>
                <a:hueOff val="375112"/>
                <a:satOff val="-6927"/>
                <a:lumOff val="32127"/>
                <a:alphaOff val="0"/>
              </a:schemeClr>
            </a:lnRef>
            <a:fillRef idx="3">
              <a:schemeClr val="accent1">
                <a:shade val="90000"/>
                <a:hueOff val="375112"/>
                <a:satOff val="-6927"/>
                <a:lumOff val="32127"/>
                <a:alphaOff val="0"/>
              </a:schemeClr>
            </a:fillRef>
            <a:effectRef idx="3">
              <a:schemeClr val="accent1">
                <a:shade val="90000"/>
                <a:hueOff val="375112"/>
                <a:satOff val="-6927"/>
                <a:lumOff val="32127"/>
                <a:alphaOff val="0"/>
              </a:schemeClr>
            </a:effectRef>
            <a:fontRef idx="minor">
              <a:schemeClr val="lt1"/>
            </a:fontRef>
          </p:style>
        </p:sp>
      </p:grpSp>
      <p:grpSp>
        <p:nvGrpSpPr>
          <p:cNvPr id="12295" name="Группа 101"/>
          <p:cNvGrpSpPr>
            <a:grpSpLocks/>
          </p:cNvGrpSpPr>
          <p:nvPr/>
        </p:nvGrpSpPr>
        <p:grpSpPr bwMode="auto">
          <a:xfrm rot="-3157414">
            <a:off x="6393656" y="4964907"/>
            <a:ext cx="357187" cy="285750"/>
            <a:chOff x="3193638" y="2928934"/>
            <a:chExt cx="1613716" cy="1813147"/>
          </a:xfrm>
        </p:grpSpPr>
        <p:sp>
          <p:nvSpPr>
            <p:cNvPr id="40" name="Нашивка 39"/>
            <p:cNvSpPr/>
            <p:nvPr/>
          </p:nvSpPr>
          <p:spPr>
            <a:xfrm>
              <a:off x="3193638" y="2928934"/>
              <a:ext cx="949734" cy="1813147"/>
            </a:xfrm>
            <a:prstGeom prst="chevron">
              <a:avLst>
                <a:gd name="adj" fmla="val 62310"/>
              </a:avLst>
            </a:prstGeom>
            <a:solidFill>
              <a:schemeClr val="accent2">
                <a:lumMod val="75000"/>
                <a:alpha val="50000"/>
              </a:schemeClr>
            </a:solidFill>
          </p:spPr>
          <p:style>
            <a:lnRef idx="0">
              <a:schemeClr val="accent1">
                <a:shade val="9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shade val="9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shade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1" name="Нашивка 40"/>
            <p:cNvSpPr/>
            <p:nvPr/>
          </p:nvSpPr>
          <p:spPr>
            <a:xfrm>
              <a:off x="3857620" y="2928934"/>
              <a:ext cx="949734" cy="1813147"/>
            </a:xfrm>
            <a:prstGeom prst="chevron">
              <a:avLst>
                <a:gd name="adj" fmla="val 62310"/>
              </a:avLst>
            </a:prstGeom>
            <a:solidFill>
              <a:schemeClr val="accent2">
                <a:lumMod val="60000"/>
                <a:lumOff val="40000"/>
                <a:alpha val="50000"/>
              </a:schemeClr>
            </a:solidFill>
          </p:spPr>
          <p:style>
            <a:lnRef idx="0">
              <a:schemeClr val="accent1">
                <a:shade val="90000"/>
                <a:hueOff val="375112"/>
                <a:satOff val="-6927"/>
                <a:lumOff val="32127"/>
                <a:alphaOff val="0"/>
              </a:schemeClr>
            </a:lnRef>
            <a:fillRef idx="3">
              <a:schemeClr val="accent1">
                <a:shade val="90000"/>
                <a:hueOff val="375112"/>
                <a:satOff val="-6927"/>
                <a:lumOff val="32127"/>
                <a:alphaOff val="0"/>
              </a:schemeClr>
            </a:fillRef>
            <a:effectRef idx="3">
              <a:schemeClr val="accent1">
                <a:shade val="90000"/>
                <a:hueOff val="375112"/>
                <a:satOff val="-6927"/>
                <a:lumOff val="32127"/>
                <a:alphaOff val="0"/>
              </a:schemeClr>
            </a:effectRef>
            <a:fontRef idx="minor">
              <a:schemeClr val="lt1"/>
            </a:fontRef>
          </p:style>
        </p:sp>
      </p:grpSp>
      <p:grpSp>
        <p:nvGrpSpPr>
          <p:cNvPr id="12296" name="Группа 101"/>
          <p:cNvGrpSpPr>
            <a:grpSpLocks/>
          </p:cNvGrpSpPr>
          <p:nvPr/>
        </p:nvGrpSpPr>
        <p:grpSpPr bwMode="auto">
          <a:xfrm rot="5400000">
            <a:off x="5464969" y="4107657"/>
            <a:ext cx="357187" cy="285750"/>
            <a:chOff x="3193638" y="2928934"/>
            <a:chExt cx="1613716" cy="1813147"/>
          </a:xfrm>
        </p:grpSpPr>
        <p:sp>
          <p:nvSpPr>
            <p:cNvPr id="43" name="Нашивка 42"/>
            <p:cNvSpPr/>
            <p:nvPr/>
          </p:nvSpPr>
          <p:spPr>
            <a:xfrm>
              <a:off x="3193638" y="2928934"/>
              <a:ext cx="949734" cy="1813147"/>
            </a:xfrm>
            <a:prstGeom prst="chevron">
              <a:avLst>
                <a:gd name="adj" fmla="val 62310"/>
              </a:avLst>
            </a:prstGeom>
            <a:solidFill>
              <a:schemeClr val="accent2">
                <a:lumMod val="75000"/>
                <a:alpha val="50000"/>
              </a:schemeClr>
            </a:solidFill>
          </p:spPr>
          <p:style>
            <a:lnRef idx="0">
              <a:schemeClr val="accent1">
                <a:shade val="9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shade val="9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shade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4" name="Нашивка 43"/>
            <p:cNvSpPr/>
            <p:nvPr/>
          </p:nvSpPr>
          <p:spPr>
            <a:xfrm>
              <a:off x="3857620" y="2928934"/>
              <a:ext cx="949734" cy="1813147"/>
            </a:xfrm>
            <a:prstGeom prst="chevron">
              <a:avLst>
                <a:gd name="adj" fmla="val 62310"/>
              </a:avLst>
            </a:prstGeom>
            <a:solidFill>
              <a:schemeClr val="accent2">
                <a:lumMod val="60000"/>
                <a:lumOff val="40000"/>
                <a:alpha val="50000"/>
              </a:schemeClr>
            </a:solidFill>
          </p:spPr>
          <p:style>
            <a:lnRef idx="0">
              <a:schemeClr val="accent1">
                <a:shade val="90000"/>
                <a:hueOff val="375112"/>
                <a:satOff val="-6927"/>
                <a:lumOff val="32127"/>
                <a:alphaOff val="0"/>
              </a:schemeClr>
            </a:lnRef>
            <a:fillRef idx="3">
              <a:schemeClr val="accent1">
                <a:shade val="90000"/>
                <a:hueOff val="375112"/>
                <a:satOff val="-6927"/>
                <a:lumOff val="32127"/>
                <a:alphaOff val="0"/>
              </a:schemeClr>
            </a:fillRef>
            <a:effectRef idx="3">
              <a:schemeClr val="accent1">
                <a:shade val="90000"/>
                <a:hueOff val="375112"/>
                <a:satOff val="-6927"/>
                <a:lumOff val="32127"/>
                <a:alphaOff val="0"/>
              </a:schemeClr>
            </a:effectRef>
            <a:fontRef idx="minor">
              <a:schemeClr val="lt1"/>
            </a:fontRef>
          </p:style>
        </p:sp>
      </p:grpSp>
      <p:grpSp>
        <p:nvGrpSpPr>
          <p:cNvPr id="12297" name="Группа 101"/>
          <p:cNvGrpSpPr>
            <a:grpSpLocks/>
          </p:cNvGrpSpPr>
          <p:nvPr/>
        </p:nvGrpSpPr>
        <p:grpSpPr bwMode="auto">
          <a:xfrm rot="-5400000">
            <a:off x="964406" y="5250657"/>
            <a:ext cx="357187" cy="285750"/>
            <a:chOff x="3193638" y="2928934"/>
            <a:chExt cx="1613716" cy="1813147"/>
          </a:xfrm>
        </p:grpSpPr>
        <p:sp>
          <p:nvSpPr>
            <p:cNvPr id="46" name="Нашивка 45"/>
            <p:cNvSpPr/>
            <p:nvPr/>
          </p:nvSpPr>
          <p:spPr>
            <a:xfrm>
              <a:off x="3193638" y="2928934"/>
              <a:ext cx="949734" cy="1813147"/>
            </a:xfrm>
            <a:prstGeom prst="chevron">
              <a:avLst>
                <a:gd name="adj" fmla="val 62310"/>
              </a:avLst>
            </a:prstGeom>
            <a:solidFill>
              <a:schemeClr val="accent2">
                <a:lumMod val="75000"/>
                <a:alpha val="50000"/>
              </a:schemeClr>
            </a:solidFill>
          </p:spPr>
          <p:style>
            <a:lnRef idx="0">
              <a:schemeClr val="accent1">
                <a:shade val="9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shade val="9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shade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7" name="Нашивка 46"/>
            <p:cNvSpPr/>
            <p:nvPr/>
          </p:nvSpPr>
          <p:spPr>
            <a:xfrm>
              <a:off x="3857620" y="2928934"/>
              <a:ext cx="949734" cy="1813147"/>
            </a:xfrm>
            <a:prstGeom prst="chevron">
              <a:avLst>
                <a:gd name="adj" fmla="val 62310"/>
              </a:avLst>
            </a:prstGeom>
            <a:solidFill>
              <a:schemeClr val="accent2">
                <a:lumMod val="60000"/>
                <a:lumOff val="40000"/>
                <a:alpha val="50000"/>
              </a:schemeClr>
            </a:solidFill>
          </p:spPr>
          <p:style>
            <a:lnRef idx="0">
              <a:schemeClr val="accent1">
                <a:shade val="90000"/>
                <a:hueOff val="375112"/>
                <a:satOff val="-6927"/>
                <a:lumOff val="32127"/>
                <a:alphaOff val="0"/>
              </a:schemeClr>
            </a:lnRef>
            <a:fillRef idx="3">
              <a:schemeClr val="accent1">
                <a:shade val="90000"/>
                <a:hueOff val="375112"/>
                <a:satOff val="-6927"/>
                <a:lumOff val="32127"/>
                <a:alphaOff val="0"/>
              </a:schemeClr>
            </a:fillRef>
            <a:effectRef idx="3">
              <a:schemeClr val="accent1">
                <a:shade val="90000"/>
                <a:hueOff val="375112"/>
                <a:satOff val="-6927"/>
                <a:lumOff val="32127"/>
                <a:alphaOff val="0"/>
              </a:schemeClr>
            </a:effectRef>
            <a:fontRef idx="minor">
              <a:schemeClr val="lt1"/>
            </a:fontRef>
          </p:style>
        </p:sp>
      </p:grpSp>
      <p:grpSp>
        <p:nvGrpSpPr>
          <p:cNvPr id="12298" name="Группа 101"/>
          <p:cNvGrpSpPr>
            <a:grpSpLocks/>
          </p:cNvGrpSpPr>
          <p:nvPr/>
        </p:nvGrpSpPr>
        <p:grpSpPr bwMode="auto">
          <a:xfrm rot="5400000">
            <a:off x="1535906" y="5250657"/>
            <a:ext cx="357187" cy="285750"/>
            <a:chOff x="3193638" y="2928934"/>
            <a:chExt cx="1613716" cy="1813147"/>
          </a:xfrm>
        </p:grpSpPr>
        <p:sp>
          <p:nvSpPr>
            <p:cNvPr id="49" name="Нашивка 48"/>
            <p:cNvSpPr/>
            <p:nvPr/>
          </p:nvSpPr>
          <p:spPr>
            <a:xfrm>
              <a:off x="3193638" y="2928934"/>
              <a:ext cx="949734" cy="1813147"/>
            </a:xfrm>
            <a:prstGeom prst="chevron">
              <a:avLst>
                <a:gd name="adj" fmla="val 62310"/>
              </a:avLst>
            </a:prstGeom>
            <a:solidFill>
              <a:schemeClr val="accent2">
                <a:lumMod val="75000"/>
                <a:alpha val="50000"/>
              </a:schemeClr>
            </a:solidFill>
          </p:spPr>
          <p:style>
            <a:lnRef idx="0">
              <a:schemeClr val="accent1">
                <a:shade val="9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shade val="9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shade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0" name="Нашивка 49"/>
            <p:cNvSpPr/>
            <p:nvPr/>
          </p:nvSpPr>
          <p:spPr>
            <a:xfrm>
              <a:off x="3857620" y="2928934"/>
              <a:ext cx="949734" cy="1813147"/>
            </a:xfrm>
            <a:prstGeom prst="chevron">
              <a:avLst>
                <a:gd name="adj" fmla="val 62310"/>
              </a:avLst>
            </a:prstGeom>
            <a:solidFill>
              <a:schemeClr val="accent2">
                <a:lumMod val="60000"/>
                <a:lumOff val="40000"/>
                <a:alpha val="50000"/>
              </a:schemeClr>
            </a:solidFill>
          </p:spPr>
          <p:style>
            <a:lnRef idx="0">
              <a:schemeClr val="accent1">
                <a:shade val="90000"/>
                <a:hueOff val="375112"/>
                <a:satOff val="-6927"/>
                <a:lumOff val="32127"/>
                <a:alphaOff val="0"/>
              </a:schemeClr>
            </a:lnRef>
            <a:fillRef idx="3">
              <a:schemeClr val="accent1">
                <a:shade val="90000"/>
                <a:hueOff val="375112"/>
                <a:satOff val="-6927"/>
                <a:lumOff val="32127"/>
                <a:alphaOff val="0"/>
              </a:schemeClr>
            </a:fillRef>
            <a:effectRef idx="3">
              <a:schemeClr val="accent1">
                <a:shade val="90000"/>
                <a:hueOff val="375112"/>
                <a:satOff val="-6927"/>
                <a:lumOff val="32127"/>
                <a:alphaOff val="0"/>
              </a:schemeClr>
            </a:effectRef>
            <a:fontRef idx="minor">
              <a:schemeClr val="lt1"/>
            </a:fontRef>
          </p:style>
        </p:sp>
      </p:grpSp>
      <p:sp>
        <p:nvSpPr>
          <p:cNvPr id="51" name="Содержимое 2"/>
          <p:cNvSpPr txBox="1">
            <a:spLocks/>
          </p:cNvSpPr>
          <p:nvPr/>
        </p:nvSpPr>
        <p:spPr>
          <a:xfrm>
            <a:off x="285750" y="1000125"/>
            <a:ext cx="8534400" cy="1500188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just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600" b="1" i="1" u="sng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Условия минимизации остатка на ЕКС и  его </a:t>
            </a:r>
            <a:r>
              <a:rPr lang="ru-RU" sz="1600" b="1" i="1" u="sng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таргетирования</a:t>
            </a:r>
            <a:r>
              <a:rPr lang="ru-RU" sz="1600" b="1" i="1" u="sng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ежедневном режиме</a:t>
            </a:r>
            <a:r>
              <a:rPr lang="fr-FR" sz="1600" b="1" i="1" u="sng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1600" b="1" i="1" u="sng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300" b="1" i="1" u="sng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ü"/>
              <a:defRPr/>
            </a:pP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проведение платежей </a:t>
            </a:r>
            <a:r>
              <a:rPr lang="ru-RU" sz="1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 следующий рабочий день </a:t>
            </a:r>
            <a:r>
              <a:rPr lang="ru-RU" sz="13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 на 2-й или 3-й в зависимости от горизонта краткосрочного </a:t>
            </a:r>
            <a:r>
              <a:rPr lang="ru-RU" sz="13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таргетирования</a:t>
            </a:r>
            <a:r>
              <a:rPr lang="ru-RU" sz="13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после предоставления платежных документов в органы ФК;</a:t>
            </a:r>
          </a:p>
          <a:p>
            <a:pPr algn="just" fontAlgn="auto"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ü"/>
              <a:defRPr/>
            </a:pP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случае необходимости проведения платежей </a:t>
            </a:r>
            <a:r>
              <a:rPr lang="ru-RU" sz="1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«день в день»- санкционирование УОИФБ</a:t>
            </a:r>
          </a:p>
          <a:p>
            <a:pPr algn="just" fontAlgn="auto"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ü"/>
              <a:defRPr/>
            </a:pPr>
            <a:endParaRPr lang="ru-RU" sz="1600" dirty="0">
              <a:solidFill>
                <a:schemeClr val="tx1">
                  <a:tint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 rot="16200000">
            <a:off x="3004740" y="4362070"/>
            <a:ext cx="3143273" cy="276999"/>
          </a:xfrm>
          <a:prstGeom prst="rect">
            <a:avLst/>
          </a:prstGeom>
          <a:noFill/>
        </p:spPr>
        <p:txBody>
          <a:bodyPr lIns="0" tIns="0" rIns="0" bIns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ru-RU" b="1" dirty="0">
                <a:ln w="50800"/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Международный опыт</a:t>
            </a:r>
          </a:p>
        </p:txBody>
      </p:sp>
      <p:sp>
        <p:nvSpPr>
          <p:cNvPr id="62" name="Выноска 2 (с границей) 61"/>
          <p:cNvSpPr/>
          <p:nvPr/>
        </p:nvSpPr>
        <p:spPr>
          <a:xfrm>
            <a:off x="7858125" y="2857500"/>
            <a:ext cx="1214438" cy="1000125"/>
          </a:xfrm>
          <a:prstGeom prst="accentCallout2">
            <a:avLst>
              <a:gd name="adj1" fmla="val 18750"/>
              <a:gd name="adj2" fmla="val -540"/>
              <a:gd name="adj3" fmla="val 18750"/>
              <a:gd name="adj4" fmla="val -16667"/>
              <a:gd name="adj5" fmla="val 117504"/>
              <a:gd name="adj6" fmla="val -43188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2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незаявленные платежи </a:t>
            </a:r>
            <a:r>
              <a:rPr lang="ru-RU" sz="1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сумму свыше </a:t>
            </a:r>
          </a:p>
          <a:p>
            <a:pPr>
              <a:defRPr/>
            </a:pPr>
            <a:r>
              <a:rPr lang="ru-RU" sz="1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млн.евро </a:t>
            </a:r>
            <a:r>
              <a:rPr lang="ru-RU" sz="12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требуют одобрения </a:t>
            </a:r>
            <a:r>
              <a:rPr lang="en-US" sz="1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AFT</a:t>
            </a:r>
            <a:endParaRPr lang="ru-RU" sz="12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Выноска 2 (с границей) 62"/>
          <p:cNvSpPr/>
          <p:nvPr/>
        </p:nvSpPr>
        <p:spPr>
          <a:xfrm>
            <a:off x="6929438" y="5500688"/>
            <a:ext cx="1285875" cy="714375"/>
          </a:xfrm>
          <a:prstGeom prst="accentCallout2">
            <a:avLst>
              <a:gd name="adj1" fmla="val 18750"/>
              <a:gd name="adj2" fmla="val -2488"/>
              <a:gd name="adj3" fmla="val 20503"/>
              <a:gd name="adj4" fmla="val -14859"/>
              <a:gd name="adj5" fmla="val 54491"/>
              <a:gd name="adj6" fmla="val -4074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система </a:t>
            </a:r>
            <a:r>
              <a:rPr lang="en-US" sz="12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EVCLI </a:t>
            </a:r>
            <a:r>
              <a:rPr lang="ru-RU" sz="12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является основной</a:t>
            </a:r>
            <a:r>
              <a:rPr lang="ru-RU" sz="1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а система </a:t>
            </a:r>
            <a:r>
              <a:rPr lang="en-US" sz="12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SAT </a:t>
            </a:r>
            <a:r>
              <a:rPr lang="ru-RU" sz="12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–резервной </a:t>
            </a:r>
          </a:p>
        </p:txBody>
      </p:sp>
      <p:grpSp>
        <p:nvGrpSpPr>
          <p:cNvPr id="12303" name="Группа 101"/>
          <p:cNvGrpSpPr>
            <a:grpSpLocks/>
          </p:cNvGrpSpPr>
          <p:nvPr/>
        </p:nvGrpSpPr>
        <p:grpSpPr bwMode="auto">
          <a:xfrm rot="5400000">
            <a:off x="5464969" y="4750594"/>
            <a:ext cx="357188" cy="285750"/>
            <a:chOff x="3193638" y="2928934"/>
            <a:chExt cx="1613716" cy="1813147"/>
          </a:xfrm>
        </p:grpSpPr>
        <p:sp>
          <p:nvSpPr>
            <p:cNvPr id="66" name="Нашивка 65"/>
            <p:cNvSpPr/>
            <p:nvPr/>
          </p:nvSpPr>
          <p:spPr>
            <a:xfrm>
              <a:off x="3193638" y="2928934"/>
              <a:ext cx="949734" cy="1813147"/>
            </a:xfrm>
            <a:prstGeom prst="chevron">
              <a:avLst>
                <a:gd name="adj" fmla="val 62310"/>
              </a:avLst>
            </a:prstGeom>
            <a:solidFill>
              <a:schemeClr val="accent2">
                <a:lumMod val="75000"/>
                <a:alpha val="50000"/>
              </a:schemeClr>
            </a:solidFill>
          </p:spPr>
          <p:style>
            <a:lnRef idx="0">
              <a:schemeClr val="accent1">
                <a:shade val="9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shade val="9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shade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7" name="Нашивка 66"/>
            <p:cNvSpPr/>
            <p:nvPr/>
          </p:nvSpPr>
          <p:spPr>
            <a:xfrm>
              <a:off x="3857620" y="2928934"/>
              <a:ext cx="949734" cy="1813147"/>
            </a:xfrm>
            <a:prstGeom prst="chevron">
              <a:avLst>
                <a:gd name="adj" fmla="val 62310"/>
              </a:avLst>
            </a:prstGeom>
            <a:solidFill>
              <a:schemeClr val="accent2">
                <a:lumMod val="60000"/>
                <a:lumOff val="40000"/>
                <a:alpha val="50000"/>
              </a:schemeClr>
            </a:solidFill>
          </p:spPr>
          <p:style>
            <a:lnRef idx="0">
              <a:schemeClr val="accent1">
                <a:shade val="90000"/>
                <a:hueOff val="375112"/>
                <a:satOff val="-6927"/>
                <a:lumOff val="32127"/>
                <a:alphaOff val="0"/>
              </a:schemeClr>
            </a:lnRef>
            <a:fillRef idx="3">
              <a:schemeClr val="accent1">
                <a:shade val="90000"/>
                <a:hueOff val="375112"/>
                <a:satOff val="-6927"/>
                <a:lumOff val="32127"/>
                <a:alphaOff val="0"/>
              </a:schemeClr>
            </a:fillRef>
            <a:effectRef idx="3">
              <a:schemeClr val="accent1">
                <a:shade val="90000"/>
                <a:hueOff val="375112"/>
                <a:satOff val="-6927"/>
                <a:lumOff val="32127"/>
                <a:alphaOff val="0"/>
              </a:schemeClr>
            </a:effectRef>
            <a:fontRef idx="minor">
              <a:schemeClr val="lt1"/>
            </a:fontRef>
          </p:style>
        </p:sp>
      </p:grpSp>
      <p:grpSp>
        <p:nvGrpSpPr>
          <p:cNvPr id="12304" name="Группа 101"/>
          <p:cNvGrpSpPr>
            <a:grpSpLocks/>
          </p:cNvGrpSpPr>
          <p:nvPr/>
        </p:nvGrpSpPr>
        <p:grpSpPr bwMode="auto">
          <a:xfrm rot="2287522">
            <a:off x="6378575" y="3778250"/>
            <a:ext cx="357188" cy="285750"/>
            <a:chOff x="3193638" y="2928934"/>
            <a:chExt cx="1613716" cy="1813147"/>
          </a:xfrm>
        </p:grpSpPr>
        <p:sp>
          <p:nvSpPr>
            <p:cNvPr id="69" name="Нашивка 68"/>
            <p:cNvSpPr/>
            <p:nvPr/>
          </p:nvSpPr>
          <p:spPr>
            <a:xfrm>
              <a:off x="3193638" y="2928934"/>
              <a:ext cx="949734" cy="1813147"/>
            </a:xfrm>
            <a:prstGeom prst="chevron">
              <a:avLst>
                <a:gd name="adj" fmla="val 62310"/>
              </a:avLst>
            </a:prstGeom>
            <a:solidFill>
              <a:schemeClr val="accent2">
                <a:lumMod val="75000"/>
                <a:alpha val="50000"/>
              </a:schemeClr>
            </a:solidFill>
          </p:spPr>
          <p:style>
            <a:lnRef idx="0">
              <a:schemeClr val="accent1">
                <a:shade val="9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shade val="9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shade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0" name="Нашивка 69"/>
            <p:cNvSpPr/>
            <p:nvPr/>
          </p:nvSpPr>
          <p:spPr>
            <a:xfrm>
              <a:off x="3857620" y="2928934"/>
              <a:ext cx="949734" cy="1813147"/>
            </a:xfrm>
            <a:prstGeom prst="chevron">
              <a:avLst>
                <a:gd name="adj" fmla="val 62310"/>
              </a:avLst>
            </a:prstGeom>
            <a:solidFill>
              <a:schemeClr val="accent2">
                <a:lumMod val="60000"/>
                <a:lumOff val="40000"/>
                <a:alpha val="50000"/>
              </a:schemeClr>
            </a:solidFill>
          </p:spPr>
          <p:style>
            <a:lnRef idx="0">
              <a:schemeClr val="accent1">
                <a:shade val="90000"/>
                <a:hueOff val="375112"/>
                <a:satOff val="-6927"/>
                <a:lumOff val="32127"/>
                <a:alphaOff val="0"/>
              </a:schemeClr>
            </a:lnRef>
            <a:fillRef idx="3">
              <a:schemeClr val="accent1">
                <a:shade val="90000"/>
                <a:hueOff val="375112"/>
                <a:satOff val="-6927"/>
                <a:lumOff val="32127"/>
                <a:alphaOff val="0"/>
              </a:schemeClr>
            </a:fillRef>
            <a:effectRef idx="3">
              <a:schemeClr val="accent1">
                <a:shade val="90000"/>
                <a:hueOff val="375112"/>
                <a:satOff val="-6927"/>
                <a:lumOff val="32127"/>
                <a:alphaOff val="0"/>
              </a:schemeClr>
            </a:effectRef>
            <a:fontRef idx="minor">
              <a:schemeClr val="lt1"/>
            </a:fontRef>
          </p:style>
        </p:sp>
      </p:grpSp>
      <p:grpSp>
        <p:nvGrpSpPr>
          <p:cNvPr id="18" name="Группа 72"/>
          <p:cNvGrpSpPr/>
          <p:nvPr/>
        </p:nvGrpSpPr>
        <p:grpSpPr>
          <a:xfrm>
            <a:off x="4857752" y="5214950"/>
            <a:ext cx="1547424" cy="928694"/>
            <a:chOff x="377" y="154981"/>
            <a:chExt cx="1547424" cy="773712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74" name="Прямоугольник 73"/>
            <p:cNvSpPr/>
            <p:nvPr/>
          </p:nvSpPr>
          <p:spPr>
            <a:xfrm>
              <a:off x="377" y="154981"/>
              <a:ext cx="1547424" cy="773712"/>
            </a:xfrm>
            <a:prstGeom prst="rect">
              <a:avLst/>
            </a:prstGeom>
            <a:blipFill rotWithShape="0">
              <a:blip r:embed="rId3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lum bright="10000" contrast="-25000"/>
              </a:blip>
              <a:stretch>
                <a:fillRect/>
              </a:stretch>
            </a:blip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75" name="Прямоугольник 74"/>
            <p:cNvSpPr/>
            <p:nvPr/>
          </p:nvSpPr>
          <p:spPr>
            <a:xfrm>
              <a:off x="377" y="154981"/>
              <a:ext cx="1547424" cy="77371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2065" tIns="12065" rIns="12065" bIns="12065" spcCol="1270" anchor="ctr"/>
            <a:lstStyle/>
            <a:p>
              <a:pPr algn="ctr" defTabSz="8445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900" b="1" dirty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Банк Франции</a:t>
              </a:r>
            </a:p>
            <a:p>
              <a:pPr algn="ctr" defTabSz="8445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2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система </a:t>
              </a:r>
              <a:r>
                <a:rPr lang="en-US" sz="1200" b="1" dirty="0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EVCLI</a:t>
              </a:r>
              <a:endPara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9" name="Группа 76"/>
          <p:cNvGrpSpPr/>
          <p:nvPr/>
        </p:nvGrpSpPr>
        <p:grpSpPr>
          <a:xfrm>
            <a:off x="4857752" y="2928934"/>
            <a:ext cx="1547424" cy="928694"/>
            <a:chOff x="377" y="142875"/>
            <a:chExt cx="1547424" cy="928694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78" name="Прямоугольник 77"/>
            <p:cNvSpPr/>
            <p:nvPr/>
          </p:nvSpPr>
          <p:spPr>
            <a:xfrm>
              <a:off x="377" y="142875"/>
              <a:ext cx="1547424" cy="928694"/>
            </a:xfrm>
            <a:prstGeom prst="rect">
              <a:avLst/>
            </a:prstGeom>
            <a:blipFill rotWithShape="0"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lum bright="10000" contrast="-25000"/>
              </a:blip>
              <a:stretch>
                <a:fillRect/>
              </a:stretch>
            </a:blip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79" name="Прямоугольник 78"/>
            <p:cNvSpPr/>
            <p:nvPr/>
          </p:nvSpPr>
          <p:spPr>
            <a:xfrm>
              <a:off x="377" y="142875"/>
              <a:ext cx="1547424" cy="92869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2065" tIns="12065" rIns="12065" bIns="12065" spcCol="1270" anchor="ctr"/>
            <a:lstStyle/>
            <a:p>
              <a:pPr algn="ctr" defTabSz="844550">
                <a:spcAft>
                  <a:spcPts val="0"/>
                </a:spcAft>
                <a:defRPr/>
              </a:pPr>
              <a:r>
                <a:rPr lang="ru-RU" sz="1900" b="1" dirty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Сеть </a:t>
              </a:r>
              <a:r>
                <a:rPr lang="fr-FR" sz="1900" b="1" dirty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DGFiP</a:t>
              </a:r>
              <a:endParaRPr lang="ru-RU" sz="19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 defTabSz="844550">
                <a:spcAft>
                  <a:spcPts val="0"/>
                </a:spcAft>
                <a:defRPr/>
              </a:pPr>
              <a:r>
                <a:rPr lang="ru-RU" sz="1400" b="1" dirty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Управление госфинансов</a:t>
              </a:r>
              <a:r>
                <a:rPr lang="fr-FR" sz="14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 defTabSz="844550">
                <a:spcAft>
                  <a:spcPts val="0"/>
                </a:spcAft>
                <a:defRPr/>
              </a:pPr>
              <a:r>
                <a:rPr lang="ru-RU" sz="12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система</a:t>
              </a:r>
              <a:r>
                <a:rPr lang="ru-RU" sz="1200" b="1" dirty="0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1200" b="1" dirty="0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SAT</a:t>
              </a:r>
              <a:endPara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0" name="Группа 79"/>
          <p:cNvGrpSpPr/>
          <p:nvPr/>
        </p:nvGrpSpPr>
        <p:grpSpPr>
          <a:xfrm>
            <a:off x="6715140" y="4071942"/>
            <a:ext cx="1571636" cy="928694"/>
            <a:chOff x="377" y="142875"/>
            <a:chExt cx="1547424" cy="928694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81" name="Прямоугольник 80"/>
            <p:cNvSpPr/>
            <p:nvPr/>
          </p:nvSpPr>
          <p:spPr>
            <a:xfrm>
              <a:off x="377" y="142875"/>
              <a:ext cx="1547424" cy="928694"/>
            </a:xfrm>
            <a:prstGeom prst="rect">
              <a:avLst/>
            </a:prstGeom>
            <a:blipFill rotWithShape="0">
              <a:blip r:embed="rId5" cstate="print"/>
              <a:stretch>
                <a:fillRect/>
              </a:stretch>
            </a:blip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82" name="Прямоугольник 81"/>
            <p:cNvSpPr/>
            <p:nvPr/>
          </p:nvSpPr>
          <p:spPr>
            <a:xfrm>
              <a:off x="377" y="142875"/>
              <a:ext cx="1547424" cy="92869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2065" tIns="12065" rIns="12065" bIns="12065" spcCol="1270" anchor="ctr"/>
            <a:lstStyle/>
            <a:p>
              <a:pPr algn="ctr" defTabSz="844550">
                <a:spcAft>
                  <a:spcPts val="0"/>
                </a:spcAft>
                <a:defRPr/>
              </a:pPr>
              <a:r>
                <a:rPr lang="en-US" sz="19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AFT</a:t>
              </a:r>
              <a:endParaRPr lang="ru-RU" sz="19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 defTabSz="844550">
                <a:spcAft>
                  <a:spcPts val="0"/>
                </a:spcAft>
                <a:defRPr/>
              </a:pPr>
              <a:r>
                <a:rPr lang="ru-RU" sz="1200" b="1" dirty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Агентство </a:t>
              </a:r>
            </a:p>
            <a:p>
              <a:pPr algn="ctr" defTabSz="844550">
                <a:spcAft>
                  <a:spcPts val="0"/>
                </a:spcAft>
                <a:defRPr/>
              </a:pPr>
              <a:r>
                <a:rPr lang="ru-RU" sz="1200" b="1" dirty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«Франс </a:t>
              </a:r>
              <a:r>
                <a:rPr lang="ru-RU" sz="1200" b="1" dirty="0" err="1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Трезор</a:t>
              </a:r>
              <a:r>
                <a:rPr lang="ru-RU" sz="1200" b="1" dirty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»</a:t>
              </a:r>
            </a:p>
          </p:txBody>
        </p:sp>
      </p:grpSp>
      <p:sp>
        <p:nvSpPr>
          <p:cNvPr id="83" name="Выноска 2 (с границей) 82"/>
          <p:cNvSpPr/>
          <p:nvPr/>
        </p:nvSpPr>
        <p:spPr>
          <a:xfrm>
            <a:off x="2643188" y="2786063"/>
            <a:ext cx="1428750" cy="1000125"/>
          </a:xfrm>
          <a:prstGeom prst="accentCallout2">
            <a:avLst>
              <a:gd name="adj1" fmla="val 18750"/>
              <a:gd name="adj2" fmla="val -540"/>
              <a:gd name="adj3" fmla="val 18750"/>
              <a:gd name="adj4" fmla="val -16667"/>
              <a:gd name="adj5" fmla="val 42358"/>
              <a:gd name="adj6" fmla="val -35609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2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санкционирование</a:t>
            </a:r>
            <a:r>
              <a:rPr lang="ru-RU" sz="1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платежей     </a:t>
            </a:r>
            <a:r>
              <a:rPr lang="ru-RU" sz="12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«день в день»</a:t>
            </a:r>
            <a:endParaRPr lang="ru-RU" sz="12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5651500" y="6492875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ru-RU" sz="1400" dirty="0" smtClean="0">
                <a:latin typeface="Monotype Corsiva" pitchFamily="66" charset="0"/>
              </a:rPr>
              <a:t>Слайд </a:t>
            </a:r>
            <a:fld id="{B4076455-8189-4236-A870-ED682008F2D8}" type="slidenum">
              <a:rPr lang="ru-RU" sz="1400" smtClean="0">
                <a:latin typeface="Monotype Corsiva" pitchFamily="66" charset="0"/>
              </a:rPr>
              <a:pPr>
                <a:defRPr/>
              </a:pPr>
              <a:t>10</a:t>
            </a:fld>
            <a:endParaRPr lang="ru-RU" sz="1400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188" y="0"/>
            <a:ext cx="7615237" cy="981075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sz="2200" kern="1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Нормативно-правовое обеспечение процесса кассового планирования и прогнозирования на ЕКС</a:t>
            </a:r>
            <a:endParaRPr sz="2200" kern="10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3111460" y="1500174"/>
          <a:ext cx="3603680" cy="4714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Выноска 2 (с границей) 4"/>
          <p:cNvSpPr/>
          <p:nvPr/>
        </p:nvSpPr>
        <p:spPr>
          <a:xfrm>
            <a:off x="6786563" y="1428750"/>
            <a:ext cx="2143125" cy="1071563"/>
          </a:xfrm>
          <a:prstGeom prst="accentCallout2">
            <a:avLst>
              <a:gd name="adj1" fmla="val 16246"/>
              <a:gd name="adj2" fmla="val 898"/>
              <a:gd name="adj3" fmla="val 28997"/>
              <a:gd name="adj4" fmla="val -3648"/>
              <a:gd name="adj5" fmla="val 76294"/>
              <a:gd name="adj6" fmla="val -705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1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«Федеральное казначейство осуществляет прогнозирование движения средств на едином казначейском счете в </a:t>
            </a:r>
            <a:r>
              <a:rPr lang="ru-RU" sz="12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установленном им порядке</a:t>
            </a:r>
            <a:r>
              <a:rPr lang="ru-RU" sz="1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sp>
        <p:nvSpPr>
          <p:cNvPr id="6" name="Выноска 2 (с границей) 5"/>
          <p:cNvSpPr/>
          <p:nvPr/>
        </p:nvSpPr>
        <p:spPr>
          <a:xfrm>
            <a:off x="6786563" y="3143250"/>
            <a:ext cx="2143125" cy="1071563"/>
          </a:xfrm>
          <a:prstGeom prst="accentCallout2">
            <a:avLst>
              <a:gd name="adj1" fmla="val 16246"/>
              <a:gd name="adj2" fmla="val 898"/>
              <a:gd name="adj3" fmla="val 28997"/>
              <a:gd name="adj4" fmla="val -3648"/>
              <a:gd name="adj5" fmla="val 76294"/>
              <a:gd name="adj6" fmla="val -705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1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порядке Федерального казначейства отражается </a:t>
            </a:r>
            <a:r>
              <a:rPr lang="ru-RU" sz="12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отсылочная норма к приказу Минфина России от 09.12.2013 №117н </a:t>
            </a:r>
            <a:r>
              <a:rPr lang="ru-RU" sz="1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части прогнозирования средств федерального бюджета</a:t>
            </a:r>
          </a:p>
        </p:txBody>
      </p:sp>
      <p:sp>
        <p:nvSpPr>
          <p:cNvPr id="7" name="Выноска 2 (с границей) 6"/>
          <p:cNvSpPr/>
          <p:nvPr/>
        </p:nvSpPr>
        <p:spPr>
          <a:xfrm>
            <a:off x="6786563" y="4857750"/>
            <a:ext cx="2143125" cy="1071563"/>
          </a:xfrm>
          <a:prstGeom prst="accentCallout2">
            <a:avLst>
              <a:gd name="adj1" fmla="val 16246"/>
              <a:gd name="adj2" fmla="val 898"/>
              <a:gd name="adj3" fmla="val 28997"/>
              <a:gd name="adj4" fmla="val -3648"/>
              <a:gd name="adj5" fmla="val 76294"/>
              <a:gd name="adj6" fmla="val -705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1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Порядок носит внутренний характер и содержит </a:t>
            </a:r>
            <a:r>
              <a:rPr lang="ru-RU" sz="12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технический алгоритм</a:t>
            </a:r>
            <a:r>
              <a:rPr lang="ru-RU" sz="1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формирования Кассового плана Казначейства России</a:t>
            </a:r>
          </a:p>
        </p:txBody>
      </p:sp>
      <p:graphicFrame>
        <p:nvGraphicFramePr>
          <p:cNvPr id="8" name="Espace réservé du contenu 3"/>
          <p:cNvGraphicFramePr>
            <a:graphicFrameLocks/>
          </p:cNvGraphicFramePr>
          <p:nvPr/>
        </p:nvGraphicFramePr>
        <p:xfrm>
          <a:off x="41196" y="1142984"/>
          <a:ext cx="3173482" cy="5000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pSp>
        <p:nvGrpSpPr>
          <p:cNvPr id="13320" name="Группа 101"/>
          <p:cNvGrpSpPr>
            <a:grpSpLocks/>
          </p:cNvGrpSpPr>
          <p:nvPr/>
        </p:nvGrpSpPr>
        <p:grpSpPr bwMode="auto">
          <a:xfrm>
            <a:off x="2643188" y="3506788"/>
            <a:ext cx="608012" cy="785812"/>
            <a:chOff x="3193638" y="2928934"/>
            <a:chExt cx="1613716" cy="1813147"/>
          </a:xfrm>
        </p:grpSpPr>
        <p:sp>
          <p:nvSpPr>
            <p:cNvPr id="11" name="Нашивка 10"/>
            <p:cNvSpPr/>
            <p:nvPr/>
          </p:nvSpPr>
          <p:spPr>
            <a:xfrm>
              <a:off x="3193638" y="2928934"/>
              <a:ext cx="949734" cy="1813147"/>
            </a:xfrm>
            <a:prstGeom prst="chevron">
              <a:avLst>
                <a:gd name="adj" fmla="val 62310"/>
              </a:avLst>
            </a:prstGeom>
            <a:solidFill>
              <a:srgbClr val="C00000">
                <a:alpha val="50000"/>
              </a:srgbClr>
            </a:solidFill>
          </p:spPr>
          <p:style>
            <a:lnRef idx="0">
              <a:schemeClr val="accent1">
                <a:shade val="9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shade val="9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shade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Нашивка 11"/>
            <p:cNvSpPr/>
            <p:nvPr/>
          </p:nvSpPr>
          <p:spPr>
            <a:xfrm>
              <a:off x="3857620" y="2928934"/>
              <a:ext cx="949734" cy="1813147"/>
            </a:xfrm>
            <a:prstGeom prst="chevron">
              <a:avLst>
                <a:gd name="adj" fmla="val 62310"/>
              </a:avLst>
            </a:prstGeom>
            <a:solidFill>
              <a:srgbClr val="FF0000">
                <a:alpha val="50000"/>
              </a:srgbClr>
            </a:solidFill>
          </p:spPr>
          <p:style>
            <a:lnRef idx="0">
              <a:schemeClr val="accent1">
                <a:shade val="90000"/>
                <a:hueOff val="375112"/>
                <a:satOff val="-6927"/>
                <a:lumOff val="32127"/>
                <a:alphaOff val="0"/>
              </a:schemeClr>
            </a:lnRef>
            <a:fillRef idx="3">
              <a:schemeClr val="accent1">
                <a:shade val="90000"/>
                <a:hueOff val="375112"/>
                <a:satOff val="-6927"/>
                <a:lumOff val="32127"/>
                <a:alphaOff val="0"/>
              </a:schemeClr>
            </a:fillRef>
            <a:effectRef idx="3">
              <a:schemeClr val="accent1">
                <a:shade val="90000"/>
                <a:hueOff val="375112"/>
                <a:satOff val="-6927"/>
                <a:lumOff val="32127"/>
                <a:alphaOff val="0"/>
              </a:schemeClr>
            </a:effectRef>
            <a:fontRef idx="minor">
              <a:schemeClr val="lt1"/>
            </a:fontRef>
          </p:style>
        </p:sp>
      </p:grpSp>
      <p:sp>
        <p:nvSpPr>
          <p:cNvPr id="13" name="Прямоугольник 12"/>
          <p:cNvSpPr/>
          <p:nvPr/>
        </p:nvSpPr>
        <p:spPr>
          <a:xfrm rot="16200000">
            <a:off x="-2067824" y="3383704"/>
            <a:ext cx="4968554" cy="738664"/>
          </a:xfrm>
          <a:prstGeom prst="rect">
            <a:avLst/>
          </a:prstGeom>
          <a:noFill/>
        </p:spPr>
        <p:txBody>
          <a:bodyPr lIns="0" tIns="0" rIns="0" bIns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50800"/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кассовое планирование исполнения федерального бюджета</a:t>
            </a:r>
          </a:p>
        </p:txBody>
      </p:sp>
      <p:sp>
        <p:nvSpPr>
          <p:cNvPr id="14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5651500" y="6492875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ru-RU" sz="1400" dirty="0" smtClean="0">
                <a:latin typeface="Monotype Corsiva" pitchFamily="66" charset="0"/>
              </a:rPr>
              <a:t>Слайд </a:t>
            </a:r>
            <a:fld id="{4F59BB4B-433C-4C34-AC5C-13B42ECD8984}" type="slidenum">
              <a:rPr lang="ru-RU" sz="1400" smtClean="0">
                <a:latin typeface="Monotype Corsiva" pitchFamily="66" charset="0"/>
              </a:rPr>
              <a:pPr>
                <a:defRPr/>
              </a:pPr>
              <a:t>11</a:t>
            </a:fld>
            <a:endParaRPr lang="ru-RU" sz="1400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0"/>
            <a:ext cx="7905750" cy="981075"/>
          </a:xfrm>
        </p:spPr>
        <p:txBody>
          <a:bodyPr rtlCol="0">
            <a:noAutofit/>
          </a:bodyPr>
          <a:lstStyle/>
          <a:p>
            <a:pPr algn="ctr">
              <a:defRPr/>
            </a:pPr>
            <a:r>
              <a:rPr sz="2200" kern="1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Предполагаемое развитие кассового планирования и прогнозирования в Казначействе России</a:t>
            </a:r>
          </a:p>
        </p:txBody>
      </p:sp>
      <p:graphicFrame>
        <p:nvGraphicFramePr>
          <p:cNvPr id="4" name="Diagramme 3"/>
          <p:cNvGraphicFramePr/>
          <p:nvPr/>
        </p:nvGraphicFramePr>
        <p:xfrm>
          <a:off x="571472" y="1928802"/>
          <a:ext cx="8001056" cy="42783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071563" y="3152775"/>
            <a:ext cx="1714500" cy="4921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300" b="1" i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пилотный</a:t>
            </a:r>
            <a:r>
              <a:rPr lang="ru-RU" sz="13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режим</a:t>
            </a:r>
          </a:p>
          <a:p>
            <a:pPr algn="ctr">
              <a:defRPr/>
            </a:pPr>
            <a:r>
              <a:rPr lang="ru-RU" sz="13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(7 субъектов РФ)  </a:t>
            </a:r>
            <a:endParaRPr lang="ru-RU" sz="13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00438" y="2500313"/>
            <a:ext cx="2214562" cy="4921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300" b="1" i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пилотный</a:t>
            </a:r>
            <a:r>
              <a:rPr lang="ru-RU" sz="13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режим</a:t>
            </a:r>
          </a:p>
          <a:p>
            <a:pPr algn="ctr">
              <a:defRPr/>
            </a:pPr>
            <a:r>
              <a:rPr lang="ru-RU" sz="13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(все субъекты РФ, 3 фонда)</a:t>
            </a:r>
            <a:endParaRPr lang="ru-RU" sz="13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43625" y="1785938"/>
            <a:ext cx="2428875" cy="4921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3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промышленный (рабочий) режим</a:t>
            </a:r>
            <a:endParaRPr lang="ru-RU" sz="13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3" name="Прямоугольник 7"/>
          <p:cNvSpPr>
            <a:spLocks noChangeArrowheads="1"/>
          </p:cNvSpPr>
          <p:nvPr/>
        </p:nvSpPr>
        <p:spPr bwMode="auto">
          <a:xfrm>
            <a:off x="500063" y="1571625"/>
            <a:ext cx="3214687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Clr>
                <a:srgbClr val="C00000"/>
              </a:buClr>
              <a:buSzPct val="120000"/>
              <a:buFont typeface="Wingdings" pitchFamily="2" charset="2"/>
              <a:buChar char="ü"/>
            </a:pPr>
            <a:r>
              <a:rPr lang="ru-RU" sz="1400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Реализация мероприятий на 2014 год предусмотрена Стратегической картой Казначейства России</a:t>
            </a:r>
          </a:p>
        </p:txBody>
      </p:sp>
      <p:graphicFrame>
        <p:nvGraphicFramePr>
          <p:cNvPr id="14" name="Схема 13"/>
          <p:cNvGraphicFramePr/>
          <p:nvPr/>
        </p:nvGraphicFramePr>
        <p:xfrm>
          <a:off x="500034" y="6000768"/>
          <a:ext cx="8358246" cy="317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0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5651500" y="6492875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ru-RU" sz="1400" dirty="0" smtClean="0">
                <a:latin typeface="Monotype Corsiva" pitchFamily="66" charset="0"/>
              </a:rPr>
              <a:t>Слайд </a:t>
            </a:r>
            <a:fld id="{9BA039DC-3CEF-45F8-A195-CB3EC8B03938}" type="slidenum">
              <a:rPr lang="ru-RU" sz="1400" smtClean="0">
                <a:latin typeface="Monotype Corsiva" pitchFamily="66" charset="0"/>
              </a:rPr>
              <a:pPr>
                <a:defRPr/>
              </a:pPr>
              <a:t>12</a:t>
            </a:fld>
            <a:endParaRPr lang="ru-RU" sz="1400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2813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sz="2200" kern="1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Основные мероприятия на 2014 год по созданию условий для разработки прототипа механизма консолидации </a:t>
            </a:r>
            <a:br>
              <a:rPr sz="2200" kern="1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sz="2200" kern="1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Кассового плана Казначейства России</a:t>
            </a:r>
            <a:endParaRPr sz="2200" kern="10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aphicFrame>
        <p:nvGraphicFramePr>
          <p:cNvPr id="6" name="Diagramme 3"/>
          <p:cNvGraphicFramePr/>
          <p:nvPr/>
        </p:nvGraphicFramePr>
        <p:xfrm>
          <a:off x="0" y="2714620"/>
          <a:ext cx="9001156" cy="4000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Выноска 2 (с границей) 6"/>
          <p:cNvSpPr/>
          <p:nvPr/>
        </p:nvSpPr>
        <p:spPr>
          <a:xfrm>
            <a:off x="6429375" y="3429000"/>
            <a:ext cx="2143125" cy="1071563"/>
          </a:xfrm>
          <a:prstGeom prst="accentCallout2">
            <a:avLst>
              <a:gd name="adj1" fmla="val 16246"/>
              <a:gd name="adj2" fmla="val 898"/>
              <a:gd name="adj3" fmla="val 28997"/>
              <a:gd name="adj4" fmla="val -3648"/>
              <a:gd name="adj5" fmla="val 127728"/>
              <a:gd name="adj6" fmla="val -1114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Clr>
                <a:srgbClr val="C00000"/>
              </a:buClr>
              <a:buFont typeface="Wingdings" pitchFamily="2" charset="2"/>
              <a:buChar char="ü"/>
              <a:defRPr/>
            </a:pPr>
            <a:r>
              <a:rPr lang="ru-RU" sz="1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Предложения в </a:t>
            </a:r>
            <a:r>
              <a:rPr lang="ru-RU" sz="1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БК РФ</a:t>
            </a:r>
            <a:endParaRPr lang="fr-FR" sz="12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C00000"/>
              </a:buClr>
              <a:buFont typeface="Wingdings" pitchFamily="2" charset="2"/>
              <a:buChar char="ü"/>
              <a:defRPr/>
            </a:pPr>
            <a:r>
              <a:rPr lang="ru-RU" sz="1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Порядок</a:t>
            </a:r>
            <a:r>
              <a:rPr lang="ru-RU" sz="1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прогнозирования движения средств на ЕКС</a:t>
            </a:r>
            <a:endParaRPr lang="fr-FR" sz="12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C00000"/>
              </a:buClr>
              <a:buFont typeface="Wingdings" pitchFamily="2" charset="2"/>
              <a:buChar char="ü"/>
              <a:defRPr/>
            </a:pPr>
            <a:r>
              <a:rPr lang="ru-RU" sz="1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Порядок</a:t>
            </a:r>
            <a:r>
              <a:rPr lang="ru-RU" sz="1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взаимодействия органов ФК при исполнении функции прогнозирования…</a:t>
            </a:r>
            <a:endParaRPr lang="fr-FR" sz="12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Схема 7"/>
          <p:cNvGraphicFramePr/>
          <p:nvPr/>
        </p:nvGraphicFramePr>
        <p:xfrm>
          <a:off x="285720" y="1124744"/>
          <a:ext cx="8572560" cy="1584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9" name="Выноска со стрелкой вправо 8"/>
          <p:cNvSpPr/>
          <p:nvPr/>
        </p:nvSpPr>
        <p:spPr>
          <a:xfrm rot="5400000">
            <a:off x="4286248" y="-1253800"/>
            <a:ext cx="571504" cy="8496944"/>
          </a:xfrm>
          <a:prstGeom prst="rightArrowCallout">
            <a:avLst>
              <a:gd name="adj1" fmla="val 38151"/>
              <a:gd name="adj2" fmla="val 50785"/>
              <a:gd name="adj3" fmla="val 25000"/>
              <a:gd name="adj4" fmla="val 40868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5651500" y="6492875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ru-RU" sz="1400" dirty="0" smtClean="0">
                <a:latin typeface="Monotype Corsiva" pitchFamily="66" charset="0"/>
              </a:rPr>
              <a:t>Слайд </a:t>
            </a:r>
            <a:fld id="{A444DAEE-525C-4656-8569-0C84FBF749ED}" type="slidenum">
              <a:rPr lang="ru-RU" sz="1400" smtClean="0">
                <a:latin typeface="Monotype Corsiva" pitchFamily="66" charset="0"/>
              </a:rPr>
              <a:pPr>
                <a:defRPr/>
              </a:pPr>
              <a:t>13</a:t>
            </a:fld>
            <a:endParaRPr lang="ru-RU" sz="1400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1075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sz="2200" kern="1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Краткий алгоритм формирования и актуализации прогноза движения средств на ЕКС в Информационной системе </a:t>
            </a:r>
            <a:br>
              <a:rPr sz="2200" kern="1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sz="2200" kern="1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Казначейства России (возможная перспектива) 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71472" y="1428736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5651500" y="6492875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ru-RU" sz="1400" dirty="0" smtClean="0">
                <a:latin typeface="Monotype Corsiva" pitchFamily="66" charset="0"/>
              </a:rPr>
              <a:t>Слайд </a:t>
            </a:r>
            <a:fld id="{60E03DEA-AEFA-4B41-8A03-51AA4185ABE6}" type="slidenum">
              <a:rPr lang="ru-RU" sz="1400" smtClean="0">
                <a:latin typeface="Monotype Corsiva" pitchFamily="66" charset="0"/>
              </a:rPr>
              <a:pPr>
                <a:defRPr/>
              </a:pPr>
              <a:t>14</a:t>
            </a:fld>
            <a:endParaRPr lang="ru-RU" sz="1400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825" y="44450"/>
            <a:ext cx="8208963" cy="792163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sz="2200" kern="1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Основные задачи на 2015 год в части обеспечения исполнения функции прогнозирования средств на ЕКС</a:t>
            </a:r>
          </a:p>
        </p:txBody>
      </p:sp>
      <p:graphicFrame>
        <p:nvGraphicFramePr>
          <p:cNvPr id="4" name="Схема 3"/>
          <p:cNvGraphicFramePr/>
          <p:nvPr/>
        </p:nvGraphicFramePr>
        <p:xfrm>
          <a:off x="500034" y="1214422"/>
          <a:ext cx="8143932" cy="51526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5651500" y="6492875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ru-RU" sz="1400" dirty="0" smtClean="0">
                <a:latin typeface="Monotype Corsiva" pitchFamily="66" charset="0"/>
              </a:rPr>
              <a:t>Слайд </a:t>
            </a:r>
            <a:fld id="{8CF640A0-F6F0-4ACF-B774-4460705D66BF}" type="slidenum">
              <a:rPr lang="ru-RU" sz="1400" smtClean="0">
                <a:latin typeface="Monotype Corsiva" pitchFamily="66" charset="0"/>
              </a:rPr>
              <a:pPr>
                <a:defRPr/>
              </a:pPr>
              <a:t>15</a:t>
            </a:fld>
            <a:endParaRPr lang="ru-RU" sz="1400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9525" y="0"/>
            <a:ext cx="9153525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6500813"/>
            <a:ext cx="91440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Схема 7"/>
          <p:cNvGraphicFramePr/>
          <p:nvPr/>
        </p:nvGraphicFramePr>
        <p:xfrm>
          <a:off x="539552" y="2204864"/>
          <a:ext cx="8064896" cy="19482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2294" name="TextBox 63"/>
          <p:cNvSpPr txBox="1">
            <a:spLocks noChangeArrowheads="1"/>
          </p:cNvSpPr>
          <p:nvPr/>
        </p:nvSpPr>
        <p:spPr bwMode="auto">
          <a:xfrm>
            <a:off x="1547813" y="260350"/>
            <a:ext cx="5976937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200" b="1" kern="1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Казначейство России</a:t>
            </a:r>
          </a:p>
        </p:txBody>
      </p:sp>
      <p:pic>
        <p:nvPicPr>
          <p:cNvPr id="16390" name="Picture 1" descr="C:\Documents and Settings\2324\Мои документы\ТезисыСлайды\Человечки\13747.jpg"/>
          <p:cNvPicPr>
            <a:picLocks noChangeAspect="1" noChangeArrowheads="1"/>
          </p:cNvPicPr>
          <p:nvPr/>
        </p:nvPicPr>
        <p:blipFill>
          <a:blip r:embed="rId10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091363" y="4357688"/>
            <a:ext cx="1481137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8" descr="C:\Documents and Settings\2315\Рабочий стол\Презентации Р.Е\Человечки\8165115-3d-man-conference-standing-near-a-blank-board.jpg"/>
          <p:cNvPicPr>
            <a:picLocks noChangeAspect="1" noChangeArrowheads="1"/>
          </p:cNvPicPr>
          <p:nvPr/>
        </p:nvPicPr>
        <p:blipFill>
          <a:blip r:embed="rId11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14375" y="4500563"/>
            <a:ext cx="1785938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5651500" y="6492875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ru-RU" sz="1400" dirty="0" smtClean="0">
                <a:latin typeface="Monotype Corsiva" pitchFamily="66" charset="0"/>
              </a:rPr>
              <a:t>Слайд </a:t>
            </a:r>
            <a:fld id="{B35AC3CA-68BE-43EA-88D4-CF03A1E0F13B}" type="slidenum">
              <a:rPr lang="ru-RU" sz="1400" smtClean="0">
                <a:latin typeface="Monotype Corsiva" pitchFamily="66" charset="0"/>
              </a:rPr>
              <a:pPr>
                <a:defRPr/>
              </a:pPr>
              <a:t>16</a:t>
            </a:fld>
            <a:endParaRPr lang="ru-RU" sz="1400" dirty="0">
              <a:latin typeface="Monotype Corsiva" pitchFamily="66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3" y="0"/>
            <a:ext cx="7704137" cy="981075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sz="2200" kern="1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Операции по управлению остатками средств федерального бюджета на ЕКС</a:t>
            </a:r>
            <a:endParaRPr sz="2200" kern="10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-396552" y="1052736"/>
          <a:ext cx="9937104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5651500" y="6492875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ru-RU" sz="1400" dirty="0" smtClean="0">
                <a:latin typeface="Monotype Corsiva" pitchFamily="66" charset="0"/>
              </a:rPr>
              <a:t>Слайд </a:t>
            </a:r>
            <a:fld id="{CDA10C36-B2EC-4419-B74E-FF541458777B}" type="slidenum">
              <a:rPr lang="ru-RU" sz="1400" smtClean="0">
                <a:latin typeface="Monotype Corsiva" pitchFamily="66" charset="0"/>
              </a:rPr>
              <a:pPr>
                <a:defRPr/>
              </a:pPr>
              <a:t>17</a:t>
            </a:fld>
            <a:endParaRPr lang="ru-RU" sz="1400" dirty="0">
              <a:latin typeface="Monotype Corsiva" pitchFamily="66" charset="0"/>
            </a:endParaRPr>
          </a:p>
        </p:txBody>
      </p:sp>
      <p:pic>
        <p:nvPicPr>
          <p:cNvPr id="19461" name="Рисунок 31" descr="Green-check-box-with-check-mark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95513" y="1700213"/>
            <a:ext cx="288925" cy="24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Рисунок 31" descr="Green-check-box-with-check-mark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68538" y="5661025"/>
            <a:ext cx="287337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Рисунок 31" descr="Green-check-box-with-check-mark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88125" y="1557338"/>
            <a:ext cx="287338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4" name="Рисунок 31" descr="Green-check-box-with-check-mark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88125" y="5732463"/>
            <a:ext cx="287338" cy="24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/>
        </p:nvGraphicFramePr>
        <p:xfrm>
          <a:off x="3203848" y="2204864"/>
          <a:ext cx="3571900" cy="20717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3556" name="Text Box 49"/>
          <p:cNvSpPr txBox="1">
            <a:spLocks noChangeArrowheads="1"/>
          </p:cNvSpPr>
          <p:nvPr/>
        </p:nvSpPr>
        <p:spPr bwMode="auto">
          <a:xfrm>
            <a:off x="107950" y="0"/>
            <a:ext cx="856615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200" b="1" kern="1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Сводная информация о размещении средств федерального бюджета на банковских депозитах за 2008 - 2014 гг.</a:t>
            </a:r>
          </a:p>
        </p:txBody>
      </p:sp>
      <p:sp>
        <p:nvSpPr>
          <p:cNvPr id="23557" name="Прямоугольник 8"/>
          <p:cNvSpPr>
            <a:spLocks noChangeArrowheads="1"/>
          </p:cNvSpPr>
          <p:nvPr/>
        </p:nvSpPr>
        <p:spPr bwMode="auto">
          <a:xfrm>
            <a:off x="2771775" y="765175"/>
            <a:ext cx="314325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100" b="1" kern="1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состоянию на 26.09.2014г.</a:t>
            </a:r>
          </a:p>
        </p:txBody>
      </p:sp>
      <p:graphicFrame>
        <p:nvGraphicFramePr>
          <p:cNvPr id="10" name="Диаграмма 9"/>
          <p:cNvGraphicFramePr>
            <a:graphicFrameLocks/>
          </p:cNvGraphicFramePr>
          <p:nvPr/>
        </p:nvGraphicFramePr>
        <p:xfrm>
          <a:off x="-357222" y="500042"/>
          <a:ext cx="5215006" cy="50006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2" name="Диаграмма 11"/>
          <p:cNvGraphicFramePr>
            <a:graphicFrameLocks/>
          </p:cNvGraphicFramePr>
          <p:nvPr/>
        </p:nvGraphicFramePr>
        <p:xfrm>
          <a:off x="4857752" y="2786058"/>
          <a:ext cx="5181600" cy="3971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8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5651500" y="6492875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ru-RU" sz="1400" dirty="0" smtClean="0">
                <a:latin typeface="Monotype Corsiva" pitchFamily="66" charset="0"/>
              </a:rPr>
              <a:t>Слайд </a:t>
            </a:r>
            <a:fld id="{1C168FE8-E201-41F3-9153-3137E93B0F9B}" type="slidenum">
              <a:rPr lang="ru-RU" sz="1400" smtClean="0">
                <a:latin typeface="Monotype Corsiva" pitchFamily="66" charset="0"/>
              </a:rPr>
              <a:pPr>
                <a:defRPr/>
              </a:pPr>
              <a:t>18</a:t>
            </a:fld>
            <a:endParaRPr lang="ru-RU" sz="1400" dirty="0">
              <a:latin typeface="Monotype Corsiva" pitchFamily="66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8229600" cy="981075"/>
          </a:xfrm>
        </p:spPr>
        <p:txBody>
          <a:bodyPr anchor="t">
            <a:normAutofit/>
          </a:bodyPr>
          <a:lstStyle/>
          <a:p>
            <a:pPr algn="ctr" eaLnBrk="1" hangingPunct="1">
              <a:defRPr/>
            </a:pPr>
            <a:r>
              <a:rPr sz="2200" kern="1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Информация</a:t>
            </a:r>
            <a:r>
              <a:rPr sz="2200" kern="1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о </a:t>
            </a:r>
            <a:r>
              <a:rPr sz="2200" kern="1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предоставлении</a:t>
            </a:r>
            <a:r>
              <a:rPr sz="2200" kern="1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sz="2200" kern="1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бюджетных</a:t>
            </a:r>
            <a:r>
              <a:rPr sz="2200" kern="1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sz="2200" kern="1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кредитов</a:t>
            </a:r>
            <a:r>
              <a:rPr sz="2200" kern="1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sz="2200" kern="1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sz="800" smtClean="0">
                <a:solidFill>
                  <a:srgbClr val="002060"/>
                </a:solidFill>
                <a:latin typeface="Times New Roman" pitchFamily="18" charset="0"/>
                <a:ea typeface="+mn-ea"/>
                <a:cs typeface="+mn-cs"/>
              </a:rPr>
              <a:t/>
            </a:r>
            <a:br>
              <a:rPr sz="800" smtClean="0">
                <a:solidFill>
                  <a:srgbClr val="002060"/>
                </a:solidFill>
                <a:latin typeface="Times New Roman" pitchFamily="18" charset="0"/>
                <a:ea typeface="+mn-ea"/>
                <a:cs typeface="+mn-cs"/>
              </a:rPr>
            </a:br>
            <a:r>
              <a:rPr sz="1800" kern="1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по</a:t>
            </a:r>
            <a:r>
              <a:rPr sz="1800" kern="1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sz="1800" kern="1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состоянию</a:t>
            </a:r>
            <a:r>
              <a:rPr sz="1800" kern="1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sz="1800" kern="1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на</a:t>
            </a:r>
            <a:r>
              <a:rPr sz="1800" kern="1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26.09.2014г.</a:t>
            </a:r>
            <a:endParaRPr sz="1200" kern="1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aphicFrame>
        <p:nvGraphicFramePr>
          <p:cNvPr id="8" name="Диаграмма 7"/>
          <p:cNvGraphicFramePr>
            <a:graphicFrameLocks/>
          </p:cNvGraphicFramePr>
          <p:nvPr/>
        </p:nvGraphicFramePr>
        <p:xfrm>
          <a:off x="2145169700" y="2147438238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1508" name="Rectangle 3"/>
          <p:cNvSpPr txBox="1">
            <a:spLocks noChangeArrowheads="1"/>
          </p:cNvSpPr>
          <p:nvPr/>
        </p:nvSpPr>
        <p:spPr bwMode="auto">
          <a:xfrm>
            <a:off x="0" y="1125538"/>
            <a:ext cx="9144000" cy="93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indent="358775" algn="just" eaLnBrk="0" hangingPunct="0">
              <a:buClr>
                <a:srgbClr val="262673"/>
              </a:buClr>
              <a:buFont typeface="Wingdings" pitchFamily="2" charset="2"/>
              <a:buChar char="ü"/>
              <a:tabLst>
                <a:tab pos="8077200" algn="l"/>
              </a:tabLst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Объем бюджетных кредитов, возвращенных в федеральный бюджет, составляет </a:t>
            </a:r>
            <a:r>
              <a:rPr lang="ru-RU" sz="1600" b="1" kern="1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310 586,58 млн. рублей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358775" algn="just" eaLnBrk="0" hangingPunct="0">
              <a:buClr>
                <a:srgbClr val="262673"/>
              </a:buClr>
              <a:buFont typeface="Wingdings" pitchFamily="2" charset="2"/>
              <a:buChar char="ü"/>
              <a:tabLst>
                <a:tab pos="8077200" algn="l"/>
              </a:tabLst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Подлежит возврату </a:t>
            </a:r>
            <a:r>
              <a:rPr lang="ru-RU" sz="1600" b="1" dirty="0">
                <a:latin typeface="Times New Roman" pitchFamily="18" charset="0"/>
                <a:cs typeface="Arial" pitchFamily="34" charset="0"/>
              </a:rPr>
              <a:t>–</a:t>
            </a:r>
            <a:r>
              <a:rPr lang="ru-RU" sz="1600" b="1" dirty="0">
                <a:solidFill>
                  <a:srgbClr val="7575D1"/>
                </a:solidFill>
                <a:latin typeface="Times New Roman" pitchFamily="18" charset="0"/>
                <a:cs typeface="Arial" pitchFamily="34" charset="0"/>
              </a:rPr>
              <a:t>  </a:t>
            </a:r>
            <a:r>
              <a:rPr lang="ru-RU" sz="1600" b="1" kern="1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65 990,93 млн. рублей.</a:t>
            </a:r>
          </a:p>
          <a:p>
            <a:pPr indent="358775" algn="just" eaLnBrk="0" hangingPunct="0">
              <a:buClr>
                <a:srgbClr val="262673"/>
              </a:buClr>
              <a:tabLst>
                <a:tab pos="8077200" algn="l"/>
              </a:tabLst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09" name="Прямоугольник 10"/>
          <p:cNvSpPr>
            <a:spLocks noChangeArrowheads="1"/>
          </p:cNvSpPr>
          <p:nvPr/>
        </p:nvSpPr>
        <p:spPr bwMode="auto">
          <a:xfrm>
            <a:off x="0" y="5661025"/>
            <a:ext cx="903605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58775" algn="just">
              <a:buClr>
                <a:srgbClr val="262673"/>
              </a:buClr>
              <a:buFont typeface="Wingdings" pitchFamily="2" charset="2"/>
              <a:buChar char="ü"/>
              <a:tabLst>
                <a:tab pos="8077200" algn="l"/>
              </a:tabLst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Доходы от предоставленных бюджетных кредитов, уплаченные в федеральный бюджет, составляют </a:t>
            </a:r>
            <a:r>
              <a:rPr lang="ru-RU" sz="1600" b="1" kern="1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259,66 млн. рублей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358775" algn="just">
              <a:buClr>
                <a:srgbClr val="262673"/>
              </a:buClr>
              <a:buFont typeface="Wingdings" pitchFamily="2" charset="2"/>
              <a:buChar char="ü"/>
              <a:tabLst>
                <a:tab pos="8077200" algn="l"/>
              </a:tabLst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Ожидается к зачислению в федеральный бюджет – </a:t>
            </a:r>
            <a:r>
              <a:rPr lang="ru-RU" sz="1600" b="1" kern="1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4,97 млн. рублей.</a:t>
            </a:r>
            <a:endParaRPr lang="ru-RU" sz="1600" b="1" dirty="0">
              <a:solidFill>
                <a:srgbClr val="7575D1"/>
              </a:solidFill>
              <a:latin typeface="Times New Roman" pitchFamily="18" charset="0"/>
              <a:cs typeface="Arial" pitchFamily="34" charset="0"/>
            </a:endParaRPr>
          </a:p>
        </p:txBody>
      </p:sp>
      <p:graphicFrame>
        <p:nvGraphicFramePr>
          <p:cNvPr id="10" name="Диаграмма 9"/>
          <p:cNvGraphicFramePr>
            <a:graphicFrameLocks/>
          </p:cNvGraphicFramePr>
          <p:nvPr/>
        </p:nvGraphicFramePr>
        <p:xfrm>
          <a:off x="179512" y="1916832"/>
          <a:ext cx="8712968" cy="37726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extBox 6"/>
          <p:cNvSpPr txBox="1"/>
          <p:nvPr/>
        </p:nvSpPr>
        <p:spPr>
          <a:xfrm>
            <a:off x="3203575" y="3213100"/>
            <a:ext cx="609600" cy="180975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900" b="1" dirty="0" smtClean="0">
                <a:latin typeface="Times New Roman" pitchFamily="18" charset="0"/>
                <a:cs typeface="Times New Roman" pitchFamily="18" charset="0"/>
              </a:rPr>
              <a:t>17,52</a:t>
            </a:r>
            <a:r>
              <a:rPr lang="en-US" sz="900" b="1" dirty="0" smtClean="0">
                <a:latin typeface="Times New Roman" pitchFamily="18" charset="0"/>
                <a:cs typeface="Times New Roman" pitchFamily="18" charset="0"/>
              </a:rPr>
              <a:t>%</a:t>
            </a:r>
            <a:endParaRPr lang="ru-RU" sz="9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5651500" y="6492875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ru-RU" sz="1400" dirty="0" smtClean="0">
                <a:latin typeface="Monotype Corsiva" pitchFamily="66" charset="0"/>
              </a:rPr>
              <a:t>Слайд </a:t>
            </a:r>
            <a:fld id="{E4274B5D-F299-453A-8EE2-D745E727233E}" type="slidenum">
              <a:rPr lang="ru-RU" sz="1400" smtClean="0">
                <a:latin typeface="Monotype Corsiva" pitchFamily="66" charset="0"/>
              </a:rPr>
              <a:pPr>
                <a:defRPr/>
              </a:pPr>
              <a:t>19</a:t>
            </a:fld>
            <a:endParaRPr lang="ru-RU" sz="1400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8"/>
          <p:cNvSpPr>
            <a:spLocks noChangeArrowheads="1"/>
          </p:cNvSpPr>
          <p:nvPr/>
        </p:nvSpPr>
        <p:spPr bwMode="auto">
          <a:xfrm>
            <a:off x="827088" y="260350"/>
            <a:ext cx="74676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200" b="1" kern="1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Содержание</a:t>
            </a:r>
          </a:p>
        </p:txBody>
      </p:sp>
      <p:pic>
        <p:nvPicPr>
          <p:cNvPr id="4099" name="Picture 2" descr="C:\Documents and Settings\2315\Рабочий стол\Презентации Р.Е\Человечки\event-image-poster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215188" y="4857750"/>
            <a:ext cx="157162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3" descr="C:\Documents and Settings\2315\Рабочий стол\Презентации Р.Е\Человечки\figure-pointing-to-page-300x300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285875" y="4929188"/>
            <a:ext cx="1452141" cy="1452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Схема 10"/>
          <p:cNvGraphicFramePr/>
          <p:nvPr/>
        </p:nvGraphicFramePr>
        <p:xfrm>
          <a:off x="467544" y="1196752"/>
          <a:ext cx="8072526" cy="4104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5651500" y="6492875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ru-RU" sz="1400" dirty="0" smtClean="0">
                <a:latin typeface="Monotype Corsiva" pitchFamily="66" charset="0"/>
              </a:rPr>
              <a:t>Слайд </a:t>
            </a:r>
            <a:fld id="{B46027F9-5EE4-4E74-9E4C-6008422D0AD0}" type="slidenum">
              <a:rPr lang="ru-RU" sz="1400" smtClean="0">
                <a:latin typeface="Monotype Corsiva" pitchFamily="66" charset="0"/>
              </a:rPr>
              <a:pPr>
                <a:defRPr/>
              </a:pPr>
              <a:t>2</a:t>
            </a:fld>
            <a:endParaRPr lang="ru-RU" sz="1400" dirty="0">
              <a:latin typeface="Monotype Corsiva" pitchFamily="66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5"/>
          <p:cNvSpPr>
            <a:spLocks noGrp="1"/>
          </p:cNvSpPr>
          <p:nvPr>
            <p:ph type="title"/>
          </p:nvPr>
        </p:nvSpPr>
        <p:spPr>
          <a:xfrm>
            <a:off x="0" y="-9525"/>
            <a:ext cx="9144000" cy="990600"/>
          </a:xfrm>
        </p:spPr>
        <p:txBody>
          <a:bodyPr/>
          <a:lstStyle/>
          <a:p>
            <a:pPr marL="361950" indent="-361950" algn="ctr">
              <a:defRPr/>
            </a:pPr>
            <a:r>
              <a:rPr sz="2200" kern="1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Рейтингирование  субъектов Российской Федерации </a:t>
            </a:r>
            <a:br>
              <a:rPr sz="2200" kern="1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sz="2200" kern="1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(муниципальных образований)</a:t>
            </a:r>
          </a:p>
        </p:txBody>
      </p:sp>
      <p:graphicFrame>
        <p:nvGraphicFramePr>
          <p:cNvPr id="24628" name="Group 52"/>
          <p:cNvGraphicFramePr>
            <a:graphicFrameLocks noGrp="1"/>
          </p:cNvGraphicFramePr>
          <p:nvPr>
            <p:ph idx="1"/>
          </p:nvPr>
        </p:nvGraphicFramePr>
        <p:xfrm>
          <a:off x="0" y="1052513"/>
          <a:ext cx="9144000" cy="5400675"/>
        </p:xfrm>
        <a:graphic>
          <a:graphicData uri="http://schemas.openxmlformats.org/drawingml/2006/table">
            <a:tbl>
              <a:tblPr/>
              <a:tblGrid>
                <a:gridCol w="527987"/>
                <a:gridCol w="5020524"/>
                <a:gridCol w="3595489"/>
              </a:tblGrid>
              <a:tr h="4926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№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Основные показатели 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Результаты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1082923">
                <a:tc gridSpan="2">
                  <a:txBody>
                    <a:bodyPr/>
                    <a:lstStyle/>
                    <a:p>
                      <a:pPr marL="180975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1" u="non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Просроченная задолженность по обязательствам </a:t>
                      </a:r>
                      <a:r>
                        <a:rPr lang="ru-RU" sz="1200" b="0" i="1" u="non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(в т.ч. денежным обязательствам перед соответствующим бюджетом (публично-правовым образованием)).</a:t>
                      </a: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i="1" u="none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l" defTabSz="914400" rtl="0" eaLnBrk="1" latinLnBrk="0" hangingPunct="1">
                        <a:lnSpc>
                          <a:spcPct val="90000"/>
                        </a:lnSpc>
                      </a:pPr>
                      <a:r>
                        <a:rPr lang="ru-RU" sz="1400" b="1" i="1" u="non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 предоставляется Бюджетный кредит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108292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1.</a:t>
                      </a: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4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Результат исполнения плана по доходам субъектом РФ </a:t>
                      </a: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(муниципальным образованием).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4D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just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Хороший</a:t>
                      </a:r>
                      <a:r>
                        <a:rPr lang="ru-RU" sz="1200" b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результат </a:t>
                      </a: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 более 100% исполнения  плана по доходам,</a:t>
                      </a:r>
                    </a:p>
                    <a:p>
                      <a:pPr marL="0" lvl="0" algn="just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Средний результат -  от </a:t>
                      </a: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9</a:t>
                      </a: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 до 100%,</a:t>
                      </a:r>
                    </a:p>
                    <a:p>
                      <a:pPr marL="0" lvl="0" algn="just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Ниже среднего результат -  менее </a:t>
                      </a: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9</a:t>
                      </a: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0%.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4D2"/>
                    </a:solidFill>
                  </a:tcPr>
                </a:tc>
              </a:tr>
              <a:tr h="115467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2.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4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Расчетная доля заемных средств к доходам</a:t>
                      </a: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за исключением субсидий, субвенций и иных межбюджетных трансфертов, имеющих целевое назначение</a:t>
                      </a:r>
                      <a:r>
                        <a:rPr lang="ru-RU" sz="1200" b="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(кредиты, полученные в кредитных организациях, </a:t>
                      </a:r>
                      <a:r>
                        <a:rPr lang="ru-RU" sz="1200" b="0" i="1" u="sng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кредиты, полученные от других бюджетов бюджетной системы РФ</a:t>
                      </a:r>
                      <a:r>
                        <a:rPr lang="ru-RU" sz="1200" b="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ценные бумаги ,  гарантии и другие). </a:t>
                      </a:r>
                      <a:endParaRPr lang="ru-RU" sz="1200" b="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4D2"/>
                    </a:solidFill>
                  </a:tcPr>
                </a:tc>
                <a:tc>
                  <a:txBody>
                    <a:bodyPr/>
                    <a:lstStyle/>
                    <a:p>
                      <a:pPr marL="0" lvl="1" indent="0" algn="just">
                        <a:lnSpc>
                          <a:spcPct val="100000"/>
                        </a:lnSpc>
                      </a:pP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Хороший</a:t>
                      </a:r>
                      <a:r>
                        <a:rPr lang="ru-RU" sz="1200" b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результат </a:t>
                      </a: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(низкий риск)    - до 10%  заемных средств к доходам,</a:t>
                      </a:r>
                    </a:p>
                    <a:p>
                      <a:pPr marL="0" lvl="1" indent="0" algn="just">
                        <a:lnSpc>
                          <a:spcPct val="100000"/>
                        </a:lnSpc>
                      </a:pP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Средний результат (средний риск) –  от 10% до 25%,</a:t>
                      </a:r>
                    </a:p>
                    <a:p>
                      <a:pPr marL="0" lvl="1" indent="0" algn="just">
                        <a:lnSpc>
                          <a:spcPct val="100000"/>
                        </a:lnSpc>
                      </a:pP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Ниже среднего</a:t>
                      </a:r>
                      <a:r>
                        <a:rPr lang="ru-RU" sz="1200" b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(высокий риск) -  от 25%  и более.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4D2"/>
                    </a:solidFill>
                  </a:tcPr>
                </a:tc>
              </a:tr>
              <a:tr h="158742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3.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4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Расчетная доля межбюджетных трансфертов  из федерального бюджета </a:t>
                      </a: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 отношению к собственным доходам консолидированного бюджета субъекта РФ.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4D2"/>
                    </a:solidFill>
                  </a:tcPr>
                </a:tc>
                <a:tc>
                  <a:txBody>
                    <a:bodyPr/>
                    <a:lstStyle/>
                    <a:p>
                      <a:pPr lvl="0" algn="just">
                        <a:lnSpc>
                          <a:spcPct val="100000"/>
                        </a:lnSpc>
                      </a:pP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Хороший</a:t>
                      </a:r>
                      <a:r>
                        <a:rPr lang="ru-RU" sz="1200" b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результат </a:t>
                      </a: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– менее 5% доля межбюджетных трансфертов в объеме   собственных доходов,</a:t>
                      </a:r>
                    </a:p>
                    <a:p>
                      <a:pPr lvl="0" algn="just">
                        <a:lnSpc>
                          <a:spcPct val="100000"/>
                        </a:lnSpc>
                      </a:pP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Средний результат – от 5 до 20 %,</a:t>
                      </a:r>
                    </a:p>
                    <a:p>
                      <a:pPr lvl="0" algn="just">
                        <a:lnSpc>
                          <a:spcPct val="100000"/>
                        </a:lnSpc>
                      </a:pP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Ниже среднего результат – более 20%.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4D2"/>
                    </a:solidFill>
                  </a:tcPr>
                </a:tc>
              </a:tr>
            </a:tbl>
          </a:graphicData>
        </a:graphic>
      </p:graphicFrame>
      <p:sp>
        <p:nvSpPr>
          <p:cNvPr id="6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5651500" y="6492875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ru-RU" sz="1400" dirty="0" smtClean="0">
                <a:latin typeface="Monotype Corsiva" pitchFamily="66" charset="0"/>
              </a:rPr>
              <a:t>Слайд </a:t>
            </a:r>
            <a:fld id="{9AB7F0A8-64D0-41EA-A37A-2AE4583127F6}" type="slidenum">
              <a:rPr lang="ru-RU" sz="1400" smtClean="0">
                <a:latin typeface="Monotype Corsiva" pitchFamily="66" charset="0"/>
              </a:rPr>
              <a:pPr>
                <a:defRPr/>
              </a:pPr>
              <a:t>20</a:t>
            </a:fld>
            <a:endParaRPr lang="ru-RU" sz="1400" dirty="0">
              <a:latin typeface="Monotype Corsiva" pitchFamily="66" charset="0"/>
            </a:endParaRPr>
          </a:p>
        </p:txBody>
      </p:sp>
      <p:sp>
        <p:nvSpPr>
          <p:cNvPr id="7" name="Стрелка вправо 6"/>
          <p:cNvSpPr/>
          <p:nvPr/>
        </p:nvSpPr>
        <p:spPr>
          <a:xfrm flipV="1">
            <a:off x="5219700" y="1989138"/>
            <a:ext cx="360363" cy="2159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5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513"/>
          </a:xfrm>
        </p:spPr>
        <p:txBody>
          <a:bodyPr/>
          <a:lstStyle/>
          <a:p>
            <a:pPr algn="ctr">
              <a:lnSpc>
                <a:spcPct val="80000"/>
              </a:lnSpc>
              <a:defRPr/>
            </a:pPr>
            <a:r>
              <a:rPr sz="2200" kern="1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Рейтингирование</a:t>
            </a:r>
            <a:r>
              <a:rPr sz="2200" kern="1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sz="2200" kern="1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субъектов</a:t>
            </a:r>
            <a:r>
              <a:rPr sz="2200" kern="1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kern="1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Российской</a:t>
            </a:r>
            <a:r>
              <a:rPr sz="2200" kern="1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kern="1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Федерации</a:t>
            </a:r>
            <a:r>
              <a:rPr sz="2200" kern="1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sz="2200" kern="1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sz="2200" kern="1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sz="2200" kern="1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муниципальных</a:t>
            </a:r>
            <a:r>
              <a:rPr sz="2200" kern="1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kern="1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образований</a:t>
            </a:r>
            <a:r>
              <a:rPr sz="2200" kern="1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sz="2200" kern="1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aphicFrame>
        <p:nvGraphicFramePr>
          <p:cNvPr id="24628" name="Group 52"/>
          <p:cNvGraphicFramePr>
            <a:graphicFrameLocks noGrp="1"/>
          </p:cNvGraphicFramePr>
          <p:nvPr>
            <p:ph idx="1"/>
          </p:nvPr>
        </p:nvGraphicFramePr>
        <p:xfrm>
          <a:off x="144463" y="1116013"/>
          <a:ext cx="8893175" cy="5189537"/>
        </p:xfrm>
        <a:graphic>
          <a:graphicData uri="http://schemas.openxmlformats.org/drawingml/2006/table">
            <a:tbl>
              <a:tblPr/>
              <a:tblGrid>
                <a:gridCol w="565642"/>
                <a:gridCol w="2926239"/>
                <a:gridCol w="2766600"/>
                <a:gridCol w="2634000"/>
              </a:tblGrid>
              <a:tr h="3025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№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Дополнительные показатели 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Основание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Коэффициенты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440005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Показатели, </a:t>
                      </a:r>
                      <a:r>
                        <a:rPr kumimoji="0" lang="ru-RU" sz="1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повышающие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очередность предоставления Бюджетных кредитов </a:t>
                      </a: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361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1.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4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Вид кассового обслуживания исполнения бюджета субъекта РФ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(местного бюджета). 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4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Полное кассовое обслуживание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региональных и местных бюджетов в Управлении, 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4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Коэффициент - 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0.7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4D2"/>
                    </a:solidFill>
                  </a:tcPr>
                </a:tc>
              </a:tr>
              <a:tr h="729839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2.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4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Срок предоставления кредитов на день предоставления кредита (недостаточно средств на ЕКС)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4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Срок предоставления кредита до 20 дней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4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Коэффициент - 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0.9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4D2"/>
                    </a:solidFill>
                  </a:tcPr>
                </a:tc>
              </a:tr>
              <a:tr h="522983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Показатели, </a:t>
                      </a:r>
                      <a:r>
                        <a:rPr kumimoji="0" lang="ru-RU" sz="1600" b="1" i="0" u="sng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понижающие</a:t>
                      </a: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 очередность предоставления бюджетных кредитов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4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4D2"/>
                    </a:solidFill>
                  </a:tcPr>
                </a:tc>
              </a:tr>
              <a:tr h="7298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1.</a:t>
                      </a: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4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Несвоевременный возврат Бюджетных кредитов </a:t>
                      </a: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и уплаты процентов по Кредитам  в установленный  срок. </a:t>
                      </a:r>
                      <a:endParaRPr kumimoji="0" lang="ru-RU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4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Не возврат  Бюджетного кредита</a:t>
                      </a:r>
                      <a:endParaRPr kumimoji="0" 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4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Коэффициент– </a:t>
                      </a: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3.0 </a:t>
                      </a: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4D2"/>
                    </a:solidFill>
                  </a:tcPr>
                </a:tc>
              </a:tr>
              <a:tr h="7425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2.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4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Изменение Лимита на кредитные средства </a:t>
                      </a: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связи с изменением объема доходов бюджета, за исключением субсидий, субвенций и иных межбюджетных трансфертов, имеющих целевое назначение (снижение доходов).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4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Изменение лимита более 3 раз</a:t>
                      </a:r>
                      <a:endParaRPr kumimoji="0" lang="ru-RU" sz="1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4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Коэффициент– </a:t>
                      </a: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1.2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4D2"/>
                    </a:solidFill>
                  </a:tcPr>
                </a:tc>
              </a:tr>
              <a:tr h="7298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3.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4D2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pPr lvl="0" algn="just">
                        <a:lnSpc>
                          <a:spcPct val="90000"/>
                        </a:lnSpc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Неисполнение  требований в соответствии с нормативно – правовыми актами </a:t>
                      </a: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по предоставлению Бюджетных кредитов.</a:t>
                      </a: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4D2"/>
                    </a:solidFill>
                  </a:tcPr>
                </a:tc>
                <a:tc>
                  <a:txBody>
                    <a:bodyPr/>
                    <a:lstStyle/>
                    <a:p>
                      <a:pPr lvl="0" algn="just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совокупности более  3 нарушений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4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Коэффициент– </a:t>
                      </a: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1.1</a:t>
                      </a: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4D2"/>
                    </a:solidFill>
                  </a:tcPr>
                </a:tc>
              </a:tr>
            </a:tbl>
          </a:graphicData>
        </a:graphic>
      </p:graphicFrame>
      <p:sp>
        <p:nvSpPr>
          <p:cNvPr id="6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5651500" y="6492875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ru-RU" sz="1400" dirty="0" smtClean="0">
                <a:latin typeface="Monotype Corsiva" pitchFamily="66" charset="0"/>
              </a:rPr>
              <a:t>Слайд </a:t>
            </a:r>
            <a:fld id="{D8F646BB-B581-48D5-837C-347AFDA5C010}" type="slidenum">
              <a:rPr lang="ru-RU" sz="1400" smtClean="0">
                <a:latin typeface="Monotype Corsiva" pitchFamily="66" charset="0"/>
              </a:rPr>
              <a:pPr>
                <a:defRPr/>
              </a:pPr>
              <a:t>21</a:t>
            </a:fld>
            <a:endParaRPr lang="ru-RU" sz="1400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6" descr="7077_NpAdvHover_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 l="9686"/>
          <a:stretch>
            <a:fillRect/>
          </a:stretch>
        </p:blipFill>
        <p:spPr bwMode="auto">
          <a:xfrm>
            <a:off x="0" y="1341438"/>
            <a:ext cx="3697288" cy="33829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24579" name="Рисунок 128" descr="Emblem-Money-64.png"/>
          <p:cNvPicPr>
            <a:picLocks noChangeAspect="1"/>
          </p:cNvPicPr>
          <p:nvPr/>
        </p:nvPicPr>
        <p:blipFill>
          <a:blip r:embed="rId3">
            <a:lum bright="70000" contrast="-70000"/>
          </a:blip>
          <a:srcRect/>
          <a:stretch>
            <a:fillRect/>
          </a:stretch>
        </p:blipFill>
        <p:spPr bwMode="auto">
          <a:xfrm>
            <a:off x="5508625" y="1290638"/>
            <a:ext cx="3635375" cy="349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00113" y="0"/>
            <a:ext cx="7488237" cy="90805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sz="2200" kern="1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Операции по покупке (продаже) иностранной валюты</a:t>
            </a:r>
            <a:endParaRPr sz="2200" kern="10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7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5651500" y="6492875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ru-RU" sz="1400" dirty="0" smtClean="0">
                <a:latin typeface="Monotype Corsiva" pitchFamily="66" charset="0"/>
              </a:rPr>
              <a:t>Слайд </a:t>
            </a:r>
            <a:fld id="{9E06DD3A-44EB-4FB8-A0B7-2B2F97941884}" type="slidenum">
              <a:rPr lang="ru-RU" sz="1400" smtClean="0">
                <a:latin typeface="Monotype Corsiva" pitchFamily="66" charset="0"/>
              </a:rPr>
              <a:pPr>
                <a:defRPr/>
              </a:pPr>
              <a:t>22</a:t>
            </a:fld>
            <a:endParaRPr lang="ru-RU" sz="1400" dirty="0">
              <a:latin typeface="Monotype Corsiva" pitchFamily="66" charset="0"/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611560" y="476672"/>
          <a:ext cx="7152456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8" name="Схема 7"/>
          <p:cNvGraphicFramePr/>
          <p:nvPr/>
        </p:nvGraphicFramePr>
        <p:xfrm>
          <a:off x="1619672" y="3284984"/>
          <a:ext cx="5136232" cy="3184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ChangeArrowheads="1"/>
          </p:cNvSpPr>
          <p:nvPr/>
        </p:nvSpPr>
        <p:spPr bwMode="auto">
          <a:xfrm>
            <a:off x="3214688" y="2500313"/>
            <a:ext cx="1406525" cy="3651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marL="3175" indent="-3175" algn="ctr">
              <a:spcBef>
                <a:spcPct val="20000"/>
              </a:spcBef>
            </a:pPr>
            <a:r>
              <a:rPr lang="ru-RU" sz="1200" b="1" i="1">
                <a:latin typeface="Times New Roman Cyr"/>
              </a:rPr>
              <a:t>Предложения</a:t>
            </a:r>
            <a:r>
              <a:rPr lang="ru-RU" sz="1600" b="1" i="1">
                <a:latin typeface="Times New Roman Cyr"/>
              </a:rPr>
              <a:t> </a:t>
            </a:r>
            <a:r>
              <a:rPr lang="ru-RU" sz="1200" b="1" i="1">
                <a:latin typeface="Times New Roman Cyr"/>
              </a:rPr>
              <a:t>о</a:t>
            </a:r>
            <a:r>
              <a:rPr lang="ru-RU" sz="1600" b="1" i="1">
                <a:latin typeface="Times New Roman Cyr"/>
              </a:rPr>
              <a:t> </a:t>
            </a:r>
            <a:r>
              <a:rPr lang="ru-RU" sz="1200" b="1" i="1">
                <a:latin typeface="Times New Roman Cyr"/>
              </a:rPr>
              <a:t>покупке</a:t>
            </a:r>
          </a:p>
        </p:txBody>
      </p:sp>
      <p:sp>
        <p:nvSpPr>
          <p:cNvPr id="25603" name="Rectangle 4"/>
          <p:cNvSpPr>
            <a:spLocks noChangeArrowheads="1"/>
          </p:cNvSpPr>
          <p:nvPr/>
        </p:nvSpPr>
        <p:spPr bwMode="auto">
          <a:xfrm>
            <a:off x="5929313" y="4714875"/>
            <a:ext cx="1152525" cy="863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marL="3175" indent="-3175" algn="ctr">
              <a:spcBef>
                <a:spcPct val="20000"/>
              </a:spcBef>
            </a:pPr>
            <a:r>
              <a:rPr lang="ru-RU" sz="1200" b="1" i="1">
                <a:latin typeface="Times New Roman" pitchFamily="18" charset="0"/>
              </a:rPr>
              <a:t>Заявки на продажу (лимит</a:t>
            </a:r>
            <a:r>
              <a:rPr lang="ru-RU" sz="1600" b="1" i="1">
                <a:latin typeface="Times New Roman" pitchFamily="18" charset="0"/>
              </a:rPr>
              <a:t>)</a:t>
            </a:r>
          </a:p>
        </p:txBody>
      </p:sp>
      <p:sp>
        <p:nvSpPr>
          <p:cNvPr id="25604" name="Rectangle 6"/>
          <p:cNvSpPr>
            <a:spLocks noChangeArrowheads="1"/>
          </p:cNvSpPr>
          <p:nvPr/>
        </p:nvSpPr>
        <p:spPr bwMode="auto">
          <a:xfrm>
            <a:off x="1276350" y="3357563"/>
            <a:ext cx="1079500" cy="5762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marL="3175" indent="-3175" algn="ctr">
              <a:spcBef>
                <a:spcPct val="20000"/>
              </a:spcBef>
            </a:pPr>
            <a:r>
              <a:rPr lang="ru-RU" sz="1200" b="1" i="1">
                <a:latin typeface="Times New Roman Cyr"/>
              </a:rPr>
              <a:t>Ставка отсечения</a:t>
            </a:r>
          </a:p>
        </p:txBody>
      </p:sp>
      <p:sp>
        <p:nvSpPr>
          <p:cNvPr id="25605" name="AutoShape 7"/>
          <p:cNvSpPr>
            <a:spLocks noChangeArrowheads="1"/>
          </p:cNvSpPr>
          <p:nvPr/>
        </p:nvSpPr>
        <p:spPr bwMode="auto">
          <a:xfrm rot="-2186294">
            <a:off x="1296988" y="3775075"/>
            <a:ext cx="5684837" cy="1870075"/>
          </a:xfrm>
          <a:prstGeom prst="flowChartPreparation">
            <a:avLst/>
          </a:prstGeom>
          <a:noFill/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5606" name="Rectangle 8"/>
          <p:cNvSpPr>
            <a:spLocks noChangeArrowheads="1"/>
          </p:cNvSpPr>
          <p:nvPr/>
        </p:nvSpPr>
        <p:spPr bwMode="auto">
          <a:xfrm>
            <a:off x="2571750" y="3500438"/>
            <a:ext cx="936625" cy="5048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marL="3175" indent="-3175" algn="ctr">
              <a:spcBef>
                <a:spcPct val="20000"/>
              </a:spcBef>
            </a:pPr>
            <a:r>
              <a:rPr lang="ru-RU" sz="1200" b="1" i="1">
                <a:latin typeface="Times New Roman" pitchFamily="18" charset="0"/>
              </a:rPr>
              <a:t>Свод заявок</a:t>
            </a:r>
          </a:p>
        </p:txBody>
      </p:sp>
      <p:sp>
        <p:nvSpPr>
          <p:cNvPr id="25607" name="Rectangle 9"/>
          <p:cNvSpPr>
            <a:spLocks noChangeArrowheads="1"/>
          </p:cNvSpPr>
          <p:nvPr/>
        </p:nvSpPr>
        <p:spPr bwMode="auto">
          <a:xfrm>
            <a:off x="4527550" y="5434013"/>
            <a:ext cx="1327150" cy="5048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marL="3175" indent="-3175" algn="ctr">
              <a:spcBef>
                <a:spcPct val="20000"/>
              </a:spcBef>
            </a:pPr>
            <a:r>
              <a:rPr lang="ru-RU" sz="1200" b="1" i="1">
                <a:latin typeface="Times New Roman Cyr"/>
              </a:rPr>
              <a:t>Исполнение сделок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0"/>
            <a:ext cx="91440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accent2"/>
                </a:solidFill>
                <a:latin typeface="Times New Roman Cyr" pitchFamily="18" charset="0"/>
              </a:rPr>
              <a:t/>
            </a:r>
            <a:br>
              <a:rPr lang="ru-RU" b="1" dirty="0">
                <a:solidFill>
                  <a:schemeClr val="accent2"/>
                </a:solidFill>
                <a:latin typeface="Times New Roman Cyr" pitchFamily="18" charset="0"/>
              </a:rPr>
            </a:br>
            <a:r>
              <a:rPr lang="ru-RU" b="1" dirty="0">
                <a:solidFill>
                  <a:schemeClr val="accent2"/>
                </a:solidFill>
                <a:latin typeface="Times New Roman Cyr" pitchFamily="18" charset="0"/>
              </a:rPr>
              <a:t/>
            </a:r>
            <a:br>
              <a:rPr lang="ru-RU" b="1" dirty="0">
                <a:solidFill>
                  <a:schemeClr val="accent2"/>
                </a:solidFill>
                <a:latin typeface="Times New Roman Cyr" pitchFamily="18" charset="0"/>
              </a:rPr>
            </a:br>
            <a:r>
              <a:rPr lang="ru-RU" sz="2200" b="1" kern="1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Схема проведения операций по сделкам </a:t>
            </a:r>
            <a:r>
              <a:rPr lang="ru-RU" sz="2200" b="1" kern="1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репо</a:t>
            </a:r>
            <a:r>
              <a:rPr lang="ru-RU" sz="2200" b="1" kern="1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не на</a:t>
            </a:r>
          </a:p>
          <a:p>
            <a:pPr algn="ctr">
              <a:defRPr/>
            </a:pPr>
            <a:r>
              <a:rPr lang="ru-RU" sz="2200" b="1" kern="1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организованных торгах при участии</a:t>
            </a:r>
            <a:r>
              <a:rPr lang="en-US" sz="2200" b="1" kern="1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kern="1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Банка России </a:t>
            </a:r>
          </a:p>
          <a:p>
            <a:pPr algn="ctr">
              <a:defRPr/>
            </a:pPr>
            <a:endParaRPr lang="ru-RU" sz="2000" b="1" dirty="0">
              <a:latin typeface="Lucida Sans Unicode" pitchFamily="34" charset="0"/>
              <a:cs typeface="Lucida Sans Unicode" pitchFamily="34" charset="0"/>
            </a:endParaRPr>
          </a:p>
        </p:txBody>
      </p:sp>
      <p:sp>
        <p:nvSpPr>
          <p:cNvPr id="26634" name="Rectangle 15"/>
          <p:cNvSpPr>
            <a:spLocks noChangeArrowheads="1"/>
          </p:cNvSpPr>
          <p:nvPr/>
        </p:nvSpPr>
        <p:spPr bwMode="auto">
          <a:xfrm>
            <a:off x="142875" y="2643188"/>
            <a:ext cx="1428750" cy="76993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Ctr="1"/>
          <a:lstStyle/>
          <a:p>
            <a:pPr algn="ctr">
              <a:defRPr/>
            </a:pPr>
            <a:endParaRPr lang="ru-RU" sz="1400" b="1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400" b="1">
                <a:latin typeface="Times New Roman" pitchFamily="18" charset="0"/>
                <a:cs typeface="Times New Roman" pitchFamily="18" charset="0"/>
              </a:rPr>
              <a:t>Банк России</a:t>
            </a:r>
          </a:p>
        </p:txBody>
      </p:sp>
      <p:sp>
        <p:nvSpPr>
          <p:cNvPr id="26635" name="Rectangle 4"/>
          <p:cNvSpPr>
            <a:spLocks noChangeArrowheads="1"/>
          </p:cNvSpPr>
          <p:nvPr/>
        </p:nvSpPr>
        <p:spPr bwMode="auto">
          <a:xfrm>
            <a:off x="6929438" y="5286375"/>
            <a:ext cx="1911350" cy="8667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1400" b="1">
                <a:latin typeface="Times New Roman" pitchFamily="18" charset="0"/>
                <a:cs typeface="Times New Roman" pitchFamily="18" charset="0"/>
              </a:rPr>
              <a:t>Кредитные</a:t>
            </a:r>
          </a:p>
          <a:p>
            <a:pPr algn="ctr">
              <a:defRPr/>
            </a:pPr>
            <a:r>
              <a:rPr lang="ru-RU" sz="1400" b="1">
                <a:latin typeface="Times New Roman" pitchFamily="18" charset="0"/>
                <a:cs typeface="Times New Roman" pitchFamily="18" charset="0"/>
              </a:rPr>
              <a:t>организации</a:t>
            </a:r>
          </a:p>
        </p:txBody>
      </p:sp>
      <p:sp>
        <p:nvSpPr>
          <p:cNvPr id="64" name="Овал 63"/>
          <p:cNvSpPr/>
          <p:nvPr/>
        </p:nvSpPr>
        <p:spPr>
          <a:xfrm>
            <a:off x="3500438" y="2928938"/>
            <a:ext cx="285750" cy="285750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>
                <a:lumMod val="95000"/>
                <a:lumOff val="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" name="Овал 63"/>
          <p:cNvSpPr/>
          <p:nvPr/>
        </p:nvSpPr>
        <p:spPr>
          <a:xfrm>
            <a:off x="5568950" y="5867400"/>
            <a:ext cx="285750" cy="285750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>
                <a:lumMod val="95000"/>
                <a:lumOff val="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3" name="Овал 63"/>
          <p:cNvSpPr/>
          <p:nvPr/>
        </p:nvSpPr>
        <p:spPr>
          <a:xfrm>
            <a:off x="1409700" y="4291013"/>
            <a:ext cx="285750" cy="285750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>
                <a:lumMod val="95000"/>
                <a:lumOff val="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4" name="Овал 63"/>
          <p:cNvSpPr/>
          <p:nvPr/>
        </p:nvSpPr>
        <p:spPr>
          <a:xfrm>
            <a:off x="2139950" y="3860800"/>
            <a:ext cx="285750" cy="285750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>
                <a:lumMod val="95000"/>
                <a:lumOff val="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5" name="Овал 63"/>
          <p:cNvSpPr/>
          <p:nvPr/>
        </p:nvSpPr>
        <p:spPr>
          <a:xfrm>
            <a:off x="5713413" y="4714875"/>
            <a:ext cx="285750" cy="285750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>
                <a:lumMod val="95000"/>
                <a:lumOff val="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dirty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6" name="Овал 63"/>
          <p:cNvSpPr/>
          <p:nvPr/>
        </p:nvSpPr>
        <p:spPr>
          <a:xfrm>
            <a:off x="2644775" y="3284538"/>
            <a:ext cx="285750" cy="285750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>
                <a:lumMod val="95000"/>
                <a:lumOff val="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25617" name="AutoShape 19"/>
          <p:cNvSpPr>
            <a:spLocks noChangeArrowheads="1"/>
          </p:cNvSpPr>
          <p:nvPr/>
        </p:nvSpPr>
        <p:spPr bwMode="auto">
          <a:xfrm rot="2923065">
            <a:off x="1969295" y="3872706"/>
            <a:ext cx="1223962" cy="92075"/>
          </a:xfrm>
          <a:prstGeom prst="rightArrow">
            <a:avLst>
              <a:gd name="adj1" fmla="val 50000"/>
              <a:gd name="adj2" fmla="val 33232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5618" name="AutoShape 20"/>
          <p:cNvSpPr>
            <a:spLocks noChangeArrowheads="1"/>
          </p:cNvSpPr>
          <p:nvPr/>
        </p:nvSpPr>
        <p:spPr bwMode="auto">
          <a:xfrm rot="2923065">
            <a:off x="2870995" y="3202781"/>
            <a:ext cx="1223962" cy="92075"/>
          </a:xfrm>
          <a:prstGeom prst="rightArrow">
            <a:avLst>
              <a:gd name="adj1" fmla="val 50000"/>
              <a:gd name="adj2" fmla="val 33232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5619" name="AutoShape 21"/>
          <p:cNvSpPr>
            <a:spLocks noChangeArrowheads="1"/>
          </p:cNvSpPr>
          <p:nvPr/>
        </p:nvSpPr>
        <p:spPr bwMode="auto">
          <a:xfrm rot="-7876935">
            <a:off x="2559050" y="3414713"/>
            <a:ext cx="1222375" cy="101600"/>
          </a:xfrm>
          <a:prstGeom prst="rightArrow">
            <a:avLst>
              <a:gd name="adj1" fmla="val 50000"/>
              <a:gd name="adj2" fmla="val 30078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5620" name="AutoShape 22"/>
          <p:cNvSpPr>
            <a:spLocks noChangeArrowheads="1"/>
          </p:cNvSpPr>
          <p:nvPr/>
        </p:nvSpPr>
        <p:spPr bwMode="auto">
          <a:xfrm rot="-9369524">
            <a:off x="5295900" y="5346700"/>
            <a:ext cx="1222375" cy="101600"/>
          </a:xfrm>
          <a:prstGeom prst="rightArrow">
            <a:avLst>
              <a:gd name="adj1" fmla="val 50000"/>
              <a:gd name="adj2" fmla="val 30078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5633" name="Rectangle 23"/>
          <p:cNvSpPr>
            <a:spLocks noChangeArrowheads="1"/>
          </p:cNvSpPr>
          <p:nvPr/>
        </p:nvSpPr>
        <p:spPr bwMode="auto">
          <a:xfrm>
            <a:off x="342900" y="3860800"/>
            <a:ext cx="1293813" cy="5762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marL="3175" indent="-3175" algn="ctr">
              <a:spcBef>
                <a:spcPct val="20000"/>
              </a:spcBef>
            </a:pPr>
            <a:r>
              <a:rPr lang="ru-RU" sz="1200" b="1" i="1">
                <a:latin typeface="Times New Roman Cyr"/>
              </a:rPr>
              <a:t>Исполнение сделок</a:t>
            </a:r>
          </a:p>
        </p:txBody>
      </p:sp>
      <p:sp>
        <p:nvSpPr>
          <p:cNvPr id="25622" name="AutoShape 25"/>
          <p:cNvSpPr>
            <a:spLocks noChangeArrowheads="1"/>
          </p:cNvSpPr>
          <p:nvPr/>
        </p:nvSpPr>
        <p:spPr bwMode="auto">
          <a:xfrm rot="2923065">
            <a:off x="1266032" y="4355306"/>
            <a:ext cx="1223962" cy="92075"/>
          </a:xfrm>
          <a:prstGeom prst="rightArrow">
            <a:avLst>
              <a:gd name="adj1" fmla="val 50000"/>
              <a:gd name="adj2" fmla="val 33232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grpSp>
        <p:nvGrpSpPr>
          <p:cNvPr id="25637" name="Group 29"/>
          <p:cNvGrpSpPr>
            <a:grpSpLocks/>
          </p:cNvGrpSpPr>
          <p:nvPr/>
        </p:nvGrpSpPr>
        <p:grpSpPr bwMode="auto">
          <a:xfrm>
            <a:off x="4643438" y="3214688"/>
            <a:ext cx="1439862" cy="863600"/>
            <a:chOff x="4150" y="771"/>
            <a:chExt cx="1224" cy="635"/>
          </a:xfrm>
        </p:grpSpPr>
        <p:sp>
          <p:nvSpPr>
            <p:cNvPr id="25668" name="AutoShape 30"/>
            <p:cNvSpPr>
              <a:spLocks noChangeArrowheads="1"/>
            </p:cNvSpPr>
            <p:nvPr/>
          </p:nvSpPr>
          <p:spPr bwMode="auto">
            <a:xfrm>
              <a:off x="4150" y="771"/>
              <a:ext cx="1224" cy="635"/>
            </a:xfrm>
            <a:prstGeom prst="flowChartMultidocumen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5669" name="Rectangle 31"/>
            <p:cNvSpPr>
              <a:spLocks noChangeArrowheads="1"/>
            </p:cNvSpPr>
            <p:nvPr/>
          </p:nvSpPr>
          <p:spPr bwMode="auto">
            <a:xfrm>
              <a:off x="4150" y="928"/>
              <a:ext cx="1134" cy="31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marL="3175" indent="-3175">
                <a:spcBef>
                  <a:spcPct val="20000"/>
                </a:spcBef>
              </a:pPr>
              <a:r>
                <a:rPr lang="ru-RU" sz="1600">
                  <a:latin typeface="Times New Roman" pitchFamily="18" charset="0"/>
                </a:rPr>
                <a:t>Гос. ценные бумаги</a:t>
              </a:r>
            </a:p>
          </p:txBody>
        </p:sp>
      </p:grpSp>
      <p:sp>
        <p:nvSpPr>
          <p:cNvPr id="25624" name="AutoShape 32"/>
          <p:cNvSpPr>
            <a:spLocks noChangeArrowheads="1"/>
          </p:cNvSpPr>
          <p:nvPr/>
        </p:nvSpPr>
        <p:spPr bwMode="auto">
          <a:xfrm rot="1469870">
            <a:off x="5186363" y="5510213"/>
            <a:ext cx="1223962" cy="80962"/>
          </a:xfrm>
          <a:prstGeom prst="leftRightArrow">
            <a:avLst>
              <a:gd name="adj1" fmla="val 50000"/>
              <a:gd name="adj2" fmla="val 30235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6650" name="Rectangle 33"/>
          <p:cNvSpPr>
            <a:spLocks noChangeArrowheads="1"/>
          </p:cNvSpPr>
          <p:nvPr/>
        </p:nvSpPr>
        <p:spPr bwMode="auto">
          <a:xfrm>
            <a:off x="7286625" y="1643063"/>
            <a:ext cx="1603375" cy="65246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5644" name="Text Box 34"/>
          <p:cNvSpPr txBox="1">
            <a:spLocks noChangeArrowheads="1"/>
          </p:cNvSpPr>
          <p:nvPr/>
        </p:nvSpPr>
        <p:spPr bwMode="auto">
          <a:xfrm>
            <a:off x="7286625" y="1857375"/>
            <a:ext cx="16430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400" b="1">
                <a:latin typeface="Times New Roman" pitchFamily="18" charset="0"/>
                <a:cs typeface="Times New Roman" pitchFamily="18" charset="0"/>
              </a:rPr>
              <a:t>Минфин России</a:t>
            </a:r>
          </a:p>
        </p:txBody>
      </p:sp>
      <p:sp>
        <p:nvSpPr>
          <p:cNvPr id="25645" name="Rectangle 36"/>
          <p:cNvSpPr>
            <a:spLocks noChangeArrowheads="1"/>
          </p:cNvSpPr>
          <p:nvPr/>
        </p:nvSpPr>
        <p:spPr bwMode="auto">
          <a:xfrm>
            <a:off x="6000750" y="2214563"/>
            <a:ext cx="1000125" cy="2873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marL="3175" indent="-3175" algn="ctr">
              <a:spcBef>
                <a:spcPct val="20000"/>
              </a:spcBef>
            </a:pPr>
            <a:r>
              <a:rPr lang="ru-RU" sz="1200" b="1" i="1">
                <a:latin typeface="Times New Roman Cyr"/>
              </a:rPr>
              <a:t>Отчет</a:t>
            </a:r>
          </a:p>
        </p:txBody>
      </p:sp>
      <p:sp>
        <p:nvSpPr>
          <p:cNvPr id="7" name="Овал 63"/>
          <p:cNvSpPr/>
          <p:nvPr/>
        </p:nvSpPr>
        <p:spPr>
          <a:xfrm>
            <a:off x="6858000" y="2214563"/>
            <a:ext cx="285750" cy="285750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>
                <a:lumMod val="95000"/>
                <a:lumOff val="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26654" name="Rectangle 38"/>
          <p:cNvSpPr>
            <a:spLocks noChangeArrowheads="1"/>
          </p:cNvSpPr>
          <p:nvPr/>
        </p:nvSpPr>
        <p:spPr bwMode="auto">
          <a:xfrm>
            <a:off x="7286625" y="2286000"/>
            <a:ext cx="1603375" cy="64293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5650" name="Text Box 39"/>
          <p:cNvSpPr txBox="1">
            <a:spLocks noChangeArrowheads="1"/>
          </p:cNvSpPr>
          <p:nvPr/>
        </p:nvSpPr>
        <p:spPr bwMode="auto">
          <a:xfrm>
            <a:off x="7286625" y="2428875"/>
            <a:ext cx="16430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400" b="1">
                <a:latin typeface="Times New Roman" pitchFamily="18" charset="0"/>
                <a:cs typeface="Times New Roman" pitchFamily="18" charset="0"/>
              </a:rPr>
              <a:t>Банк России</a:t>
            </a:r>
          </a:p>
        </p:txBody>
      </p:sp>
      <p:sp>
        <p:nvSpPr>
          <p:cNvPr id="26656" name="Rectangle 15"/>
          <p:cNvSpPr>
            <a:spLocks noChangeArrowheads="1"/>
          </p:cNvSpPr>
          <p:nvPr/>
        </p:nvSpPr>
        <p:spPr bwMode="auto">
          <a:xfrm>
            <a:off x="4572000" y="1928813"/>
            <a:ext cx="1428750" cy="5715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1400" b="1">
                <a:latin typeface="Times New Roman" pitchFamily="18" charset="0"/>
                <a:cs typeface="Times New Roman" pitchFamily="18" charset="0"/>
              </a:rPr>
              <a:t>Казначейство </a:t>
            </a:r>
          </a:p>
          <a:p>
            <a:pPr algn="ctr">
              <a:defRPr/>
            </a:pPr>
            <a:r>
              <a:rPr lang="ru-RU" sz="1400" b="1">
                <a:latin typeface="Times New Roman" pitchFamily="18" charset="0"/>
                <a:cs typeface="Times New Roman" pitchFamily="18" charset="0"/>
              </a:rPr>
              <a:t>России </a:t>
            </a:r>
          </a:p>
        </p:txBody>
      </p:sp>
      <p:cxnSp>
        <p:nvCxnSpPr>
          <p:cNvPr id="47" name="Прямая соединительная линия 46"/>
          <p:cNvCxnSpPr/>
          <p:nvPr/>
        </p:nvCxnSpPr>
        <p:spPr>
          <a:xfrm rot="10800000">
            <a:off x="857250" y="2143125"/>
            <a:ext cx="3643313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>
            <a:endCxn id="0" idx="0"/>
          </p:cNvCxnSpPr>
          <p:nvPr/>
        </p:nvCxnSpPr>
        <p:spPr>
          <a:xfrm rot="5400000">
            <a:off x="606425" y="2392363"/>
            <a:ext cx="500063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 rot="5400000" flipH="1" flipV="1">
            <a:off x="142082" y="2356644"/>
            <a:ext cx="57150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 стрелкой 59"/>
          <p:cNvCxnSpPr/>
          <p:nvPr/>
        </p:nvCxnSpPr>
        <p:spPr>
          <a:xfrm>
            <a:off x="428625" y="2071688"/>
            <a:ext cx="4071938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58" name="Rectangle 36"/>
          <p:cNvSpPr>
            <a:spLocks noChangeArrowheads="1"/>
          </p:cNvSpPr>
          <p:nvPr/>
        </p:nvSpPr>
        <p:spPr bwMode="auto">
          <a:xfrm>
            <a:off x="857250" y="2143125"/>
            <a:ext cx="3214688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marL="3175" indent="-3175" algn="ctr">
              <a:spcBef>
                <a:spcPct val="20000"/>
              </a:spcBef>
            </a:pPr>
            <a:r>
              <a:rPr lang="ru-RU" sz="1200" b="1" i="1">
                <a:latin typeface="Times New Roman Cyr"/>
              </a:rPr>
              <a:t>Параметры отбора, ставка отсечения</a:t>
            </a:r>
          </a:p>
        </p:txBody>
      </p:sp>
      <p:sp>
        <p:nvSpPr>
          <p:cNvPr id="25659" name="Rectangle 36"/>
          <p:cNvSpPr>
            <a:spLocks noChangeArrowheads="1"/>
          </p:cNvSpPr>
          <p:nvPr/>
        </p:nvSpPr>
        <p:spPr bwMode="auto">
          <a:xfrm>
            <a:off x="785813" y="1785938"/>
            <a:ext cx="2928937" cy="2159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marL="3175" indent="-3175" algn="ctr">
              <a:spcBef>
                <a:spcPct val="20000"/>
              </a:spcBef>
            </a:pPr>
            <a:r>
              <a:rPr lang="ru-RU" sz="1200" b="1" i="1">
                <a:latin typeface="Times New Roman Cyr"/>
              </a:rPr>
              <a:t>Реестр заявок, реестр договоров</a:t>
            </a:r>
          </a:p>
        </p:txBody>
      </p:sp>
      <p:sp>
        <p:nvSpPr>
          <p:cNvPr id="25638" name="AutoShape 22"/>
          <p:cNvSpPr>
            <a:spLocks noChangeArrowheads="1"/>
          </p:cNvSpPr>
          <p:nvPr/>
        </p:nvSpPr>
        <p:spPr bwMode="auto">
          <a:xfrm>
            <a:off x="6215063" y="2143125"/>
            <a:ext cx="928687" cy="71438"/>
          </a:xfrm>
          <a:prstGeom prst="rightArrow">
            <a:avLst>
              <a:gd name="adj1" fmla="val 50000"/>
              <a:gd name="adj2" fmla="val 30080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5663" name="AutoShape 33"/>
          <p:cNvSpPr>
            <a:spLocks noChangeArrowheads="1"/>
          </p:cNvSpPr>
          <p:nvPr/>
        </p:nvSpPr>
        <p:spPr bwMode="auto">
          <a:xfrm>
            <a:off x="2214563" y="5072063"/>
            <a:ext cx="1439862" cy="863600"/>
          </a:xfrm>
          <a:prstGeom prst="flowChartMultidocumen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5664" name="Rectangle 34"/>
          <p:cNvSpPr>
            <a:spLocks noChangeArrowheads="1"/>
          </p:cNvSpPr>
          <p:nvPr/>
        </p:nvSpPr>
        <p:spPr bwMode="auto">
          <a:xfrm>
            <a:off x="2143125" y="5286375"/>
            <a:ext cx="1333500" cy="431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marL="3175" indent="-3175" algn="ctr">
              <a:spcBef>
                <a:spcPct val="20000"/>
              </a:spcBef>
            </a:pPr>
            <a:r>
              <a:rPr lang="ru-RU" sz="1600">
                <a:latin typeface="Times New Roman" pitchFamily="18" charset="0"/>
              </a:rPr>
              <a:t>Средства бюджета</a:t>
            </a:r>
          </a:p>
        </p:txBody>
      </p:sp>
      <p:sp>
        <p:nvSpPr>
          <p:cNvPr id="25665" name="Прямоугольник 68"/>
          <p:cNvSpPr>
            <a:spLocks noChangeArrowheads="1"/>
          </p:cNvSpPr>
          <p:nvPr/>
        </p:nvSpPr>
        <p:spPr bwMode="auto">
          <a:xfrm rot="-2150598">
            <a:off x="2284413" y="4933950"/>
            <a:ext cx="4572000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175" indent="-3175" algn="ctr">
              <a:spcBef>
                <a:spcPct val="20000"/>
              </a:spcBef>
            </a:pPr>
            <a:r>
              <a:rPr lang="ru-RU" sz="1200" i="1">
                <a:latin typeface="Times New Roman" pitchFamily="18" charset="0"/>
                <a:cs typeface="Times New Roman" pitchFamily="18" charset="0"/>
              </a:rPr>
              <a:t>Торговый механизм  Биржи/ИПТС</a:t>
            </a:r>
          </a:p>
          <a:p>
            <a:pPr marL="3175" indent="-3175" algn="ctr">
              <a:spcBef>
                <a:spcPct val="20000"/>
              </a:spcBef>
            </a:pPr>
            <a:r>
              <a:rPr lang="ru-RU" sz="1200" i="1">
                <a:latin typeface="Times New Roman" pitchFamily="18" charset="0"/>
                <a:cs typeface="Times New Roman" pitchFamily="18" charset="0"/>
              </a:rPr>
              <a:t>(Биржа, Депозитарий, НКО, Клиринговая организация)</a:t>
            </a:r>
          </a:p>
        </p:txBody>
      </p:sp>
      <p:sp>
        <p:nvSpPr>
          <p:cNvPr id="25666" name="Прямоугольник 70"/>
          <p:cNvSpPr>
            <a:spLocks noChangeArrowheads="1"/>
          </p:cNvSpPr>
          <p:nvPr/>
        </p:nvSpPr>
        <p:spPr bwMode="auto">
          <a:xfrm rot="-2185182">
            <a:off x="1766888" y="4033838"/>
            <a:ext cx="36115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175" indent="-3175" algn="ctr">
              <a:spcBef>
                <a:spcPct val="20000"/>
              </a:spcBef>
            </a:pPr>
            <a:r>
              <a:rPr lang="ru-RU" sz="2000" i="1">
                <a:latin typeface="Times New Roman" pitchFamily="18" charset="0"/>
                <a:cs typeface="Times New Roman" pitchFamily="18" charset="0"/>
              </a:rPr>
              <a:t>Проведение торгов</a:t>
            </a:r>
          </a:p>
        </p:txBody>
      </p:sp>
      <p:sp>
        <p:nvSpPr>
          <p:cNvPr id="50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5651500" y="6492875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ru-RU" sz="1400" dirty="0" smtClean="0">
                <a:latin typeface="Monotype Corsiva" pitchFamily="66" charset="0"/>
              </a:rPr>
              <a:t>Слайд </a:t>
            </a:r>
            <a:fld id="{5467973A-C492-45CE-B56E-AA25E5ACE5C0}" type="slidenum">
              <a:rPr lang="ru-RU" sz="1400" smtClean="0">
                <a:latin typeface="Monotype Corsiva" pitchFamily="66" charset="0"/>
              </a:rPr>
              <a:pPr>
                <a:defRPr/>
              </a:pPr>
              <a:t>23</a:t>
            </a:fld>
            <a:endParaRPr lang="ru-RU" sz="1400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0"/>
            <a:ext cx="8064500" cy="981075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sz="2200" kern="1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Комплексная модель управления </a:t>
            </a:r>
            <a:br>
              <a:rPr sz="2200" kern="1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sz="2200" kern="1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ликвидностью средств на ЕКС</a:t>
            </a:r>
            <a:endParaRPr sz="2200" kern="1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5651500" y="6492875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ru-RU" sz="1400" dirty="0" smtClean="0">
                <a:latin typeface="Monotype Corsiva" pitchFamily="66" charset="0"/>
              </a:rPr>
              <a:t>Слайд </a:t>
            </a:r>
            <a:fld id="{043505C5-9205-4EB4-803A-CC8696C34571}" type="slidenum">
              <a:rPr lang="ru-RU" sz="1400" smtClean="0">
                <a:latin typeface="Monotype Corsiva" pitchFamily="66" charset="0"/>
              </a:rPr>
              <a:pPr>
                <a:defRPr/>
              </a:pPr>
              <a:t>24</a:t>
            </a:fld>
            <a:endParaRPr lang="ru-RU" sz="1400" dirty="0">
              <a:latin typeface="Monotype Corsiva" pitchFamily="66" charset="0"/>
            </a:endParaRPr>
          </a:p>
        </p:txBody>
      </p:sp>
      <p:graphicFrame>
        <p:nvGraphicFramePr>
          <p:cNvPr id="7" name="Схема 6"/>
          <p:cNvGraphicFramePr/>
          <p:nvPr/>
        </p:nvGraphicFramePr>
        <p:xfrm>
          <a:off x="179512" y="1124744"/>
          <a:ext cx="8784976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6629" name="Picture 17" descr="01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27088" y="1196975"/>
            <a:ext cx="192087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17" descr="01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27088" y="1916113"/>
            <a:ext cx="192087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Picture 17" descr="01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27088" y="2708275"/>
            <a:ext cx="192087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2" name="Picture 17" descr="01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27088" y="3284538"/>
            <a:ext cx="192087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3" name="Picture 17" descr="01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27088" y="4149725"/>
            <a:ext cx="192087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4" name="Picture 17" descr="01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27088" y="4941888"/>
            <a:ext cx="192087" cy="26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5" name="Picture 17" descr="01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27088" y="5589588"/>
            <a:ext cx="192087" cy="26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6" name="Прямая со стрелкой 45"/>
          <p:cNvCxnSpPr/>
          <p:nvPr/>
        </p:nvCxnSpPr>
        <p:spPr>
          <a:xfrm>
            <a:off x="1187450" y="4581525"/>
            <a:ext cx="0" cy="647700"/>
          </a:xfrm>
          <a:prstGeom prst="straightConnector1">
            <a:avLst/>
          </a:prstGeom>
          <a:ln w="2413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>
            <a:off x="4427538" y="3500438"/>
            <a:ext cx="1728787" cy="0"/>
          </a:xfrm>
          <a:prstGeom prst="line">
            <a:avLst/>
          </a:prstGeom>
          <a:ln w="2667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05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sz="2200" kern="1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Комплексная модель управления ликвидностью средств </a:t>
            </a:r>
            <a:br>
              <a:rPr sz="2200" kern="1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sz="2200" kern="1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ЕКС</a:t>
            </a:r>
            <a:endParaRPr sz="2200" kern="1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7653" name="Группа 12"/>
          <p:cNvGrpSpPr>
            <a:grpSpLocks/>
          </p:cNvGrpSpPr>
          <p:nvPr/>
        </p:nvGrpSpPr>
        <p:grpSpPr bwMode="auto">
          <a:xfrm>
            <a:off x="458788" y="1093788"/>
            <a:ext cx="6705600" cy="3519487"/>
            <a:chOff x="459101" y="1093077"/>
            <a:chExt cx="6705186" cy="3519716"/>
          </a:xfrm>
        </p:grpSpPr>
        <p:sp>
          <p:nvSpPr>
            <p:cNvPr id="14" name="Полилиния 13"/>
            <p:cNvSpPr/>
            <p:nvPr/>
          </p:nvSpPr>
          <p:spPr>
            <a:xfrm>
              <a:off x="6137237" y="3212527"/>
              <a:ext cx="90482" cy="395314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45720" y="0"/>
                  </a:moveTo>
                  <a:lnTo>
                    <a:pt x="45720" y="394893"/>
                  </a:lnTo>
                </a:path>
              </a:pathLst>
            </a:cu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sp>
        <p:sp>
          <p:nvSpPr>
            <p:cNvPr id="15" name="Полилиния 14"/>
            <p:cNvSpPr/>
            <p:nvPr/>
          </p:nvSpPr>
          <p:spPr>
            <a:xfrm>
              <a:off x="4457766" y="1955145"/>
              <a:ext cx="1658836" cy="395314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269108"/>
                  </a:lnTo>
                  <a:lnTo>
                    <a:pt x="1659531" y="269108"/>
                  </a:lnTo>
                  <a:lnTo>
                    <a:pt x="1659531" y="394893"/>
                  </a:lnTo>
                </a:path>
              </a:pathLst>
            </a:custGeom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sp>
        <p:sp>
          <p:nvSpPr>
            <p:cNvPr id="16" name="Полилиния 15"/>
            <p:cNvSpPr/>
            <p:nvPr/>
          </p:nvSpPr>
          <p:spPr>
            <a:xfrm>
              <a:off x="2797344" y="3212527"/>
              <a:ext cx="1660422" cy="395314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269108"/>
                  </a:lnTo>
                  <a:lnTo>
                    <a:pt x="1659531" y="269108"/>
                  </a:lnTo>
                  <a:lnTo>
                    <a:pt x="1659531" y="394893"/>
                  </a:lnTo>
                </a:path>
              </a:pathLst>
            </a:custGeom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sp>
        <p:sp>
          <p:nvSpPr>
            <p:cNvPr id="17" name="Полилиния 16"/>
            <p:cNvSpPr/>
            <p:nvPr/>
          </p:nvSpPr>
          <p:spPr>
            <a:xfrm>
              <a:off x="2751309" y="3212527"/>
              <a:ext cx="92069" cy="395314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45720" y="0"/>
                  </a:moveTo>
                  <a:lnTo>
                    <a:pt x="45720" y="394893"/>
                  </a:lnTo>
                </a:path>
              </a:pathLst>
            </a:custGeom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sp>
        <p:sp>
          <p:nvSpPr>
            <p:cNvPr id="18" name="Полилиния 17"/>
            <p:cNvSpPr/>
            <p:nvPr/>
          </p:nvSpPr>
          <p:spPr>
            <a:xfrm>
              <a:off x="1138509" y="3212527"/>
              <a:ext cx="1658835" cy="395314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1659531" y="0"/>
                  </a:moveTo>
                  <a:lnTo>
                    <a:pt x="1659531" y="269108"/>
                  </a:lnTo>
                  <a:lnTo>
                    <a:pt x="0" y="269108"/>
                  </a:lnTo>
                  <a:lnTo>
                    <a:pt x="0" y="394893"/>
                  </a:lnTo>
                </a:path>
              </a:pathLst>
            </a:custGeom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sp>
        <p:sp>
          <p:nvSpPr>
            <p:cNvPr id="19" name="Полилиния 18"/>
            <p:cNvSpPr/>
            <p:nvPr/>
          </p:nvSpPr>
          <p:spPr>
            <a:xfrm>
              <a:off x="2797344" y="1955145"/>
              <a:ext cx="1660422" cy="395314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1659531" y="0"/>
                  </a:moveTo>
                  <a:lnTo>
                    <a:pt x="1659531" y="269108"/>
                  </a:lnTo>
                  <a:lnTo>
                    <a:pt x="0" y="269108"/>
                  </a:lnTo>
                  <a:lnTo>
                    <a:pt x="0" y="394893"/>
                  </a:lnTo>
                </a:path>
              </a:pathLst>
            </a:custGeom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sp>
        <p:sp>
          <p:nvSpPr>
            <p:cNvPr id="20" name="Скругленный прямоугольник 19"/>
            <p:cNvSpPr/>
            <p:nvPr/>
          </p:nvSpPr>
          <p:spPr>
            <a:xfrm>
              <a:off x="3778165" y="1093077"/>
              <a:ext cx="1357798" cy="862202"/>
            </a:xfrm>
            <a:prstGeom prst="roundRect">
              <a:avLst>
                <a:gd name="adj" fmla="val 10000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</p:sp>
        <p:sp>
          <p:nvSpPr>
            <p:cNvPr id="21" name="Полилиния 20"/>
            <p:cNvSpPr/>
            <p:nvPr/>
          </p:nvSpPr>
          <p:spPr>
            <a:xfrm>
              <a:off x="3929031" y="1236401"/>
              <a:ext cx="1357798" cy="862202"/>
            </a:xfrm>
            <a:custGeom>
              <a:avLst/>
              <a:gdLst>
                <a:gd name="connsiteX0" fmla="*/ 0 w 1357798"/>
                <a:gd name="connsiteY0" fmla="*/ 86220 h 862202"/>
                <a:gd name="connsiteX1" fmla="*/ 25253 w 1357798"/>
                <a:gd name="connsiteY1" fmla="*/ 25253 h 862202"/>
                <a:gd name="connsiteX2" fmla="*/ 86220 w 1357798"/>
                <a:gd name="connsiteY2" fmla="*/ 0 h 862202"/>
                <a:gd name="connsiteX3" fmla="*/ 1271578 w 1357798"/>
                <a:gd name="connsiteY3" fmla="*/ 0 h 862202"/>
                <a:gd name="connsiteX4" fmla="*/ 1332545 w 1357798"/>
                <a:gd name="connsiteY4" fmla="*/ 25253 h 862202"/>
                <a:gd name="connsiteX5" fmla="*/ 1357798 w 1357798"/>
                <a:gd name="connsiteY5" fmla="*/ 86220 h 862202"/>
                <a:gd name="connsiteX6" fmla="*/ 1357798 w 1357798"/>
                <a:gd name="connsiteY6" fmla="*/ 775982 h 862202"/>
                <a:gd name="connsiteX7" fmla="*/ 1332545 w 1357798"/>
                <a:gd name="connsiteY7" fmla="*/ 836949 h 862202"/>
                <a:gd name="connsiteX8" fmla="*/ 1271578 w 1357798"/>
                <a:gd name="connsiteY8" fmla="*/ 862202 h 862202"/>
                <a:gd name="connsiteX9" fmla="*/ 86220 w 1357798"/>
                <a:gd name="connsiteY9" fmla="*/ 862202 h 862202"/>
                <a:gd name="connsiteX10" fmla="*/ 25253 w 1357798"/>
                <a:gd name="connsiteY10" fmla="*/ 836949 h 862202"/>
                <a:gd name="connsiteX11" fmla="*/ 0 w 1357798"/>
                <a:gd name="connsiteY11" fmla="*/ 775982 h 862202"/>
                <a:gd name="connsiteX12" fmla="*/ 0 w 1357798"/>
                <a:gd name="connsiteY12" fmla="*/ 86220 h 862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57798" h="862202">
                  <a:moveTo>
                    <a:pt x="0" y="86220"/>
                  </a:moveTo>
                  <a:cubicBezTo>
                    <a:pt x="0" y="63353"/>
                    <a:pt x="9084" y="41423"/>
                    <a:pt x="25253" y="25253"/>
                  </a:cubicBezTo>
                  <a:cubicBezTo>
                    <a:pt x="41422" y="9084"/>
                    <a:pt x="63353" y="0"/>
                    <a:pt x="86220" y="0"/>
                  </a:cubicBezTo>
                  <a:lnTo>
                    <a:pt x="1271578" y="0"/>
                  </a:lnTo>
                  <a:cubicBezTo>
                    <a:pt x="1294445" y="0"/>
                    <a:pt x="1316375" y="9084"/>
                    <a:pt x="1332545" y="25253"/>
                  </a:cubicBezTo>
                  <a:cubicBezTo>
                    <a:pt x="1348714" y="41422"/>
                    <a:pt x="1357798" y="63353"/>
                    <a:pt x="1357798" y="86220"/>
                  </a:cubicBezTo>
                  <a:lnTo>
                    <a:pt x="1357798" y="775982"/>
                  </a:lnTo>
                  <a:cubicBezTo>
                    <a:pt x="1357798" y="798849"/>
                    <a:pt x="1348714" y="820779"/>
                    <a:pt x="1332545" y="836949"/>
                  </a:cubicBezTo>
                  <a:cubicBezTo>
                    <a:pt x="1316376" y="853118"/>
                    <a:pt x="1294445" y="862202"/>
                    <a:pt x="1271578" y="862202"/>
                  </a:cubicBezTo>
                  <a:lnTo>
                    <a:pt x="86220" y="862202"/>
                  </a:lnTo>
                  <a:cubicBezTo>
                    <a:pt x="63353" y="862202"/>
                    <a:pt x="41423" y="853118"/>
                    <a:pt x="25253" y="836949"/>
                  </a:cubicBezTo>
                  <a:cubicBezTo>
                    <a:pt x="9084" y="820780"/>
                    <a:pt x="0" y="798849"/>
                    <a:pt x="0" y="775982"/>
                  </a:cubicBezTo>
                  <a:lnTo>
                    <a:pt x="0" y="86220"/>
                  </a:lnTo>
                  <a:close/>
                </a:path>
              </a:pathLst>
            </a:cu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70973" tIns="70973" rIns="70973" bIns="70973" spcCol="1270" anchor="ctr"/>
            <a:lstStyle/>
            <a:p>
              <a:pPr algn="ctr" defTabSz="533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200" dirty="0">
                  <a:latin typeface="Times New Roman" pitchFamily="18" charset="0"/>
                  <a:cs typeface="Times New Roman" pitchFamily="18" charset="0"/>
                </a:rPr>
                <a:t>Единый казначейский счет</a:t>
              </a:r>
            </a:p>
            <a:p>
              <a:pPr algn="ctr" defTabSz="533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200" dirty="0">
                  <a:latin typeface="Times New Roman" pitchFamily="18" charset="0"/>
                  <a:cs typeface="Times New Roman" pitchFamily="18" charset="0"/>
                </a:rPr>
                <a:t>(банковский счет)</a:t>
              </a:r>
            </a:p>
          </p:txBody>
        </p:sp>
        <p:sp>
          <p:nvSpPr>
            <p:cNvPr id="22" name="Скругленный прямоугольник 21"/>
            <p:cNvSpPr/>
            <p:nvPr/>
          </p:nvSpPr>
          <p:spPr>
            <a:xfrm>
              <a:off x="2118633" y="2350173"/>
              <a:ext cx="1357798" cy="862202"/>
            </a:xfrm>
            <a:prstGeom prst="roundRect">
              <a:avLst>
                <a:gd name="adj" fmla="val 10000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</p:sp>
        <p:sp>
          <p:nvSpPr>
            <p:cNvPr id="23" name="Полилиния 22"/>
            <p:cNvSpPr/>
            <p:nvPr/>
          </p:nvSpPr>
          <p:spPr>
            <a:xfrm>
              <a:off x="2269499" y="2493496"/>
              <a:ext cx="1357798" cy="862202"/>
            </a:xfrm>
            <a:custGeom>
              <a:avLst/>
              <a:gdLst>
                <a:gd name="connsiteX0" fmla="*/ 0 w 1357798"/>
                <a:gd name="connsiteY0" fmla="*/ 86220 h 862202"/>
                <a:gd name="connsiteX1" fmla="*/ 25253 w 1357798"/>
                <a:gd name="connsiteY1" fmla="*/ 25253 h 862202"/>
                <a:gd name="connsiteX2" fmla="*/ 86220 w 1357798"/>
                <a:gd name="connsiteY2" fmla="*/ 0 h 862202"/>
                <a:gd name="connsiteX3" fmla="*/ 1271578 w 1357798"/>
                <a:gd name="connsiteY3" fmla="*/ 0 h 862202"/>
                <a:gd name="connsiteX4" fmla="*/ 1332545 w 1357798"/>
                <a:gd name="connsiteY4" fmla="*/ 25253 h 862202"/>
                <a:gd name="connsiteX5" fmla="*/ 1357798 w 1357798"/>
                <a:gd name="connsiteY5" fmla="*/ 86220 h 862202"/>
                <a:gd name="connsiteX6" fmla="*/ 1357798 w 1357798"/>
                <a:gd name="connsiteY6" fmla="*/ 775982 h 862202"/>
                <a:gd name="connsiteX7" fmla="*/ 1332545 w 1357798"/>
                <a:gd name="connsiteY7" fmla="*/ 836949 h 862202"/>
                <a:gd name="connsiteX8" fmla="*/ 1271578 w 1357798"/>
                <a:gd name="connsiteY8" fmla="*/ 862202 h 862202"/>
                <a:gd name="connsiteX9" fmla="*/ 86220 w 1357798"/>
                <a:gd name="connsiteY9" fmla="*/ 862202 h 862202"/>
                <a:gd name="connsiteX10" fmla="*/ 25253 w 1357798"/>
                <a:gd name="connsiteY10" fmla="*/ 836949 h 862202"/>
                <a:gd name="connsiteX11" fmla="*/ 0 w 1357798"/>
                <a:gd name="connsiteY11" fmla="*/ 775982 h 862202"/>
                <a:gd name="connsiteX12" fmla="*/ 0 w 1357798"/>
                <a:gd name="connsiteY12" fmla="*/ 86220 h 862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57798" h="862202">
                  <a:moveTo>
                    <a:pt x="0" y="86220"/>
                  </a:moveTo>
                  <a:cubicBezTo>
                    <a:pt x="0" y="63353"/>
                    <a:pt x="9084" y="41423"/>
                    <a:pt x="25253" y="25253"/>
                  </a:cubicBezTo>
                  <a:cubicBezTo>
                    <a:pt x="41422" y="9084"/>
                    <a:pt x="63353" y="0"/>
                    <a:pt x="86220" y="0"/>
                  </a:cubicBezTo>
                  <a:lnTo>
                    <a:pt x="1271578" y="0"/>
                  </a:lnTo>
                  <a:cubicBezTo>
                    <a:pt x="1294445" y="0"/>
                    <a:pt x="1316375" y="9084"/>
                    <a:pt x="1332545" y="25253"/>
                  </a:cubicBezTo>
                  <a:cubicBezTo>
                    <a:pt x="1348714" y="41422"/>
                    <a:pt x="1357798" y="63353"/>
                    <a:pt x="1357798" y="86220"/>
                  </a:cubicBezTo>
                  <a:lnTo>
                    <a:pt x="1357798" y="775982"/>
                  </a:lnTo>
                  <a:cubicBezTo>
                    <a:pt x="1357798" y="798849"/>
                    <a:pt x="1348714" y="820779"/>
                    <a:pt x="1332545" y="836949"/>
                  </a:cubicBezTo>
                  <a:cubicBezTo>
                    <a:pt x="1316376" y="853118"/>
                    <a:pt x="1294445" y="862202"/>
                    <a:pt x="1271578" y="862202"/>
                  </a:cubicBezTo>
                  <a:lnTo>
                    <a:pt x="86220" y="862202"/>
                  </a:lnTo>
                  <a:cubicBezTo>
                    <a:pt x="63353" y="862202"/>
                    <a:pt x="41423" y="853118"/>
                    <a:pt x="25253" y="836949"/>
                  </a:cubicBezTo>
                  <a:cubicBezTo>
                    <a:pt x="9084" y="820780"/>
                    <a:pt x="0" y="798849"/>
                    <a:pt x="0" y="775982"/>
                  </a:cubicBezTo>
                  <a:lnTo>
                    <a:pt x="0" y="86220"/>
                  </a:lnTo>
                  <a:close/>
                </a:path>
              </a:pathLst>
            </a:cu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lIns="70973" tIns="70973" rIns="70973" bIns="70973" spcCol="1270" anchor="ctr"/>
            <a:lstStyle/>
            <a:p>
              <a:pPr algn="ctr" defTabSz="533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200" dirty="0">
                  <a:latin typeface="Times New Roman" pitchFamily="18" charset="0"/>
                  <a:cs typeface="Times New Roman" pitchFamily="18" charset="0"/>
                </a:rPr>
                <a:t>Банковский счет УФК</a:t>
              </a:r>
            </a:p>
          </p:txBody>
        </p:sp>
        <p:sp>
          <p:nvSpPr>
            <p:cNvPr id="24" name="Скругленный прямоугольник 23"/>
            <p:cNvSpPr/>
            <p:nvPr/>
          </p:nvSpPr>
          <p:spPr>
            <a:xfrm>
              <a:off x="459101" y="3607268"/>
              <a:ext cx="1357798" cy="862202"/>
            </a:xfrm>
            <a:prstGeom prst="roundRect">
              <a:avLst>
                <a:gd name="adj" fmla="val 10000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25" name="Полилиния 24"/>
            <p:cNvSpPr/>
            <p:nvPr/>
          </p:nvSpPr>
          <p:spPr>
            <a:xfrm>
              <a:off x="609968" y="3750591"/>
              <a:ext cx="1357798" cy="862202"/>
            </a:xfrm>
            <a:custGeom>
              <a:avLst/>
              <a:gdLst>
                <a:gd name="connsiteX0" fmla="*/ 0 w 1357798"/>
                <a:gd name="connsiteY0" fmla="*/ 86220 h 862202"/>
                <a:gd name="connsiteX1" fmla="*/ 25253 w 1357798"/>
                <a:gd name="connsiteY1" fmla="*/ 25253 h 862202"/>
                <a:gd name="connsiteX2" fmla="*/ 86220 w 1357798"/>
                <a:gd name="connsiteY2" fmla="*/ 0 h 862202"/>
                <a:gd name="connsiteX3" fmla="*/ 1271578 w 1357798"/>
                <a:gd name="connsiteY3" fmla="*/ 0 h 862202"/>
                <a:gd name="connsiteX4" fmla="*/ 1332545 w 1357798"/>
                <a:gd name="connsiteY4" fmla="*/ 25253 h 862202"/>
                <a:gd name="connsiteX5" fmla="*/ 1357798 w 1357798"/>
                <a:gd name="connsiteY5" fmla="*/ 86220 h 862202"/>
                <a:gd name="connsiteX6" fmla="*/ 1357798 w 1357798"/>
                <a:gd name="connsiteY6" fmla="*/ 775982 h 862202"/>
                <a:gd name="connsiteX7" fmla="*/ 1332545 w 1357798"/>
                <a:gd name="connsiteY7" fmla="*/ 836949 h 862202"/>
                <a:gd name="connsiteX8" fmla="*/ 1271578 w 1357798"/>
                <a:gd name="connsiteY8" fmla="*/ 862202 h 862202"/>
                <a:gd name="connsiteX9" fmla="*/ 86220 w 1357798"/>
                <a:gd name="connsiteY9" fmla="*/ 862202 h 862202"/>
                <a:gd name="connsiteX10" fmla="*/ 25253 w 1357798"/>
                <a:gd name="connsiteY10" fmla="*/ 836949 h 862202"/>
                <a:gd name="connsiteX11" fmla="*/ 0 w 1357798"/>
                <a:gd name="connsiteY11" fmla="*/ 775982 h 862202"/>
                <a:gd name="connsiteX12" fmla="*/ 0 w 1357798"/>
                <a:gd name="connsiteY12" fmla="*/ 86220 h 862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57798" h="862202">
                  <a:moveTo>
                    <a:pt x="0" y="86220"/>
                  </a:moveTo>
                  <a:cubicBezTo>
                    <a:pt x="0" y="63353"/>
                    <a:pt x="9084" y="41423"/>
                    <a:pt x="25253" y="25253"/>
                  </a:cubicBezTo>
                  <a:cubicBezTo>
                    <a:pt x="41422" y="9084"/>
                    <a:pt x="63353" y="0"/>
                    <a:pt x="86220" y="0"/>
                  </a:cubicBezTo>
                  <a:lnTo>
                    <a:pt x="1271578" y="0"/>
                  </a:lnTo>
                  <a:cubicBezTo>
                    <a:pt x="1294445" y="0"/>
                    <a:pt x="1316375" y="9084"/>
                    <a:pt x="1332545" y="25253"/>
                  </a:cubicBezTo>
                  <a:cubicBezTo>
                    <a:pt x="1348714" y="41422"/>
                    <a:pt x="1357798" y="63353"/>
                    <a:pt x="1357798" y="86220"/>
                  </a:cubicBezTo>
                  <a:lnTo>
                    <a:pt x="1357798" y="775982"/>
                  </a:lnTo>
                  <a:cubicBezTo>
                    <a:pt x="1357798" y="798849"/>
                    <a:pt x="1348714" y="820779"/>
                    <a:pt x="1332545" y="836949"/>
                  </a:cubicBezTo>
                  <a:cubicBezTo>
                    <a:pt x="1316376" y="853118"/>
                    <a:pt x="1294445" y="862202"/>
                    <a:pt x="1271578" y="862202"/>
                  </a:cubicBezTo>
                  <a:lnTo>
                    <a:pt x="86220" y="862202"/>
                  </a:lnTo>
                  <a:cubicBezTo>
                    <a:pt x="63353" y="862202"/>
                    <a:pt x="41423" y="853118"/>
                    <a:pt x="25253" y="836949"/>
                  </a:cubicBezTo>
                  <a:cubicBezTo>
                    <a:pt x="9084" y="820780"/>
                    <a:pt x="0" y="798849"/>
                    <a:pt x="0" y="775982"/>
                  </a:cubicBezTo>
                  <a:lnTo>
                    <a:pt x="0" y="86220"/>
                  </a:lnTo>
                  <a:close/>
                </a:path>
              </a:pathLst>
            </a:cu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70973" tIns="70973" rIns="70973" bIns="70973" spcCol="1270" anchor="ctr"/>
            <a:lstStyle/>
            <a:p>
              <a:pPr algn="ctr" defTabSz="533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200" dirty="0">
                  <a:latin typeface="Times New Roman" pitchFamily="18" charset="0"/>
                  <a:cs typeface="Times New Roman" pitchFamily="18" charset="0"/>
                </a:rPr>
                <a:t>Казначейский счет  (Единый счет федерального бюджета)</a:t>
              </a:r>
            </a:p>
          </p:txBody>
        </p:sp>
        <p:sp>
          <p:nvSpPr>
            <p:cNvPr id="26" name="Скругленный прямоугольник 25"/>
            <p:cNvSpPr/>
            <p:nvPr/>
          </p:nvSpPr>
          <p:spPr>
            <a:xfrm>
              <a:off x="2118633" y="3607268"/>
              <a:ext cx="1357798" cy="862202"/>
            </a:xfrm>
            <a:prstGeom prst="roundRect">
              <a:avLst>
                <a:gd name="adj" fmla="val 10000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27" name="Полилиния 26"/>
            <p:cNvSpPr/>
            <p:nvPr/>
          </p:nvSpPr>
          <p:spPr>
            <a:xfrm>
              <a:off x="2195736" y="3750591"/>
              <a:ext cx="1431561" cy="862202"/>
            </a:xfrm>
            <a:custGeom>
              <a:avLst/>
              <a:gdLst>
                <a:gd name="connsiteX0" fmla="*/ 0 w 1357798"/>
                <a:gd name="connsiteY0" fmla="*/ 86220 h 862202"/>
                <a:gd name="connsiteX1" fmla="*/ 25253 w 1357798"/>
                <a:gd name="connsiteY1" fmla="*/ 25253 h 862202"/>
                <a:gd name="connsiteX2" fmla="*/ 86220 w 1357798"/>
                <a:gd name="connsiteY2" fmla="*/ 0 h 862202"/>
                <a:gd name="connsiteX3" fmla="*/ 1271578 w 1357798"/>
                <a:gd name="connsiteY3" fmla="*/ 0 h 862202"/>
                <a:gd name="connsiteX4" fmla="*/ 1332545 w 1357798"/>
                <a:gd name="connsiteY4" fmla="*/ 25253 h 862202"/>
                <a:gd name="connsiteX5" fmla="*/ 1357798 w 1357798"/>
                <a:gd name="connsiteY5" fmla="*/ 86220 h 862202"/>
                <a:gd name="connsiteX6" fmla="*/ 1357798 w 1357798"/>
                <a:gd name="connsiteY6" fmla="*/ 775982 h 862202"/>
                <a:gd name="connsiteX7" fmla="*/ 1332545 w 1357798"/>
                <a:gd name="connsiteY7" fmla="*/ 836949 h 862202"/>
                <a:gd name="connsiteX8" fmla="*/ 1271578 w 1357798"/>
                <a:gd name="connsiteY8" fmla="*/ 862202 h 862202"/>
                <a:gd name="connsiteX9" fmla="*/ 86220 w 1357798"/>
                <a:gd name="connsiteY9" fmla="*/ 862202 h 862202"/>
                <a:gd name="connsiteX10" fmla="*/ 25253 w 1357798"/>
                <a:gd name="connsiteY10" fmla="*/ 836949 h 862202"/>
                <a:gd name="connsiteX11" fmla="*/ 0 w 1357798"/>
                <a:gd name="connsiteY11" fmla="*/ 775982 h 862202"/>
                <a:gd name="connsiteX12" fmla="*/ 0 w 1357798"/>
                <a:gd name="connsiteY12" fmla="*/ 86220 h 862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57798" h="862202">
                  <a:moveTo>
                    <a:pt x="0" y="86220"/>
                  </a:moveTo>
                  <a:cubicBezTo>
                    <a:pt x="0" y="63353"/>
                    <a:pt x="9084" y="41423"/>
                    <a:pt x="25253" y="25253"/>
                  </a:cubicBezTo>
                  <a:cubicBezTo>
                    <a:pt x="41422" y="9084"/>
                    <a:pt x="63353" y="0"/>
                    <a:pt x="86220" y="0"/>
                  </a:cubicBezTo>
                  <a:lnTo>
                    <a:pt x="1271578" y="0"/>
                  </a:lnTo>
                  <a:cubicBezTo>
                    <a:pt x="1294445" y="0"/>
                    <a:pt x="1316375" y="9084"/>
                    <a:pt x="1332545" y="25253"/>
                  </a:cubicBezTo>
                  <a:cubicBezTo>
                    <a:pt x="1348714" y="41422"/>
                    <a:pt x="1357798" y="63353"/>
                    <a:pt x="1357798" y="86220"/>
                  </a:cubicBezTo>
                  <a:lnTo>
                    <a:pt x="1357798" y="775982"/>
                  </a:lnTo>
                  <a:cubicBezTo>
                    <a:pt x="1357798" y="798849"/>
                    <a:pt x="1348714" y="820779"/>
                    <a:pt x="1332545" y="836949"/>
                  </a:cubicBezTo>
                  <a:cubicBezTo>
                    <a:pt x="1316376" y="853118"/>
                    <a:pt x="1294445" y="862202"/>
                    <a:pt x="1271578" y="862202"/>
                  </a:cubicBezTo>
                  <a:lnTo>
                    <a:pt x="86220" y="862202"/>
                  </a:lnTo>
                  <a:cubicBezTo>
                    <a:pt x="63353" y="862202"/>
                    <a:pt x="41423" y="853118"/>
                    <a:pt x="25253" y="836949"/>
                  </a:cubicBezTo>
                  <a:cubicBezTo>
                    <a:pt x="9084" y="820780"/>
                    <a:pt x="0" y="798849"/>
                    <a:pt x="0" y="775982"/>
                  </a:cubicBezTo>
                  <a:lnTo>
                    <a:pt x="0" y="86220"/>
                  </a:lnTo>
                  <a:close/>
                </a:path>
              </a:pathLst>
            </a:cu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70973" tIns="70973" rIns="70973" bIns="70973" spcCol="1270" anchor="ctr"/>
            <a:lstStyle/>
            <a:p>
              <a:pPr algn="ctr" defTabSz="533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200" dirty="0">
                  <a:latin typeface="Times New Roman" pitchFamily="18" charset="0"/>
                  <a:cs typeface="Times New Roman" pitchFamily="18" charset="0"/>
                </a:rPr>
                <a:t>Казначейские счета (Единые </a:t>
              </a:r>
              <a:r>
                <a:rPr lang="ru-RU" sz="1200" dirty="0">
                  <a:latin typeface="Times New Roman" pitchFamily="18" charset="0"/>
                  <a:cs typeface="Times New Roman" pitchFamily="18" charset="0"/>
                </a:rPr>
                <a:t>счета </a:t>
              </a:r>
              <a:r>
                <a:rPr lang="ru-RU" sz="1200" dirty="0">
                  <a:latin typeface="Times New Roman" pitchFamily="18" charset="0"/>
                  <a:cs typeface="Times New Roman" pitchFamily="18" charset="0"/>
                </a:rPr>
                <a:t>регионального бюджета)</a:t>
              </a:r>
            </a:p>
          </p:txBody>
        </p:sp>
        <p:sp>
          <p:nvSpPr>
            <p:cNvPr id="28" name="Скругленный прямоугольник 27"/>
            <p:cNvSpPr/>
            <p:nvPr/>
          </p:nvSpPr>
          <p:spPr>
            <a:xfrm>
              <a:off x="3778165" y="3607268"/>
              <a:ext cx="1357798" cy="862202"/>
            </a:xfrm>
            <a:prstGeom prst="roundRect">
              <a:avLst>
                <a:gd name="adj" fmla="val 10000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29" name="Полилиния 28"/>
            <p:cNvSpPr/>
            <p:nvPr/>
          </p:nvSpPr>
          <p:spPr>
            <a:xfrm>
              <a:off x="3929030" y="3750591"/>
              <a:ext cx="1435057" cy="862202"/>
            </a:xfrm>
            <a:custGeom>
              <a:avLst/>
              <a:gdLst>
                <a:gd name="connsiteX0" fmla="*/ 0 w 1357798"/>
                <a:gd name="connsiteY0" fmla="*/ 86220 h 862202"/>
                <a:gd name="connsiteX1" fmla="*/ 25253 w 1357798"/>
                <a:gd name="connsiteY1" fmla="*/ 25253 h 862202"/>
                <a:gd name="connsiteX2" fmla="*/ 86220 w 1357798"/>
                <a:gd name="connsiteY2" fmla="*/ 0 h 862202"/>
                <a:gd name="connsiteX3" fmla="*/ 1271578 w 1357798"/>
                <a:gd name="connsiteY3" fmla="*/ 0 h 862202"/>
                <a:gd name="connsiteX4" fmla="*/ 1332545 w 1357798"/>
                <a:gd name="connsiteY4" fmla="*/ 25253 h 862202"/>
                <a:gd name="connsiteX5" fmla="*/ 1357798 w 1357798"/>
                <a:gd name="connsiteY5" fmla="*/ 86220 h 862202"/>
                <a:gd name="connsiteX6" fmla="*/ 1357798 w 1357798"/>
                <a:gd name="connsiteY6" fmla="*/ 775982 h 862202"/>
                <a:gd name="connsiteX7" fmla="*/ 1332545 w 1357798"/>
                <a:gd name="connsiteY7" fmla="*/ 836949 h 862202"/>
                <a:gd name="connsiteX8" fmla="*/ 1271578 w 1357798"/>
                <a:gd name="connsiteY8" fmla="*/ 862202 h 862202"/>
                <a:gd name="connsiteX9" fmla="*/ 86220 w 1357798"/>
                <a:gd name="connsiteY9" fmla="*/ 862202 h 862202"/>
                <a:gd name="connsiteX10" fmla="*/ 25253 w 1357798"/>
                <a:gd name="connsiteY10" fmla="*/ 836949 h 862202"/>
                <a:gd name="connsiteX11" fmla="*/ 0 w 1357798"/>
                <a:gd name="connsiteY11" fmla="*/ 775982 h 862202"/>
                <a:gd name="connsiteX12" fmla="*/ 0 w 1357798"/>
                <a:gd name="connsiteY12" fmla="*/ 86220 h 862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57798" h="862202">
                  <a:moveTo>
                    <a:pt x="0" y="86220"/>
                  </a:moveTo>
                  <a:cubicBezTo>
                    <a:pt x="0" y="63353"/>
                    <a:pt x="9084" y="41423"/>
                    <a:pt x="25253" y="25253"/>
                  </a:cubicBezTo>
                  <a:cubicBezTo>
                    <a:pt x="41422" y="9084"/>
                    <a:pt x="63353" y="0"/>
                    <a:pt x="86220" y="0"/>
                  </a:cubicBezTo>
                  <a:lnTo>
                    <a:pt x="1271578" y="0"/>
                  </a:lnTo>
                  <a:cubicBezTo>
                    <a:pt x="1294445" y="0"/>
                    <a:pt x="1316375" y="9084"/>
                    <a:pt x="1332545" y="25253"/>
                  </a:cubicBezTo>
                  <a:cubicBezTo>
                    <a:pt x="1348714" y="41422"/>
                    <a:pt x="1357798" y="63353"/>
                    <a:pt x="1357798" y="86220"/>
                  </a:cubicBezTo>
                  <a:lnTo>
                    <a:pt x="1357798" y="775982"/>
                  </a:lnTo>
                  <a:cubicBezTo>
                    <a:pt x="1357798" y="798849"/>
                    <a:pt x="1348714" y="820779"/>
                    <a:pt x="1332545" y="836949"/>
                  </a:cubicBezTo>
                  <a:cubicBezTo>
                    <a:pt x="1316376" y="853118"/>
                    <a:pt x="1294445" y="862202"/>
                    <a:pt x="1271578" y="862202"/>
                  </a:cubicBezTo>
                  <a:lnTo>
                    <a:pt x="86220" y="862202"/>
                  </a:lnTo>
                  <a:cubicBezTo>
                    <a:pt x="63353" y="862202"/>
                    <a:pt x="41423" y="853118"/>
                    <a:pt x="25253" y="836949"/>
                  </a:cubicBezTo>
                  <a:cubicBezTo>
                    <a:pt x="9084" y="820780"/>
                    <a:pt x="0" y="798849"/>
                    <a:pt x="0" y="775982"/>
                  </a:cubicBezTo>
                  <a:lnTo>
                    <a:pt x="0" y="86220"/>
                  </a:lnTo>
                  <a:close/>
                </a:path>
              </a:pathLst>
            </a:cu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70973" tIns="70973" rIns="70973" bIns="70973" spcCol="1270" anchor="ctr"/>
            <a:lstStyle/>
            <a:p>
              <a:pPr algn="ctr" defTabSz="533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200" dirty="0">
                  <a:latin typeface="Times New Roman" pitchFamily="18" charset="0"/>
                  <a:cs typeface="Times New Roman" pitchFamily="18" charset="0"/>
                </a:rPr>
                <a:t>Казначейские счета  (</a:t>
              </a:r>
              <a:r>
                <a:rPr lang="ru-RU" sz="1200" dirty="0">
                  <a:latin typeface="Times New Roman" pitchFamily="18" charset="0"/>
                  <a:cs typeface="Times New Roman" pitchFamily="18" charset="0"/>
                </a:rPr>
                <a:t>Единые </a:t>
              </a:r>
              <a:r>
                <a:rPr lang="ru-RU" sz="1200" dirty="0">
                  <a:latin typeface="Times New Roman" pitchFamily="18" charset="0"/>
                  <a:cs typeface="Times New Roman" pitchFamily="18" charset="0"/>
                </a:rPr>
                <a:t>счета местного бюджета бюджета)</a:t>
              </a:r>
            </a:p>
          </p:txBody>
        </p:sp>
        <p:sp>
          <p:nvSpPr>
            <p:cNvPr id="30" name="Скругленный прямоугольник 29"/>
            <p:cNvSpPr/>
            <p:nvPr/>
          </p:nvSpPr>
          <p:spPr>
            <a:xfrm>
              <a:off x="5437697" y="2350173"/>
              <a:ext cx="1357798" cy="862202"/>
            </a:xfrm>
            <a:prstGeom prst="roundRect">
              <a:avLst>
                <a:gd name="adj" fmla="val 10000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</p:sp>
        <p:sp>
          <p:nvSpPr>
            <p:cNvPr id="31" name="Полилиния 30"/>
            <p:cNvSpPr/>
            <p:nvPr/>
          </p:nvSpPr>
          <p:spPr>
            <a:xfrm>
              <a:off x="5588563" y="2493496"/>
              <a:ext cx="1357798" cy="862202"/>
            </a:xfrm>
            <a:custGeom>
              <a:avLst/>
              <a:gdLst>
                <a:gd name="connsiteX0" fmla="*/ 0 w 1357798"/>
                <a:gd name="connsiteY0" fmla="*/ 86220 h 862202"/>
                <a:gd name="connsiteX1" fmla="*/ 25253 w 1357798"/>
                <a:gd name="connsiteY1" fmla="*/ 25253 h 862202"/>
                <a:gd name="connsiteX2" fmla="*/ 86220 w 1357798"/>
                <a:gd name="connsiteY2" fmla="*/ 0 h 862202"/>
                <a:gd name="connsiteX3" fmla="*/ 1271578 w 1357798"/>
                <a:gd name="connsiteY3" fmla="*/ 0 h 862202"/>
                <a:gd name="connsiteX4" fmla="*/ 1332545 w 1357798"/>
                <a:gd name="connsiteY4" fmla="*/ 25253 h 862202"/>
                <a:gd name="connsiteX5" fmla="*/ 1357798 w 1357798"/>
                <a:gd name="connsiteY5" fmla="*/ 86220 h 862202"/>
                <a:gd name="connsiteX6" fmla="*/ 1357798 w 1357798"/>
                <a:gd name="connsiteY6" fmla="*/ 775982 h 862202"/>
                <a:gd name="connsiteX7" fmla="*/ 1332545 w 1357798"/>
                <a:gd name="connsiteY7" fmla="*/ 836949 h 862202"/>
                <a:gd name="connsiteX8" fmla="*/ 1271578 w 1357798"/>
                <a:gd name="connsiteY8" fmla="*/ 862202 h 862202"/>
                <a:gd name="connsiteX9" fmla="*/ 86220 w 1357798"/>
                <a:gd name="connsiteY9" fmla="*/ 862202 h 862202"/>
                <a:gd name="connsiteX10" fmla="*/ 25253 w 1357798"/>
                <a:gd name="connsiteY10" fmla="*/ 836949 h 862202"/>
                <a:gd name="connsiteX11" fmla="*/ 0 w 1357798"/>
                <a:gd name="connsiteY11" fmla="*/ 775982 h 862202"/>
                <a:gd name="connsiteX12" fmla="*/ 0 w 1357798"/>
                <a:gd name="connsiteY12" fmla="*/ 86220 h 862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57798" h="862202">
                  <a:moveTo>
                    <a:pt x="0" y="86220"/>
                  </a:moveTo>
                  <a:cubicBezTo>
                    <a:pt x="0" y="63353"/>
                    <a:pt x="9084" y="41423"/>
                    <a:pt x="25253" y="25253"/>
                  </a:cubicBezTo>
                  <a:cubicBezTo>
                    <a:pt x="41422" y="9084"/>
                    <a:pt x="63353" y="0"/>
                    <a:pt x="86220" y="0"/>
                  </a:cubicBezTo>
                  <a:lnTo>
                    <a:pt x="1271578" y="0"/>
                  </a:lnTo>
                  <a:cubicBezTo>
                    <a:pt x="1294445" y="0"/>
                    <a:pt x="1316375" y="9084"/>
                    <a:pt x="1332545" y="25253"/>
                  </a:cubicBezTo>
                  <a:cubicBezTo>
                    <a:pt x="1348714" y="41422"/>
                    <a:pt x="1357798" y="63353"/>
                    <a:pt x="1357798" y="86220"/>
                  </a:cubicBezTo>
                  <a:lnTo>
                    <a:pt x="1357798" y="775982"/>
                  </a:lnTo>
                  <a:cubicBezTo>
                    <a:pt x="1357798" y="798849"/>
                    <a:pt x="1348714" y="820779"/>
                    <a:pt x="1332545" y="836949"/>
                  </a:cubicBezTo>
                  <a:cubicBezTo>
                    <a:pt x="1316376" y="853118"/>
                    <a:pt x="1294445" y="862202"/>
                    <a:pt x="1271578" y="862202"/>
                  </a:cubicBezTo>
                  <a:lnTo>
                    <a:pt x="86220" y="862202"/>
                  </a:lnTo>
                  <a:cubicBezTo>
                    <a:pt x="63353" y="862202"/>
                    <a:pt x="41423" y="853118"/>
                    <a:pt x="25253" y="836949"/>
                  </a:cubicBezTo>
                  <a:cubicBezTo>
                    <a:pt x="9084" y="820780"/>
                    <a:pt x="0" y="798849"/>
                    <a:pt x="0" y="775982"/>
                  </a:cubicBezTo>
                  <a:lnTo>
                    <a:pt x="0" y="86220"/>
                  </a:lnTo>
                  <a:close/>
                </a:path>
              </a:pathLst>
            </a:cu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lIns="70973" tIns="70973" rIns="70973" bIns="70973" spcCol="1270" anchor="ctr"/>
            <a:lstStyle/>
            <a:p>
              <a:pPr algn="ctr" defTabSz="533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200" dirty="0">
                  <a:latin typeface="Times New Roman" pitchFamily="18" charset="0"/>
                  <a:cs typeface="Times New Roman" pitchFamily="18" charset="0"/>
                </a:rPr>
                <a:t>Банковский счет УФК</a:t>
              </a:r>
            </a:p>
          </p:txBody>
        </p:sp>
        <p:sp>
          <p:nvSpPr>
            <p:cNvPr id="32" name="Скругленный прямоугольник 31"/>
            <p:cNvSpPr/>
            <p:nvPr/>
          </p:nvSpPr>
          <p:spPr>
            <a:xfrm>
              <a:off x="5437697" y="3607268"/>
              <a:ext cx="1357798" cy="862202"/>
            </a:xfrm>
            <a:prstGeom prst="roundRect">
              <a:avLst>
                <a:gd name="adj" fmla="val 10000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33" name="Полилиния 32"/>
            <p:cNvSpPr/>
            <p:nvPr/>
          </p:nvSpPr>
          <p:spPr>
            <a:xfrm>
              <a:off x="5588562" y="3750591"/>
              <a:ext cx="1575725" cy="862202"/>
            </a:xfrm>
            <a:custGeom>
              <a:avLst/>
              <a:gdLst>
                <a:gd name="connsiteX0" fmla="*/ 0 w 1357798"/>
                <a:gd name="connsiteY0" fmla="*/ 86220 h 862202"/>
                <a:gd name="connsiteX1" fmla="*/ 25253 w 1357798"/>
                <a:gd name="connsiteY1" fmla="*/ 25253 h 862202"/>
                <a:gd name="connsiteX2" fmla="*/ 86220 w 1357798"/>
                <a:gd name="connsiteY2" fmla="*/ 0 h 862202"/>
                <a:gd name="connsiteX3" fmla="*/ 1271578 w 1357798"/>
                <a:gd name="connsiteY3" fmla="*/ 0 h 862202"/>
                <a:gd name="connsiteX4" fmla="*/ 1332545 w 1357798"/>
                <a:gd name="connsiteY4" fmla="*/ 25253 h 862202"/>
                <a:gd name="connsiteX5" fmla="*/ 1357798 w 1357798"/>
                <a:gd name="connsiteY5" fmla="*/ 86220 h 862202"/>
                <a:gd name="connsiteX6" fmla="*/ 1357798 w 1357798"/>
                <a:gd name="connsiteY6" fmla="*/ 775982 h 862202"/>
                <a:gd name="connsiteX7" fmla="*/ 1332545 w 1357798"/>
                <a:gd name="connsiteY7" fmla="*/ 836949 h 862202"/>
                <a:gd name="connsiteX8" fmla="*/ 1271578 w 1357798"/>
                <a:gd name="connsiteY8" fmla="*/ 862202 h 862202"/>
                <a:gd name="connsiteX9" fmla="*/ 86220 w 1357798"/>
                <a:gd name="connsiteY9" fmla="*/ 862202 h 862202"/>
                <a:gd name="connsiteX10" fmla="*/ 25253 w 1357798"/>
                <a:gd name="connsiteY10" fmla="*/ 836949 h 862202"/>
                <a:gd name="connsiteX11" fmla="*/ 0 w 1357798"/>
                <a:gd name="connsiteY11" fmla="*/ 775982 h 862202"/>
                <a:gd name="connsiteX12" fmla="*/ 0 w 1357798"/>
                <a:gd name="connsiteY12" fmla="*/ 86220 h 862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57798" h="862202">
                  <a:moveTo>
                    <a:pt x="0" y="86220"/>
                  </a:moveTo>
                  <a:cubicBezTo>
                    <a:pt x="0" y="63353"/>
                    <a:pt x="9084" y="41423"/>
                    <a:pt x="25253" y="25253"/>
                  </a:cubicBezTo>
                  <a:cubicBezTo>
                    <a:pt x="41422" y="9084"/>
                    <a:pt x="63353" y="0"/>
                    <a:pt x="86220" y="0"/>
                  </a:cubicBezTo>
                  <a:lnTo>
                    <a:pt x="1271578" y="0"/>
                  </a:lnTo>
                  <a:cubicBezTo>
                    <a:pt x="1294445" y="0"/>
                    <a:pt x="1316375" y="9084"/>
                    <a:pt x="1332545" y="25253"/>
                  </a:cubicBezTo>
                  <a:cubicBezTo>
                    <a:pt x="1348714" y="41422"/>
                    <a:pt x="1357798" y="63353"/>
                    <a:pt x="1357798" y="86220"/>
                  </a:cubicBezTo>
                  <a:lnTo>
                    <a:pt x="1357798" y="775982"/>
                  </a:lnTo>
                  <a:cubicBezTo>
                    <a:pt x="1357798" y="798849"/>
                    <a:pt x="1348714" y="820779"/>
                    <a:pt x="1332545" y="836949"/>
                  </a:cubicBezTo>
                  <a:cubicBezTo>
                    <a:pt x="1316376" y="853118"/>
                    <a:pt x="1294445" y="862202"/>
                    <a:pt x="1271578" y="862202"/>
                  </a:cubicBezTo>
                  <a:lnTo>
                    <a:pt x="86220" y="862202"/>
                  </a:lnTo>
                  <a:cubicBezTo>
                    <a:pt x="63353" y="862202"/>
                    <a:pt x="41423" y="853118"/>
                    <a:pt x="25253" y="836949"/>
                  </a:cubicBezTo>
                  <a:cubicBezTo>
                    <a:pt x="9084" y="820780"/>
                    <a:pt x="0" y="798849"/>
                    <a:pt x="0" y="775982"/>
                  </a:cubicBezTo>
                  <a:lnTo>
                    <a:pt x="0" y="86220"/>
                  </a:lnTo>
                  <a:close/>
                </a:path>
              </a:pathLst>
            </a:cu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70973" tIns="70973" rIns="70973" bIns="70973" spcCol="1270" anchor="ctr"/>
            <a:lstStyle/>
            <a:p>
              <a:pPr algn="ctr" defTabSz="533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200" dirty="0">
                  <a:latin typeface="Times New Roman" pitchFamily="18" charset="0"/>
                  <a:cs typeface="Times New Roman" pitchFamily="18" charset="0"/>
                </a:rPr>
                <a:t>Казначейские счета (Единые счета ГВФ)</a:t>
              </a:r>
            </a:p>
          </p:txBody>
        </p:sp>
      </p:grpSp>
      <p:sp>
        <p:nvSpPr>
          <p:cNvPr id="40" name="Полилиния 39"/>
          <p:cNvSpPr/>
          <p:nvPr/>
        </p:nvSpPr>
        <p:spPr>
          <a:xfrm>
            <a:off x="539552" y="5231094"/>
            <a:ext cx="1357798" cy="862202"/>
          </a:xfrm>
          <a:custGeom>
            <a:avLst/>
            <a:gdLst>
              <a:gd name="connsiteX0" fmla="*/ 0 w 1357798"/>
              <a:gd name="connsiteY0" fmla="*/ 86220 h 862202"/>
              <a:gd name="connsiteX1" fmla="*/ 25253 w 1357798"/>
              <a:gd name="connsiteY1" fmla="*/ 25253 h 862202"/>
              <a:gd name="connsiteX2" fmla="*/ 86220 w 1357798"/>
              <a:gd name="connsiteY2" fmla="*/ 0 h 862202"/>
              <a:gd name="connsiteX3" fmla="*/ 1271578 w 1357798"/>
              <a:gd name="connsiteY3" fmla="*/ 0 h 862202"/>
              <a:gd name="connsiteX4" fmla="*/ 1332545 w 1357798"/>
              <a:gd name="connsiteY4" fmla="*/ 25253 h 862202"/>
              <a:gd name="connsiteX5" fmla="*/ 1357798 w 1357798"/>
              <a:gd name="connsiteY5" fmla="*/ 86220 h 862202"/>
              <a:gd name="connsiteX6" fmla="*/ 1357798 w 1357798"/>
              <a:gd name="connsiteY6" fmla="*/ 775982 h 862202"/>
              <a:gd name="connsiteX7" fmla="*/ 1332545 w 1357798"/>
              <a:gd name="connsiteY7" fmla="*/ 836949 h 862202"/>
              <a:gd name="connsiteX8" fmla="*/ 1271578 w 1357798"/>
              <a:gd name="connsiteY8" fmla="*/ 862202 h 862202"/>
              <a:gd name="connsiteX9" fmla="*/ 86220 w 1357798"/>
              <a:gd name="connsiteY9" fmla="*/ 862202 h 862202"/>
              <a:gd name="connsiteX10" fmla="*/ 25253 w 1357798"/>
              <a:gd name="connsiteY10" fmla="*/ 836949 h 862202"/>
              <a:gd name="connsiteX11" fmla="*/ 0 w 1357798"/>
              <a:gd name="connsiteY11" fmla="*/ 775982 h 862202"/>
              <a:gd name="connsiteX12" fmla="*/ 0 w 1357798"/>
              <a:gd name="connsiteY12" fmla="*/ 86220 h 862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57798" h="862202">
                <a:moveTo>
                  <a:pt x="0" y="86220"/>
                </a:moveTo>
                <a:cubicBezTo>
                  <a:pt x="0" y="63353"/>
                  <a:pt x="9084" y="41423"/>
                  <a:pt x="25253" y="25253"/>
                </a:cubicBezTo>
                <a:cubicBezTo>
                  <a:pt x="41422" y="9084"/>
                  <a:pt x="63353" y="0"/>
                  <a:pt x="86220" y="0"/>
                </a:cubicBezTo>
                <a:lnTo>
                  <a:pt x="1271578" y="0"/>
                </a:lnTo>
                <a:cubicBezTo>
                  <a:pt x="1294445" y="0"/>
                  <a:pt x="1316375" y="9084"/>
                  <a:pt x="1332545" y="25253"/>
                </a:cubicBezTo>
                <a:cubicBezTo>
                  <a:pt x="1348714" y="41422"/>
                  <a:pt x="1357798" y="63353"/>
                  <a:pt x="1357798" y="86220"/>
                </a:cubicBezTo>
                <a:lnTo>
                  <a:pt x="1357798" y="775982"/>
                </a:lnTo>
                <a:cubicBezTo>
                  <a:pt x="1357798" y="798849"/>
                  <a:pt x="1348714" y="820779"/>
                  <a:pt x="1332545" y="836949"/>
                </a:cubicBezTo>
                <a:cubicBezTo>
                  <a:pt x="1316376" y="853118"/>
                  <a:pt x="1294445" y="862202"/>
                  <a:pt x="1271578" y="862202"/>
                </a:cubicBezTo>
                <a:lnTo>
                  <a:pt x="86220" y="862202"/>
                </a:lnTo>
                <a:cubicBezTo>
                  <a:pt x="63353" y="862202"/>
                  <a:pt x="41423" y="853118"/>
                  <a:pt x="25253" y="836949"/>
                </a:cubicBezTo>
                <a:cubicBezTo>
                  <a:pt x="9084" y="820780"/>
                  <a:pt x="0" y="798849"/>
                  <a:pt x="0" y="775982"/>
                </a:cubicBezTo>
                <a:lnTo>
                  <a:pt x="0" y="86220"/>
                </a:lnTo>
                <a:close/>
              </a:path>
            </a:pathLst>
          </a:cu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0973" tIns="70973" rIns="70973" bIns="70973" spcCol="1270" anchor="ctr"/>
          <a:lstStyle/>
          <a:p>
            <a:pPr algn="ctr" defTabSz="5334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Управление ликвидностью – Казначейство России</a:t>
            </a:r>
          </a:p>
        </p:txBody>
      </p:sp>
      <p:sp>
        <p:nvSpPr>
          <p:cNvPr id="41" name="Полилиния 40"/>
          <p:cNvSpPr/>
          <p:nvPr/>
        </p:nvSpPr>
        <p:spPr>
          <a:xfrm>
            <a:off x="2411760" y="5229200"/>
            <a:ext cx="1357798" cy="862202"/>
          </a:xfrm>
          <a:custGeom>
            <a:avLst/>
            <a:gdLst>
              <a:gd name="connsiteX0" fmla="*/ 0 w 1357798"/>
              <a:gd name="connsiteY0" fmla="*/ 86220 h 862202"/>
              <a:gd name="connsiteX1" fmla="*/ 25253 w 1357798"/>
              <a:gd name="connsiteY1" fmla="*/ 25253 h 862202"/>
              <a:gd name="connsiteX2" fmla="*/ 86220 w 1357798"/>
              <a:gd name="connsiteY2" fmla="*/ 0 h 862202"/>
              <a:gd name="connsiteX3" fmla="*/ 1271578 w 1357798"/>
              <a:gd name="connsiteY3" fmla="*/ 0 h 862202"/>
              <a:gd name="connsiteX4" fmla="*/ 1332545 w 1357798"/>
              <a:gd name="connsiteY4" fmla="*/ 25253 h 862202"/>
              <a:gd name="connsiteX5" fmla="*/ 1357798 w 1357798"/>
              <a:gd name="connsiteY5" fmla="*/ 86220 h 862202"/>
              <a:gd name="connsiteX6" fmla="*/ 1357798 w 1357798"/>
              <a:gd name="connsiteY6" fmla="*/ 775982 h 862202"/>
              <a:gd name="connsiteX7" fmla="*/ 1332545 w 1357798"/>
              <a:gd name="connsiteY7" fmla="*/ 836949 h 862202"/>
              <a:gd name="connsiteX8" fmla="*/ 1271578 w 1357798"/>
              <a:gd name="connsiteY8" fmla="*/ 862202 h 862202"/>
              <a:gd name="connsiteX9" fmla="*/ 86220 w 1357798"/>
              <a:gd name="connsiteY9" fmla="*/ 862202 h 862202"/>
              <a:gd name="connsiteX10" fmla="*/ 25253 w 1357798"/>
              <a:gd name="connsiteY10" fmla="*/ 836949 h 862202"/>
              <a:gd name="connsiteX11" fmla="*/ 0 w 1357798"/>
              <a:gd name="connsiteY11" fmla="*/ 775982 h 862202"/>
              <a:gd name="connsiteX12" fmla="*/ 0 w 1357798"/>
              <a:gd name="connsiteY12" fmla="*/ 86220 h 862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57798" h="862202">
                <a:moveTo>
                  <a:pt x="0" y="86220"/>
                </a:moveTo>
                <a:cubicBezTo>
                  <a:pt x="0" y="63353"/>
                  <a:pt x="9084" y="41423"/>
                  <a:pt x="25253" y="25253"/>
                </a:cubicBezTo>
                <a:cubicBezTo>
                  <a:pt x="41422" y="9084"/>
                  <a:pt x="63353" y="0"/>
                  <a:pt x="86220" y="0"/>
                </a:cubicBezTo>
                <a:lnTo>
                  <a:pt x="1271578" y="0"/>
                </a:lnTo>
                <a:cubicBezTo>
                  <a:pt x="1294445" y="0"/>
                  <a:pt x="1316375" y="9084"/>
                  <a:pt x="1332545" y="25253"/>
                </a:cubicBezTo>
                <a:cubicBezTo>
                  <a:pt x="1348714" y="41422"/>
                  <a:pt x="1357798" y="63353"/>
                  <a:pt x="1357798" y="86220"/>
                </a:cubicBezTo>
                <a:lnTo>
                  <a:pt x="1357798" y="775982"/>
                </a:lnTo>
                <a:cubicBezTo>
                  <a:pt x="1357798" y="798849"/>
                  <a:pt x="1348714" y="820779"/>
                  <a:pt x="1332545" y="836949"/>
                </a:cubicBezTo>
                <a:cubicBezTo>
                  <a:pt x="1316376" y="853118"/>
                  <a:pt x="1294445" y="862202"/>
                  <a:pt x="1271578" y="862202"/>
                </a:cubicBezTo>
                <a:lnTo>
                  <a:pt x="86220" y="862202"/>
                </a:lnTo>
                <a:cubicBezTo>
                  <a:pt x="63353" y="862202"/>
                  <a:pt x="41423" y="853118"/>
                  <a:pt x="25253" y="836949"/>
                </a:cubicBezTo>
                <a:cubicBezTo>
                  <a:pt x="9084" y="820780"/>
                  <a:pt x="0" y="798849"/>
                  <a:pt x="0" y="775982"/>
                </a:cubicBezTo>
                <a:lnTo>
                  <a:pt x="0" y="86220"/>
                </a:lnTo>
                <a:close/>
              </a:path>
            </a:pathLst>
          </a:cu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0973" tIns="70973" rIns="70973" bIns="70973" spcCol="1270" anchor="ctr"/>
          <a:lstStyle/>
          <a:p>
            <a:pPr algn="ctr" defTabSz="5334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Управление ликвидностью – субъект РФ</a:t>
            </a:r>
          </a:p>
        </p:txBody>
      </p:sp>
      <p:sp>
        <p:nvSpPr>
          <p:cNvPr id="42" name="Полилиния 41"/>
          <p:cNvSpPr/>
          <p:nvPr/>
        </p:nvSpPr>
        <p:spPr>
          <a:xfrm>
            <a:off x="4211960" y="5229200"/>
            <a:ext cx="1357798" cy="862202"/>
          </a:xfrm>
          <a:custGeom>
            <a:avLst/>
            <a:gdLst>
              <a:gd name="connsiteX0" fmla="*/ 0 w 1357798"/>
              <a:gd name="connsiteY0" fmla="*/ 86220 h 862202"/>
              <a:gd name="connsiteX1" fmla="*/ 25253 w 1357798"/>
              <a:gd name="connsiteY1" fmla="*/ 25253 h 862202"/>
              <a:gd name="connsiteX2" fmla="*/ 86220 w 1357798"/>
              <a:gd name="connsiteY2" fmla="*/ 0 h 862202"/>
              <a:gd name="connsiteX3" fmla="*/ 1271578 w 1357798"/>
              <a:gd name="connsiteY3" fmla="*/ 0 h 862202"/>
              <a:gd name="connsiteX4" fmla="*/ 1332545 w 1357798"/>
              <a:gd name="connsiteY4" fmla="*/ 25253 h 862202"/>
              <a:gd name="connsiteX5" fmla="*/ 1357798 w 1357798"/>
              <a:gd name="connsiteY5" fmla="*/ 86220 h 862202"/>
              <a:gd name="connsiteX6" fmla="*/ 1357798 w 1357798"/>
              <a:gd name="connsiteY6" fmla="*/ 775982 h 862202"/>
              <a:gd name="connsiteX7" fmla="*/ 1332545 w 1357798"/>
              <a:gd name="connsiteY7" fmla="*/ 836949 h 862202"/>
              <a:gd name="connsiteX8" fmla="*/ 1271578 w 1357798"/>
              <a:gd name="connsiteY8" fmla="*/ 862202 h 862202"/>
              <a:gd name="connsiteX9" fmla="*/ 86220 w 1357798"/>
              <a:gd name="connsiteY9" fmla="*/ 862202 h 862202"/>
              <a:gd name="connsiteX10" fmla="*/ 25253 w 1357798"/>
              <a:gd name="connsiteY10" fmla="*/ 836949 h 862202"/>
              <a:gd name="connsiteX11" fmla="*/ 0 w 1357798"/>
              <a:gd name="connsiteY11" fmla="*/ 775982 h 862202"/>
              <a:gd name="connsiteX12" fmla="*/ 0 w 1357798"/>
              <a:gd name="connsiteY12" fmla="*/ 86220 h 862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57798" h="862202">
                <a:moveTo>
                  <a:pt x="0" y="86220"/>
                </a:moveTo>
                <a:cubicBezTo>
                  <a:pt x="0" y="63353"/>
                  <a:pt x="9084" y="41423"/>
                  <a:pt x="25253" y="25253"/>
                </a:cubicBezTo>
                <a:cubicBezTo>
                  <a:pt x="41422" y="9084"/>
                  <a:pt x="63353" y="0"/>
                  <a:pt x="86220" y="0"/>
                </a:cubicBezTo>
                <a:lnTo>
                  <a:pt x="1271578" y="0"/>
                </a:lnTo>
                <a:cubicBezTo>
                  <a:pt x="1294445" y="0"/>
                  <a:pt x="1316375" y="9084"/>
                  <a:pt x="1332545" y="25253"/>
                </a:cubicBezTo>
                <a:cubicBezTo>
                  <a:pt x="1348714" y="41422"/>
                  <a:pt x="1357798" y="63353"/>
                  <a:pt x="1357798" y="86220"/>
                </a:cubicBezTo>
                <a:lnTo>
                  <a:pt x="1357798" y="775982"/>
                </a:lnTo>
                <a:cubicBezTo>
                  <a:pt x="1357798" y="798849"/>
                  <a:pt x="1348714" y="820779"/>
                  <a:pt x="1332545" y="836949"/>
                </a:cubicBezTo>
                <a:cubicBezTo>
                  <a:pt x="1316376" y="853118"/>
                  <a:pt x="1294445" y="862202"/>
                  <a:pt x="1271578" y="862202"/>
                </a:cubicBezTo>
                <a:lnTo>
                  <a:pt x="86220" y="862202"/>
                </a:lnTo>
                <a:cubicBezTo>
                  <a:pt x="63353" y="862202"/>
                  <a:pt x="41423" y="853118"/>
                  <a:pt x="25253" y="836949"/>
                </a:cubicBezTo>
                <a:cubicBezTo>
                  <a:pt x="9084" y="820780"/>
                  <a:pt x="0" y="798849"/>
                  <a:pt x="0" y="775982"/>
                </a:cubicBezTo>
                <a:lnTo>
                  <a:pt x="0" y="86220"/>
                </a:lnTo>
                <a:close/>
              </a:path>
            </a:pathLst>
          </a:cu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0973" tIns="70973" rIns="70973" bIns="70973" spcCol="1270" anchor="ctr"/>
          <a:lstStyle/>
          <a:p>
            <a:pPr algn="ctr" defTabSz="5334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Управление ликвидностью – муниципальное образование</a:t>
            </a:r>
          </a:p>
        </p:txBody>
      </p:sp>
      <p:sp>
        <p:nvSpPr>
          <p:cNvPr id="43" name="Полилиния 42"/>
          <p:cNvSpPr/>
          <p:nvPr/>
        </p:nvSpPr>
        <p:spPr>
          <a:xfrm>
            <a:off x="5868144" y="5229200"/>
            <a:ext cx="1357798" cy="862202"/>
          </a:xfrm>
          <a:custGeom>
            <a:avLst/>
            <a:gdLst>
              <a:gd name="connsiteX0" fmla="*/ 0 w 1357798"/>
              <a:gd name="connsiteY0" fmla="*/ 86220 h 862202"/>
              <a:gd name="connsiteX1" fmla="*/ 25253 w 1357798"/>
              <a:gd name="connsiteY1" fmla="*/ 25253 h 862202"/>
              <a:gd name="connsiteX2" fmla="*/ 86220 w 1357798"/>
              <a:gd name="connsiteY2" fmla="*/ 0 h 862202"/>
              <a:gd name="connsiteX3" fmla="*/ 1271578 w 1357798"/>
              <a:gd name="connsiteY3" fmla="*/ 0 h 862202"/>
              <a:gd name="connsiteX4" fmla="*/ 1332545 w 1357798"/>
              <a:gd name="connsiteY4" fmla="*/ 25253 h 862202"/>
              <a:gd name="connsiteX5" fmla="*/ 1357798 w 1357798"/>
              <a:gd name="connsiteY5" fmla="*/ 86220 h 862202"/>
              <a:gd name="connsiteX6" fmla="*/ 1357798 w 1357798"/>
              <a:gd name="connsiteY6" fmla="*/ 775982 h 862202"/>
              <a:gd name="connsiteX7" fmla="*/ 1332545 w 1357798"/>
              <a:gd name="connsiteY7" fmla="*/ 836949 h 862202"/>
              <a:gd name="connsiteX8" fmla="*/ 1271578 w 1357798"/>
              <a:gd name="connsiteY8" fmla="*/ 862202 h 862202"/>
              <a:gd name="connsiteX9" fmla="*/ 86220 w 1357798"/>
              <a:gd name="connsiteY9" fmla="*/ 862202 h 862202"/>
              <a:gd name="connsiteX10" fmla="*/ 25253 w 1357798"/>
              <a:gd name="connsiteY10" fmla="*/ 836949 h 862202"/>
              <a:gd name="connsiteX11" fmla="*/ 0 w 1357798"/>
              <a:gd name="connsiteY11" fmla="*/ 775982 h 862202"/>
              <a:gd name="connsiteX12" fmla="*/ 0 w 1357798"/>
              <a:gd name="connsiteY12" fmla="*/ 86220 h 862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57798" h="862202">
                <a:moveTo>
                  <a:pt x="0" y="86220"/>
                </a:moveTo>
                <a:cubicBezTo>
                  <a:pt x="0" y="63353"/>
                  <a:pt x="9084" y="41423"/>
                  <a:pt x="25253" y="25253"/>
                </a:cubicBezTo>
                <a:cubicBezTo>
                  <a:pt x="41422" y="9084"/>
                  <a:pt x="63353" y="0"/>
                  <a:pt x="86220" y="0"/>
                </a:cubicBezTo>
                <a:lnTo>
                  <a:pt x="1271578" y="0"/>
                </a:lnTo>
                <a:cubicBezTo>
                  <a:pt x="1294445" y="0"/>
                  <a:pt x="1316375" y="9084"/>
                  <a:pt x="1332545" y="25253"/>
                </a:cubicBezTo>
                <a:cubicBezTo>
                  <a:pt x="1348714" y="41422"/>
                  <a:pt x="1357798" y="63353"/>
                  <a:pt x="1357798" y="86220"/>
                </a:cubicBezTo>
                <a:lnTo>
                  <a:pt x="1357798" y="775982"/>
                </a:lnTo>
                <a:cubicBezTo>
                  <a:pt x="1357798" y="798849"/>
                  <a:pt x="1348714" y="820779"/>
                  <a:pt x="1332545" y="836949"/>
                </a:cubicBezTo>
                <a:cubicBezTo>
                  <a:pt x="1316376" y="853118"/>
                  <a:pt x="1294445" y="862202"/>
                  <a:pt x="1271578" y="862202"/>
                </a:cubicBezTo>
                <a:lnTo>
                  <a:pt x="86220" y="862202"/>
                </a:lnTo>
                <a:cubicBezTo>
                  <a:pt x="63353" y="862202"/>
                  <a:pt x="41423" y="853118"/>
                  <a:pt x="25253" y="836949"/>
                </a:cubicBezTo>
                <a:cubicBezTo>
                  <a:pt x="9084" y="820780"/>
                  <a:pt x="0" y="798849"/>
                  <a:pt x="0" y="775982"/>
                </a:cubicBezTo>
                <a:lnTo>
                  <a:pt x="0" y="86220"/>
                </a:lnTo>
                <a:close/>
              </a:path>
            </a:pathLst>
          </a:cu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0973" tIns="70973" rIns="70973" bIns="70973" spcCol="1270" anchor="ctr"/>
          <a:lstStyle/>
          <a:p>
            <a:pPr algn="ctr" defTabSz="5334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Управление ликвидностью - ГВФ</a:t>
            </a:r>
          </a:p>
        </p:txBody>
      </p:sp>
      <p:sp>
        <p:nvSpPr>
          <p:cNvPr id="44" name="Полилиния 43"/>
          <p:cNvSpPr/>
          <p:nvPr/>
        </p:nvSpPr>
        <p:spPr>
          <a:xfrm>
            <a:off x="6598578" y="1126638"/>
            <a:ext cx="1357798" cy="862202"/>
          </a:xfrm>
          <a:custGeom>
            <a:avLst/>
            <a:gdLst>
              <a:gd name="connsiteX0" fmla="*/ 0 w 1357798"/>
              <a:gd name="connsiteY0" fmla="*/ 86220 h 862202"/>
              <a:gd name="connsiteX1" fmla="*/ 25253 w 1357798"/>
              <a:gd name="connsiteY1" fmla="*/ 25253 h 862202"/>
              <a:gd name="connsiteX2" fmla="*/ 86220 w 1357798"/>
              <a:gd name="connsiteY2" fmla="*/ 0 h 862202"/>
              <a:gd name="connsiteX3" fmla="*/ 1271578 w 1357798"/>
              <a:gd name="connsiteY3" fmla="*/ 0 h 862202"/>
              <a:gd name="connsiteX4" fmla="*/ 1332545 w 1357798"/>
              <a:gd name="connsiteY4" fmla="*/ 25253 h 862202"/>
              <a:gd name="connsiteX5" fmla="*/ 1357798 w 1357798"/>
              <a:gd name="connsiteY5" fmla="*/ 86220 h 862202"/>
              <a:gd name="connsiteX6" fmla="*/ 1357798 w 1357798"/>
              <a:gd name="connsiteY6" fmla="*/ 775982 h 862202"/>
              <a:gd name="connsiteX7" fmla="*/ 1332545 w 1357798"/>
              <a:gd name="connsiteY7" fmla="*/ 836949 h 862202"/>
              <a:gd name="connsiteX8" fmla="*/ 1271578 w 1357798"/>
              <a:gd name="connsiteY8" fmla="*/ 862202 h 862202"/>
              <a:gd name="connsiteX9" fmla="*/ 86220 w 1357798"/>
              <a:gd name="connsiteY9" fmla="*/ 862202 h 862202"/>
              <a:gd name="connsiteX10" fmla="*/ 25253 w 1357798"/>
              <a:gd name="connsiteY10" fmla="*/ 836949 h 862202"/>
              <a:gd name="connsiteX11" fmla="*/ 0 w 1357798"/>
              <a:gd name="connsiteY11" fmla="*/ 775982 h 862202"/>
              <a:gd name="connsiteX12" fmla="*/ 0 w 1357798"/>
              <a:gd name="connsiteY12" fmla="*/ 86220 h 862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57798" h="862202">
                <a:moveTo>
                  <a:pt x="0" y="86220"/>
                </a:moveTo>
                <a:cubicBezTo>
                  <a:pt x="0" y="63353"/>
                  <a:pt x="9084" y="41423"/>
                  <a:pt x="25253" y="25253"/>
                </a:cubicBezTo>
                <a:cubicBezTo>
                  <a:pt x="41422" y="9084"/>
                  <a:pt x="63353" y="0"/>
                  <a:pt x="86220" y="0"/>
                </a:cubicBezTo>
                <a:lnTo>
                  <a:pt x="1271578" y="0"/>
                </a:lnTo>
                <a:cubicBezTo>
                  <a:pt x="1294445" y="0"/>
                  <a:pt x="1316375" y="9084"/>
                  <a:pt x="1332545" y="25253"/>
                </a:cubicBezTo>
                <a:cubicBezTo>
                  <a:pt x="1348714" y="41422"/>
                  <a:pt x="1357798" y="63353"/>
                  <a:pt x="1357798" y="86220"/>
                </a:cubicBezTo>
                <a:lnTo>
                  <a:pt x="1357798" y="775982"/>
                </a:lnTo>
                <a:cubicBezTo>
                  <a:pt x="1357798" y="798849"/>
                  <a:pt x="1348714" y="820779"/>
                  <a:pt x="1332545" y="836949"/>
                </a:cubicBezTo>
                <a:cubicBezTo>
                  <a:pt x="1316376" y="853118"/>
                  <a:pt x="1294445" y="862202"/>
                  <a:pt x="1271578" y="862202"/>
                </a:cubicBezTo>
                <a:lnTo>
                  <a:pt x="86220" y="862202"/>
                </a:lnTo>
                <a:cubicBezTo>
                  <a:pt x="63353" y="862202"/>
                  <a:pt x="41423" y="853118"/>
                  <a:pt x="25253" y="836949"/>
                </a:cubicBezTo>
                <a:cubicBezTo>
                  <a:pt x="9084" y="820780"/>
                  <a:pt x="0" y="798849"/>
                  <a:pt x="0" y="775982"/>
                </a:cubicBezTo>
                <a:lnTo>
                  <a:pt x="0" y="86220"/>
                </a:lnTo>
                <a:close/>
              </a:path>
            </a:pathLst>
          </a:cu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0973" tIns="70973" rIns="70973" bIns="70973" spcCol="1270" anchor="ctr"/>
          <a:lstStyle/>
          <a:p>
            <a:pPr algn="ctr" defTabSz="5334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Управление ликвидностью –  Казначейство России</a:t>
            </a:r>
          </a:p>
        </p:txBody>
      </p:sp>
      <p:cxnSp>
        <p:nvCxnSpPr>
          <p:cNvPr id="48" name="Прямая со стрелкой 47"/>
          <p:cNvCxnSpPr/>
          <p:nvPr/>
        </p:nvCxnSpPr>
        <p:spPr>
          <a:xfrm>
            <a:off x="2987675" y="4581525"/>
            <a:ext cx="0" cy="647700"/>
          </a:xfrm>
          <a:prstGeom prst="straightConnector1">
            <a:avLst/>
          </a:prstGeom>
          <a:ln w="2413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/>
          <p:nvPr/>
        </p:nvCxnSpPr>
        <p:spPr>
          <a:xfrm>
            <a:off x="4716463" y="4581525"/>
            <a:ext cx="4762" cy="628650"/>
          </a:xfrm>
          <a:prstGeom prst="straightConnector1">
            <a:avLst/>
          </a:prstGeom>
          <a:ln w="2413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/>
          <p:nvPr/>
        </p:nvCxnSpPr>
        <p:spPr>
          <a:xfrm>
            <a:off x="6372225" y="4581525"/>
            <a:ext cx="0" cy="647700"/>
          </a:xfrm>
          <a:prstGeom prst="straightConnector1">
            <a:avLst/>
          </a:prstGeom>
          <a:ln w="2413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53"/>
          <p:cNvCxnSpPr/>
          <p:nvPr/>
        </p:nvCxnSpPr>
        <p:spPr>
          <a:xfrm>
            <a:off x="5292725" y="1628775"/>
            <a:ext cx="1295400" cy="0"/>
          </a:xfrm>
          <a:prstGeom prst="straightConnector1">
            <a:avLst/>
          </a:prstGeom>
          <a:ln w="2667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5651500" y="6492875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ru-RU" sz="1400" dirty="0" smtClean="0">
                <a:latin typeface="Monotype Corsiva" pitchFamily="66" charset="0"/>
              </a:rPr>
              <a:t>Слайд </a:t>
            </a:r>
            <a:fld id="{8F9D3517-4C1A-435C-BA17-8310BAD0661D}" type="slidenum">
              <a:rPr lang="ru-RU" sz="1400" smtClean="0">
                <a:latin typeface="Monotype Corsiva" pitchFamily="66" charset="0"/>
              </a:rPr>
              <a:pPr>
                <a:defRPr/>
              </a:pPr>
              <a:t>25</a:t>
            </a:fld>
            <a:endParaRPr lang="ru-RU" sz="1400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0113" y="0"/>
            <a:ext cx="7343775" cy="1052513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sz="2200" kern="1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Этапы внедрения комплексной модели по управлению ликвидностью средств на ЕКС</a:t>
            </a:r>
            <a:endParaRPr sz="2200" kern="1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5651500" y="6492875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ru-RU" sz="1400" dirty="0" smtClean="0">
                <a:latin typeface="Monotype Corsiva" pitchFamily="66" charset="0"/>
              </a:rPr>
              <a:t>Слайд </a:t>
            </a:r>
            <a:fld id="{A77FFCEF-0F68-4DB2-AA92-BD91E6EC4DBF}" type="slidenum">
              <a:rPr lang="ru-RU" sz="1400" smtClean="0">
                <a:latin typeface="Monotype Corsiva" pitchFamily="66" charset="0"/>
              </a:rPr>
              <a:pPr>
                <a:defRPr/>
              </a:pPr>
              <a:t>26</a:t>
            </a:fld>
            <a:endParaRPr lang="ru-RU" sz="1400" dirty="0">
              <a:latin typeface="Monotype Corsiva" pitchFamily="66" charset="0"/>
            </a:endParaRPr>
          </a:p>
        </p:txBody>
      </p:sp>
      <p:graphicFrame>
        <p:nvGraphicFramePr>
          <p:cNvPr id="7" name="Схема 6"/>
          <p:cNvGraphicFramePr/>
          <p:nvPr/>
        </p:nvGraphicFramePr>
        <p:xfrm>
          <a:off x="251520" y="1124744"/>
          <a:ext cx="8424936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Скругленный прямоугольник 4"/>
          <p:cNvSpPr/>
          <p:nvPr/>
        </p:nvSpPr>
        <p:spPr>
          <a:xfrm rot="2716644">
            <a:off x="170657" y="1240631"/>
            <a:ext cx="882650" cy="849313"/>
          </a:xfrm>
          <a:prstGeom prst="roundRect">
            <a:avLst/>
          </a:prstGeom>
          <a:gradFill flip="none" rotWithShape="1">
            <a:gsLst>
              <a:gs pos="0">
                <a:srgbClr val="FCDB00">
                  <a:shade val="30000"/>
                  <a:satMod val="115000"/>
                </a:srgbClr>
              </a:gs>
              <a:gs pos="50000">
                <a:srgbClr val="FCDB00">
                  <a:shade val="67500"/>
                  <a:satMod val="115000"/>
                </a:srgbClr>
              </a:gs>
              <a:gs pos="100000">
                <a:srgbClr val="FCDB00">
                  <a:shade val="100000"/>
                  <a:satMod val="115000"/>
                </a:srgbClr>
              </a:gs>
            </a:gsLst>
            <a:lin ang="13500000" scaled="1"/>
            <a:tileRect/>
          </a:gradFill>
          <a:ln w="19050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 rot="2716644">
            <a:off x="3158332" y="1096168"/>
            <a:ext cx="882650" cy="849313"/>
          </a:xfrm>
          <a:prstGeom prst="roundRect">
            <a:avLst/>
          </a:prstGeom>
          <a:gradFill flip="none" rotWithShape="1">
            <a:gsLst>
              <a:gs pos="0">
                <a:srgbClr val="FCDB00">
                  <a:shade val="30000"/>
                  <a:satMod val="115000"/>
                </a:srgbClr>
              </a:gs>
              <a:gs pos="50000">
                <a:srgbClr val="FCDB00">
                  <a:shade val="67500"/>
                  <a:satMod val="115000"/>
                </a:srgbClr>
              </a:gs>
              <a:gs pos="100000">
                <a:srgbClr val="FCDB00">
                  <a:shade val="100000"/>
                  <a:satMod val="115000"/>
                </a:srgbClr>
              </a:gs>
            </a:gsLst>
            <a:lin ang="13500000" scaled="1"/>
            <a:tileRect/>
          </a:gradFill>
          <a:ln w="19050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 rot="2716644">
            <a:off x="5966619" y="1167607"/>
            <a:ext cx="882650" cy="849312"/>
          </a:xfrm>
          <a:prstGeom prst="roundRect">
            <a:avLst/>
          </a:prstGeom>
          <a:gradFill flip="none" rotWithShape="1">
            <a:gsLst>
              <a:gs pos="0">
                <a:srgbClr val="FCDB00">
                  <a:shade val="30000"/>
                  <a:satMod val="115000"/>
                </a:srgbClr>
              </a:gs>
              <a:gs pos="50000">
                <a:srgbClr val="FCDB00">
                  <a:shade val="67500"/>
                  <a:satMod val="115000"/>
                </a:srgbClr>
              </a:gs>
              <a:gs pos="100000">
                <a:srgbClr val="FCDB00">
                  <a:shade val="100000"/>
                  <a:satMod val="115000"/>
                </a:srgbClr>
              </a:gs>
            </a:gsLst>
            <a:lin ang="13500000" scaled="1"/>
            <a:tileRect/>
          </a:gradFill>
          <a:ln w="19050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8680" name="TextBox 9"/>
          <p:cNvSpPr txBox="1">
            <a:spLocks noChangeArrowheads="1"/>
          </p:cNvSpPr>
          <p:nvPr/>
        </p:nvSpPr>
        <p:spPr bwMode="auto">
          <a:xfrm>
            <a:off x="107950" y="1485900"/>
            <a:ext cx="11874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1-й этап </a:t>
            </a:r>
            <a:endParaRPr lang="ru-RU"/>
          </a:p>
          <a:p>
            <a:endParaRPr lang="ru-RU"/>
          </a:p>
        </p:txBody>
      </p:sp>
      <p:sp>
        <p:nvSpPr>
          <p:cNvPr id="28681" name="TextBox 10"/>
          <p:cNvSpPr txBox="1">
            <a:spLocks noChangeArrowheads="1"/>
          </p:cNvSpPr>
          <p:nvPr/>
        </p:nvSpPr>
        <p:spPr bwMode="auto">
          <a:xfrm>
            <a:off x="3059113" y="1341438"/>
            <a:ext cx="118903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2-й этап </a:t>
            </a:r>
            <a:endParaRPr lang="ru-RU"/>
          </a:p>
          <a:p>
            <a:endParaRPr lang="ru-RU"/>
          </a:p>
        </p:txBody>
      </p:sp>
      <p:sp>
        <p:nvSpPr>
          <p:cNvPr id="28682" name="TextBox 11"/>
          <p:cNvSpPr txBox="1">
            <a:spLocks noChangeArrowheads="1"/>
          </p:cNvSpPr>
          <p:nvPr/>
        </p:nvSpPr>
        <p:spPr bwMode="auto">
          <a:xfrm>
            <a:off x="5867400" y="1414463"/>
            <a:ext cx="118903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3-й этап </a:t>
            </a:r>
            <a:endParaRPr lang="ru-RU"/>
          </a:p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9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57158" y="1714488"/>
            <a:ext cx="8572560" cy="1643074"/>
          </a:xfrm>
        </p:spPr>
        <p:txBody>
          <a:bodyPr lIns="91429" tIns="45715" rIns="91429" bIns="45715">
            <a:noAutofit/>
          </a:bodyPr>
          <a:lstStyle/>
          <a:p>
            <a:pPr algn="ctr" eaLnBrk="1" hangingPunct="1">
              <a:buFontTx/>
              <a:buNone/>
              <a:defRPr/>
            </a:pPr>
            <a:r>
              <a:rPr lang="ru-RU" sz="4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</p:txBody>
      </p:sp>
      <p:sp>
        <p:nvSpPr>
          <p:cNvPr id="29699" name="Номер слайда 4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ru-RU" sz="1400"/>
          </a:p>
        </p:txBody>
      </p:sp>
      <p:pic>
        <p:nvPicPr>
          <p:cNvPr id="29700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53525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553200"/>
            <a:ext cx="914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8" descr="C:\Documents and Settings\2315\Рабочий стол\Презентации Р.Е\Человечки\emailmarketing2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0313" y="2571750"/>
            <a:ext cx="3714750" cy="278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3" name="TextBox 49"/>
          <p:cNvSpPr txBox="1">
            <a:spLocks noChangeArrowheads="1"/>
          </p:cNvSpPr>
          <p:nvPr/>
        </p:nvSpPr>
        <p:spPr bwMode="auto">
          <a:xfrm>
            <a:off x="5435600" y="5532438"/>
            <a:ext cx="3530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С.Е. Прокофьев</a:t>
            </a:r>
          </a:p>
          <a:p>
            <a:r>
              <a:rPr lang="en-US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E-mail</a:t>
            </a:r>
            <a:r>
              <a:rPr lang="ru-RU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sprokofiev@roskazna.ru</a:t>
            </a:r>
            <a:endParaRPr lang="ru-RU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5651500" y="6492875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ru-RU" sz="1400" dirty="0" smtClean="0">
                <a:latin typeface="Monotype Corsiva" pitchFamily="66" charset="0"/>
              </a:rPr>
              <a:t>Слайд </a:t>
            </a:r>
            <a:fld id="{B65E8FF5-3C0B-4908-8C7D-BABF411CC06C}" type="slidenum">
              <a:rPr lang="ru-RU" sz="1400" smtClean="0">
                <a:latin typeface="Monotype Corsiva" pitchFamily="66" charset="0"/>
              </a:rPr>
              <a:pPr>
                <a:defRPr/>
              </a:pPr>
              <a:t>27</a:t>
            </a:fld>
            <a:endParaRPr lang="ru-RU" sz="1400" dirty="0">
              <a:latin typeface="Monotype Corsiva" pitchFamily="66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500813"/>
            <a:ext cx="91440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Схема 7"/>
          <p:cNvGraphicFramePr/>
          <p:nvPr/>
        </p:nvGraphicFramePr>
        <p:xfrm>
          <a:off x="539552" y="1988840"/>
          <a:ext cx="8064896" cy="2016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174" name="TextBox 63"/>
          <p:cNvSpPr txBox="1">
            <a:spLocks noChangeArrowheads="1"/>
          </p:cNvSpPr>
          <p:nvPr/>
        </p:nvSpPr>
        <p:spPr bwMode="auto">
          <a:xfrm>
            <a:off x="1547813" y="260350"/>
            <a:ext cx="5976937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200" b="1" kern="1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Казначейство</a:t>
            </a:r>
            <a:r>
              <a:rPr lang="ru-RU" sz="2200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ru-RU" sz="2200" b="1" kern="1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России</a:t>
            </a:r>
          </a:p>
        </p:txBody>
      </p:sp>
      <p:pic>
        <p:nvPicPr>
          <p:cNvPr id="5125" name="Picture 1" descr="C:\Documents and Settings\2324\Мои документы\ТезисыСлайды\Человечки\13747.jpg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091363" y="4357688"/>
            <a:ext cx="1481137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8" descr="C:\Documents and Settings\2315\Рабочий стол\Презентации Р.Е\Человечки\8165115-3d-man-conference-standing-near-a-blank-board.jpg"/>
          <p:cNvPicPr>
            <a:picLocks noChangeAspect="1" noChangeArrowheads="1"/>
          </p:cNvPicPr>
          <p:nvPr/>
        </p:nvPicPr>
        <p:blipFill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14375" y="4500563"/>
            <a:ext cx="1785938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5651500" y="6492875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ru-RU" sz="1400" dirty="0" smtClean="0">
                <a:latin typeface="Monotype Corsiva" pitchFamily="66" charset="0"/>
              </a:rPr>
              <a:t>Слайд </a:t>
            </a:r>
            <a:fld id="{2A0FBF8D-4484-402F-8845-75A988863E81}" type="slidenum">
              <a:rPr lang="ru-RU" sz="1400" smtClean="0">
                <a:latin typeface="Monotype Corsiva" pitchFamily="66" charset="0"/>
              </a:rPr>
              <a:pPr>
                <a:defRPr/>
              </a:pPr>
              <a:t>3</a:t>
            </a:fld>
            <a:endParaRPr lang="ru-RU" sz="1400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825" y="-71438"/>
            <a:ext cx="8535988" cy="1143001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sz="2200" kern="1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Нормативно-правовое обеспечение  действующего порядка кассового планирования исполнения </a:t>
            </a:r>
            <a:br>
              <a:rPr sz="2200" kern="1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sz="2200" kern="1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федерального бюджета</a:t>
            </a:r>
          </a:p>
        </p:txBody>
      </p:sp>
      <p:graphicFrame>
        <p:nvGraphicFramePr>
          <p:cNvPr id="6" name="Diagramme 7"/>
          <p:cNvGraphicFramePr/>
          <p:nvPr/>
        </p:nvGraphicFramePr>
        <p:xfrm>
          <a:off x="0" y="1285860"/>
          <a:ext cx="8929718" cy="49514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5651500" y="6492875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ru-RU" sz="1400" dirty="0" smtClean="0">
                <a:latin typeface="Monotype Corsiva" pitchFamily="66" charset="0"/>
              </a:rPr>
              <a:t>Слайд </a:t>
            </a:r>
            <a:fld id="{1FE1A8B5-A364-414B-AB7E-8E3F22188665}" type="slidenum">
              <a:rPr lang="ru-RU" sz="1400" smtClean="0">
                <a:latin typeface="Monotype Corsiva" pitchFamily="66" charset="0"/>
              </a:rPr>
              <a:pPr>
                <a:defRPr/>
              </a:pPr>
              <a:t>4</a:t>
            </a:fld>
            <a:endParaRPr lang="ru-RU" sz="1400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450" y="44450"/>
            <a:ext cx="6715125" cy="846138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sz="2200" kern="1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Статья 217.1.  Бюджетного Кодекса Российской Федерации «Кассовый план»</a:t>
            </a:r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323850" y="1125538"/>
            <a:ext cx="8640763" cy="52324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 кассовым планом понимается прогноз кассовых поступлений в бюджет и кассовых выплат из бюджета в текущем финансовом году.</a:t>
            </a:r>
          </a:p>
          <a:p>
            <a:pPr algn="just">
              <a:defRPr/>
            </a:pPr>
            <a:endPara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 кассовом плане устанавливается предельный объем денежных средств, используемых на осуществление операций по управлению остатками средств на едином счете бюджета.</a:t>
            </a:r>
          </a:p>
          <a:p>
            <a:pPr algn="just">
              <a:defRPr/>
            </a:pPr>
            <a:endParaRPr lang="ru-RU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Финансовый орган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орган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управления государственным внебюджетным фондом) 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устанавливает порядок составления и ведения кассового плана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а также состав и сроки представления главными распорядителями бюджетных средств, главными администраторами доходов бюджета, главными администраторами источников финансирования дефицита бюджета сведений, необходимых для составления и ведения кассового плана.</a:t>
            </a:r>
          </a:p>
          <a:p>
            <a:pPr algn="just">
              <a:defRPr/>
            </a:pPr>
            <a:endParaRPr lang="ru-RU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Прогноз кассовых выплат из бюджета по оплате государственных (муниципальных) контрактов, иных договоров формируется с учетом определенных при планировании закупок товаров, работ, услуг для обеспечения государственных (муниципальных) нужд сроков и объемов оплаты денежных обязательств по заключаемым государственным (муниципальным) контрактам, иным договорам.</a:t>
            </a:r>
          </a:p>
          <a:p>
            <a:pPr algn="just">
              <a:defRPr/>
            </a:pPr>
            <a:endParaRPr lang="ru-RU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Составление и ведение кассового плана осуществляется финансовым органом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органом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управления государственным внебюджетным фондом) 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или уполномоченным органом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исполнительной власти (местной администрации).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5651500" y="6492875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ru-RU" sz="1400" dirty="0" smtClean="0">
                <a:latin typeface="Monotype Corsiva" pitchFamily="66" charset="0"/>
              </a:rPr>
              <a:t>Слайд </a:t>
            </a:r>
            <a:fld id="{1C54AFBE-68A4-4592-ADDA-446BB9DC6372}" type="slidenum">
              <a:rPr lang="ru-RU" sz="1400" smtClean="0">
                <a:latin typeface="Monotype Corsiva" pitchFamily="66" charset="0"/>
              </a:rPr>
              <a:pPr>
                <a:defRPr/>
              </a:pPr>
              <a:t>5</a:t>
            </a:fld>
            <a:endParaRPr lang="ru-RU" sz="1400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550" y="0"/>
            <a:ext cx="7048500" cy="846138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sz="2200" kern="1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Цели формирования кассового плана исполнения федерального бюджета</a:t>
            </a:r>
          </a:p>
        </p:txBody>
      </p:sp>
      <p:graphicFrame>
        <p:nvGraphicFramePr>
          <p:cNvPr id="6" name="Содержимое 3"/>
          <p:cNvGraphicFramePr>
            <a:graphicFrameLocks noGrp="1"/>
          </p:cNvGraphicFramePr>
          <p:nvPr>
            <p:ph idx="1"/>
          </p:nvPr>
        </p:nvGraphicFramePr>
        <p:xfrm>
          <a:off x="214314" y="1357298"/>
          <a:ext cx="5643570" cy="47529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2" name="Прямоугольник 21"/>
          <p:cNvSpPr/>
          <p:nvPr/>
        </p:nvSpPr>
        <p:spPr>
          <a:xfrm rot="16200000">
            <a:off x="3254773" y="3683409"/>
            <a:ext cx="4500594" cy="276999"/>
          </a:xfrm>
          <a:prstGeom prst="rect">
            <a:avLst/>
          </a:prstGeom>
          <a:noFill/>
        </p:spPr>
        <p:txBody>
          <a:bodyPr lIns="0" tIns="0" rIns="0" bIns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ru-RU" b="1" dirty="0">
                <a:ln w="50800"/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Цели управления ликвидностью на ЕКС</a:t>
            </a:r>
          </a:p>
        </p:txBody>
      </p:sp>
      <p:sp>
        <p:nvSpPr>
          <p:cNvPr id="31" name="Прямоугольник 30"/>
          <p:cNvSpPr/>
          <p:nvPr/>
        </p:nvSpPr>
        <p:spPr>
          <a:xfrm rot="16200000">
            <a:off x="-838946" y="3112937"/>
            <a:ext cx="2946208" cy="553998"/>
          </a:xfrm>
          <a:prstGeom prst="rect">
            <a:avLst/>
          </a:prstGeom>
          <a:noFill/>
        </p:spPr>
        <p:txBody>
          <a:bodyPr lIns="0" tIns="0" rIns="0" bIns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ru-RU" b="1" dirty="0">
                <a:ln w="50800"/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Цели формирования</a:t>
            </a:r>
          </a:p>
          <a:p>
            <a:pPr algn="ctr">
              <a:defRPr/>
            </a:pPr>
            <a:r>
              <a:rPr lang="ru-RU" b="1" dirty="0">
                <a:ln w="50800"/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кассового плана</a:t>
            </a:r>
          </a:p>
        </p:txBody>
      </p:sp>
      <p:graphicFrame>
        <p:nvGraphicFramePr>
          <p:cNvPr id="21" name="Схема 20"/>
          <p:cNvGraphicFramePr/>
          <p:nvPr/>
        </p:nvGraphicFramePr>
        <p:xfrm>
          <a:off x="5715008" y="1428736"/>
          <a:ext cx="3143336" cy="46434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pSp>
        <p:nvGrpSpPr>
          <p:cNvPr id="8199" name="Группа 101"/>
          <p:cNvGrpSpPr>
            <a:grpSpLocks/>
          </p:cNvGrpSpPr>
          <p:nvPr/>
        </p:nvGrpSpPr>
        <p:grpSpPr bwMode="auto">
          <a:xfrm>
            <a:off x="4857750" y="2643188"/>
            <a:ext cx="571500" cy="357187"/>
            <a:chOff x="3193638" y="2928934"/>
            <a:chExt cx="1613716" cy="1813147"/>
          </a:xfrm>
        </p:grpSpPr>
        <p:sp>
          <p:nvSpPr>
            <p:cNvPr id="24" name="Нашивка 23"/>
            <p:cNvSpPr/>
            <p:nvPr/>
          </p:nvSpPr>
          <p:spPr>
            <a:xfrm>
              <a:off x="3193638" y="2928934"/>
              <a:ext cx="949734" cy="1813147"/>
            </a:xfrm>
            <a:prstGeom prst="chevron">
              <a:avLst>
                <a:gd name="adj" fmla="val 62310"/>
              </a:avLst>
            </a:prstGeom>
            <a:solidFill>
              <a:schemeClr val="accent2">
                <a:lumMod val="75000"/>
                <a:alpha val="50000"/>
              </a:schemeClr>
            </a:solidFill>
          </p:spPr>
          <p:style>
            <a:lnRef idx="0">
              <a:schemeClr val="accent1">
                <a:shade val="9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shade val="9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shade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Нашивка 24"/>
            <p:cNvSpPr/>
            <p:nvPr/>
          </p:nvSpPr>
          <p:spPr>
            <a:xfrm>
              <a:off x="3857620" y="2928934"/>
              <a:ext cx="949734" cy="1813147"/>
            </a:xfrm>
            <a:prstGeom prst="chevron">
              <a:avLst>
                <a:gd name="adj" fmla="val 62310"/>
              </a:avLst>
            </a:prstGeom>
            <a:solidFill>
              <a:schemeClr val="accent2">
                <a:lumMod val="60000"/>
                <a:lumOff val="40000"/>
                <a:alpha val="50000"/>
              </a:schemeClr>
            </a:solidFill>
          </p:spPr>
          <p:style>
            <a:lnRef idx="0">
              <a:schemeClr val="accent1">
                <a:shade val="90000"/>
                <a:hueOff val="375112"/>
                <a:satOff val="-6927"/>
                <a:lumOff val="32127"/>
                <a:alphaOff val="0"/>
              </a:schemeClr>
            </a:lnRef>
            <a:fillRef idx="3">
              <a:schemeClr val="accent1">
                <a:shade val="90000"/>
                <a:hueOff val="375112"/>
                <a:satOff val="-6927"/>
                <a:lumOff val="32127"/>
                <a:alphaOff val="0"/>
              </a:schemeClr>
            </a:fillRef>
            <a:effectRef idx="3">
              <a:schemeClr val="accent1">
                <a:shade val="90000"/>
                <a:hueOff val="375112"/>
                <a:satOff val="-6927"/>
                <a:lumOff val="32127"/>
                <a:alphaOff val="0"/>
              </a:schemeClr>
            </a:effectRef>
            <a:fontRef idx="minor">
              <a:schemeClr val="lt1"/>
            </a:fontRef>
          </p:style>
        </p:sp>
      </p:grpSp>
      <p:sp>
        <p:nvSpPr>
          <p:cNvPr id="11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5651500" y="6492875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ru-RU" sz="1400" dirty="0" smtClean="0">
                <a:latin typeface="Monotype Corsiva" pitchFamily="66" charset="0"/>
              </a:rPr>
              <a:t>Слайд </a:t>
            </a:r>
            <a:fld id="{B0FAA92D-1562-45DA-80DE-BBE7F1BD8564}" type="slidenum">
              <a:rPr lang="ru-RU" sz="1400" smtClean="0">
                <a:latin typeface="Monotype Corsiva" pitchFamily="66" charset="0"/>
              </a:rPr>
              <a:pPr>
                <a:defRPr/>
              </a:pPr>
              <a:t>6</a:t>
            </a:fld>
            <a:endParaRPr lang="ru-RU" sz="1400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25" y="214313"/>
            <a:ext cx="6286500" cy="582612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sz="2200" kern="1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Перспективная архитектура единого казначейского счета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285860"/>
          <a:ext cx="8229600" cy="5072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Овал 4"/>
          <p:cNvSpPr/>
          <p:nvPr/>
        </p:nvSpPr>
        <p:spPr>
          <a:xfrm>
            <a:off x="142875" y="3000375"/>
            <a:ext cx="8715375" cy="1571625"/>
          </a:xfrm>
          <a:prstGeom prst="ellipse">
            <a:avLst/>
          </a:prstGeom>
          <a:noFill/>
          <a:ln w="3175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428728" y="3071810"/>
            <a:ext cx="6429420" cy="984885"/>
          </a:xfrm>
          <a:prstGeom prst="rect">
            <a:avLst/>
          </a:prstGeom>
          <a:noFill/>
        </p:spPr>
        <p:txBody>
          <a:bodyPr lIns="0" tIns="0" rIns="0" bIns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ru-RU" sz="3200" b="1" i="1" dirty="0">
                <a:ln w="50800"/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сфера кассового</a:t>
            </a:r>
          </a:p>
          <a:p>
            <a:pPr algn="ctr">
              <a:defRPr/>
            </a:pPr>
            <a:r>
              <a:rPr lang="ru-RU" sz="3200" b="1" i="1" dirty="0">
                <a:ln w="50800"/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планирования</a:t>
            </a:r>
          </a:p>
        </p:txBody>
      </p:sp>
      <p:sp>
        <p:nvSpPr>
          <p:cNvPr id="7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5651500" y="6492875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ru-RU" sz="1400" dirty="0" smtClean="0">
                <a:latin typeface="Monotype Corsiva" pitchFamily="66" charset="0"/>
              </a:rPr>
              <a:t>Слайд </a:t>
            </a:r>
            <a:fld id="{93B91498-D5FD-4A9E-8D26-D34C90DAA8D7}" type="slidenum">
              <a:rPr lang="ru-RU" sz="1400" smtClean="0">
                <a:latin typeface="Monotype Corsiva" pitchFamily="66" charset="0"/>
              </a:rPr>
              <a:pPr>
                <a:defRPr/>
              </a:pPr>
              <a:t>7</a:t>
            </a:fld>
            <a:endParaRPr lang="ru-RU" sz="1400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55650" y="115888"/>
            <a:ext cx="7772400" cy="792162"/>
          </a:xfrm>
        </p:spPr>
        <p:txBody>
          <a:bodyPr rtlCol="0">
            <a:noAutofit/>
          </a:bodyPr>
          <a:lstStyle/>
          <a:p>
            <a:pPr algn="ctr">
              <a:defRPr/>
            </a:pPr>
            <a:r>
              <a:rPr sz="2200" kern="1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Функционирование единого казначейского счета </a:t>
            </a:r>
            <a:br>
              <a:rPr sz="2200" kern="1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sz="2200" kern="1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в новых условиях</a:t>
            </a:r>
            <a:endParaRPr lang="fr-FR" sz="2200" kern="10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0243" name="Text Box 11"/>
          <p:cNvSpPr txBox="1">
            <a:spLocks noChangeArrowheads="1"/>
          </p:cNvSpPr>
          <p:nvPr/>
        </p:nvSpPr>
        <p:spPr bwMode="auto">
          <a:xfrm>
            <a:off x="179388" y="1701800"/>
            <a:ext cx="87137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4929188" y="2714625"/>
            <a:ext cx="2235200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8800" dirty="0">
                <a:solidFill>
                  <a:schemeClr val="accent4">
                    <a:lumMod val="50000"/>
                  </a:schemeClr>
                </a:solidFill>
              </a:rPr>
              <a:t>…...</a:t>
            </a:r>
          </a:p>
        </p:txBody>
      </p:sp>
      <p:graphicFrame>
        <p:nvGraphicFramePr>
          <p:cNvPr id="33" name="Схема 32"/>
          <p:cNvGraphicFramePr/>
          <p:nvPr/>
        </p:nvGraphicFramePr>
        <p:xfrm>
          <a:off x="214282" y="3071810"/>
          <a:ext cx="2500330" cy="28670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5" name="Схема 34"/>
          <p:cNvGraphicFramePr/>
          <p:nvPr/>
        </p:nvGraphicFramePr>
        <p:xfrm>
          <a:off x="2857488" y="3071810"/>
          <a:ext cx="2500330" cy="28670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36" name="Схема 35"/>
          <p:cNvGraphicFramePr/>
          <p:nvPr/>
        </p:nvGraphicFramePr>
        <p:xfrm>
          <a:off x="6215074" y="3071810"/>
          <a:ext cx="2500330" cy="28670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graphicFrame>
        <p:nvGraphicFramePr>
          <p:cNvPr id="37" name="Схема 36"/>
          <p:cNvGraphicFramePr/>
          <p:nvPr/>
        </p:nvGraphicFramePr>
        <p:xfrm>
          <a:off x="1428728" y="1214422"/>
          <a:ext cx="6000792" cy="1143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grpSp>
        <p:nvGrpSpPr>
          <p:cNvPr id="10249" name="Группа 101"/>
          <p:cNvGrpSpPr>
            <a:grpSpLocks/>
          </p:cNvGrpSpPr>
          <p:nvPr/>
        </p:nvGrpSpPr>
        <p:grpSpPr bwMode="auto">
          <a:xfrm rot="-5400000">
            <a:off x="3893344" y="2321719"/>
            <a:ext cx="428625" cy="357187"/>
            <a:chOff x="3193638" y="2928934"/>
            <a:chExt cx="1613716" cy="1813147"/>
          </a:xfrm>
        </p:grpSpPr>
        <p:sp>
          <p:nvSpPr>
            <p:cNvPr id="39" name="Нашивка 38"/>
            <p:cNvSpPr/>
            <p:nvPr/>
          </p:nvSpPr>
          <p:spPr>
            <a:xfrm>
              <a:off x="3193638" y="2928934"/>
              <a:ext cx="949734" cy="1813147"/>
            </a:xfrm>
            <a:prstGeom prst="chevron">
              <a:avLst>
                <a:gd name="adj" fmla="val 62310"/>
              </a:avLst>
            </a:prstGeom>
            <a:solidFill>
              <a:schemeClr val="accent2">
                <a:lumMod val="75000"/>
                <a:alpha val="50000"/>
              </a:schemeClr>
            </a:solidFill>
          </p:spPr>
          <p:style>
            <a:lnRef idx="0">
              <a:schemeClr val="accent1">
                <a:shade val="9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shade val="9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shade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0" name="Нашивка 39"/>
            <p:cNvSpPr/>
            <p:nvPr/>
          </p:nvSpPr>
          <p:spPr>
            <a:xfrm>
              <a:off x="3857620" y="2928934"/>
              <a:ext cx="949734" cy="1813147"/>
            </a:xfrm>
            <a:prstGeom prst="chevron">
              <a:avLst>
                <a:gd name="adj" fmla="val 62310"/>
              </a:avLst>
            </a:prstGeom>
            <a:solidFill>
              <a:schemeClr val="accent2">
                <a:lumMod val="60000"/>
                <a:lumOff val="40000"/>
                <a:alpha val="50000"/>
              </a:schemeClr>
            </a:solidFill>
          </p:spPr>
          <p:style>
            <a:lnRef idx="0">
              <a:schemeClr val="accent1">
                <a:shade val="90000"/>
                <a:hueOff val="375112"/>
                <a:satOff val="-6927"/>
                <a:lumOff val="32127"/>
                <a:alphaOff val="0"/>
              </a:schemeClr>
            </a:lnRef>
            <a:fillRef idx="3">
              <a:schemeClr val="accent1">
                <a:shade val="90000"/>
                <a:hueOff val="375112"/>
                <a:satOff val="-6927"/>
                <a:lumOff val="32127"/>
                <a:alphaOff val="0"/>
              </a:schemeClr>
            </a:fillRef>
            <a:effectRef idx="3">
              <a:schemeClr val="accent1">
                <a:shade val="90000"/>
                <a:hueOff val="375112"/>
                <a:satOff val="-6927"/>
                <a:lumOff val="32127"/>
                <a:alphaOff val="0"/>
              </a:schemeClr>
            </a:effectRef>
            <a:fontRef idx="minor">
              <a:schemeClr val="lt1"/>
            </a:fontRef>
          </p:style>
        </p:sp>
      </p:grpSp>
      <p:grpSp>
        <p:nvGrpSpPr>
          <p:cNvPr id="10250" name="Группа 101"/>
          <p:cNvGrpSpPr>
            <a:grpSpLocks/>
          </p:cNvGrpSpPr>
          <p:nvPr/>
        </p:nvGrpSpPr>
        <p:grpSpPr bwMode="auto">
          <a:xfrm rot="5400000">
            <a:off x="3893344" y="2893219"/>
            <a:ext cx="428625" cy="357187"/>
            <a:chOff x="3193638" y="2928934"/>
            <a:chExt cx="1613716" cy="1813147"/>
          </a:xfrm>
        </p:grpSpPr>
        <p:sp>
          <p:nvSpPr>
            <p:cNvPr id="42" name="Нашивка 41"/>
            <p:cNvSpPr/>
            <p:nvPr/>
          </p:nvSpPr>
          <p:spPr>
            <a:xfrm>
              <a:off x="3193638" y="2928934"/>
              <a:ext cx="949734" cy="1813147"/>
            </a:xfrm>
            <a:prstGeom prst="chevron">
              <a:avLst>
                <a:gd name="adj" fmla="val 62310"/>
              </a:avLst>
            </a:prstGeom>
            <a:solidFill>
              <a:schemeClr val="accent2">
                <a:lumMod val="75000"/>
                <a:alpha val="50000"/>
              </a:schemeClr>
            </a:solidFill>
          </p:spPr>
          <p:style>
            <a:lnRef idx="0">
              <a:schemeClr val="accent1">
                <a:shade val="9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shade val="9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shade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3" name="Нашивка 42"/>
            <p:cNvSpPr/>
            <p:nvPr/>
          </p:nvSpPr>
          <p:spPr>
            <a:xfrm>
              <a:off x="3857620" y="2928934"/>
              <a:ext cx="949734" cy="1813147"/>
            </a:xfrm>
            <a:prstGeom prst="chevron">
              <a:avLst>
                <a:gd name="adj" fmla="val 62310"/>
              </a:avLst>
            </a:prstGeom>
            <a:solidFill>
              <a:schemeClr val="accent2">
                <a:lumMod val="60000"/>
                <a:lumOff val="40000"/>
                <a:alpha val="50000"/>
              </a:schemeClr>
            </a:solidFill>
          </p:spPr>
          <p:style>
            <a:lnRef idx="0">
              <a:schemeClr val="accent1">
                <a:shade val="90000"/>
                <a:hueOff val="375112"/>
                <a:satOff val="-6927"/>
                <a:lumOff val="32127"/>
                <a:alphaOff val="0"/>
              </a:schemeClr>
            </a:lnRef>
            <a:fillRef idx="3">
              <a:schemeClr val="accent1">
                <a:shade val="90000"/>
                <a:hueOff val="375112"/>
                <a:satOff val="-6927"/>
                <a:lumOff val="32127"/>
                <a:alphaOff val="0"/>
              </a:schemeClr>
            </a:fillRef>
            <a:effectRef idx="3">
              <a:schemeClr val="accent1">
                <a:shade val="90000"/>
                <a:hueOff val="375112"/>
                <a:satOff val="-6927"/>
                <a:lumOff val="32127"/>
                <a:alphaOff val="0"/>
              </a:schemeClr>
            </a:effectRef>
            <a:fontRef idx="minor">
              <a:schemeClr val="lt1"/>
            </a:fontRef>
          </p:style>
        </p:sp>
      </p:grpSp>
      <p:grpSp>
        <p:nvGrpSpPr>
          <p:cNvPr id="10251" name="Группа 101"/>
          <p:cNvGrpSpPr>
            <a:grpSpLocks/>
          </p:cNvGrpSpPr>
          <p:nvPr/>
        </p:nvGrpSpPr>
        <p:grpSpPr bwMode="auto">
          <a:xfrm rot="-5400000">
            <a:off x="7036594" y="2321719"/>
            <a:ext cx="428625" cy="357187"/>
            <a:chOff x="3193638" y="2928934"/>
            <a:chExt cx="1613716" cy="1813147"/>
          </a:xfrm>
        </p:grpSpPr>
        <p:sp>
          <p:nvSpPr>
            <p:cNvPr id="45" name="Нашивка 44"/>
            <p:cNvSpPr/>
            <p:nvPr/>
          </p:nvSpPr>
          <p:spPr>
            <a:xfrm>
              <a:off x="3193638" y="2928934"/>
              <a:ext cx="949734" cy="1813147"/>
            </a:xfrm>
            <a:prstGeom prst="chevron">
              <a:avLst>
                <a:gd name="adj" fmla="val 62310"/>
              </a:avLst>
            </a:prstGeom>
            <a:solidFill>
              <a:schemeClr val="accent2">
                <a:lumMod val="75000"/>
                <a:alpha val="50000"/>
              </a:schemeClr>
            </a:solidFill>
          </p:spPr>
          <p:style>
            <a:lnRef idx="0">
              <a:schemeClr val="accent1">
                <a:shade val="9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shade val="9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shade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6" name="Нашивка 45"/>
            <p:cNvSpPr/>
            <p:nvPr/>
          </p:nvSpPr>
          <p:spPr>
            <a:xfrm>
              <a:off x="3857620" y="2928934"/>
              <a:ext cx="949734" cy="1813147"/>
            </a:xfrm>
            <a:prstGeom prst="chevron">
              <a:avLst>
                <a:gd name="adj" fmla="val 62310"/>
              </a:avLst>
            </a:prstGeom>
            <a:solidFill>
              <a:schemeClr val="accent2">
                <a:lumMod val="60000"/>
                <a:lumOff val="40000"/>
                <a:alpha val="50000"/>
              </a:schemeClr>
            </a:solidFill>
          </p:spPr>
          <p:style>
            <a:lnRef idx="0">
              <a:schemeClr val="accent1">
                <a:shade val="90000"/>
                <a:hueOff val="375112"/>
                <a:satOff val="-6927"/>
                <a:lumOff val="32127"/>
                <a:alphaOff val="0"/>
              </a:schemeClr>
            </a:lnRef>
            <a:fillRef idx="3">
              <a:schemeClr val="accent1">
                <a:shade val="90000"/>
                <a:hueOff val="375112"/>
                <a:satOff val="-6927"/>
                <a:lumOff val="32127"/>
                <a:alphaOff val="0"/>
              </a:schemeClr>
            </a:fillRef>
            <a:effectRef idx="3">
              <a:schemeClr val="accent1">
                <a:shade val="90000"/>
                <a:hueOff val="375112"/>
                <a:satOff val="-6927"/>
                <a:lumOff val="32127"/>
                <a:alphaOff val="0"/>
              </a:schemeClr>
            </a:effectRef>
            <a:fontRef idx="minor">
              <a:schemeClr val="lt1"/>
            </a:fontRef>
          </p:style>
        </p:sp>
      </p:grpSp>
      <p:grpSp>
        <p:nvGrpSpPr>
          <p:cNvPr id="10252" name="Группа 101"/>
          <p:cNvGrpSpPr>
            <a:grpSpLocks/>
          </p:cNvGrpSpPr>
          <p:nvPr/>
        </p:nvGrpSpPr>
        <p:grpSpPr bwMode="auto">
          <a:xfrm rot="5400000">
            <a:off x="7036594" y="2893219"/>
            <a:ext cx="428625" cy="357187"/>
            <a:chOff x="3193638" y="2928934"/>
            <a:chExt cx="1613716" cy="1813147"/>
          </a:xfrm>
        </p:grpSpPr>
        <p:sp>
          <p:nvSpPr>
            <p:cNvPr id="48" name="Нашивка 47"/>
            <p:cNvSpPr/>
            <p:nvPr/>
          </p:nvSpPr>
          <p:spPr>
            <a:xfrm>
              <a:off x="3193638" y="2928934"/>
              <a:ext cx="949734" cy="1813147"/>
            </a:xfrm>
            <a:prstGeom prst="chevron">
              <a:avLst>
                <a:gd name="adj" fmla="val 62310"/>
              </a:avLst>
            </a:prstGeom>
            <a:solidFill>
              <a:schemeClr val="accent2">
                <a:lumMod val="75000"/>
                <a:alpha val="50000"/>
              </a:schemeClr>
            </a:solidFill>
          </p:spPr>
          <p:style>
            <a:lnRef idx="0">
              <a:schemeClr val="accent1">
                <a:shade val="9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shade val="9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shade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9" name="Нашивка 48"/>
            <p:cNvSpPr/>
            <p:nvPr/>
          </p:nvSpPr>
          <p:spPr>
            <a:xfrm>
              <a:off x="3857620" y="2928934"/>
              <a:ext cx="949734" cy="1813147"/>
            </a:xfrm>
            <a:prstGeom prst="chevron">
              <a:avLst>
                <a:gd name="adj" fmla="val 62310"/>
              </a:avLst>
            </a:prstGeom>
            <a:solidFill>
              <a:schemeClr val="accent2">
                <a:lumMod val="60000"/>
                <a:lumOff val="40000"/>
                <a:alpha val="50000"/>
              </a:schemeClr>
            </a:solidFill>
          </p:spPr>
          <p:style>
            <a:lnRef idx="0">
              <a:schemeClr val="accent1">
                <a:shade val="90000"/>
                <a:hueOff val="375112"/>
                <a:satOff val="-6927"/>
                <a:lumOff val="32127"/>
                <a:alphaOff val="0"/>
              </a:schemeClr>
            </a:lnRef>
            <a:fillRef idx="3">
              <a:schemeClr val="accent1">
                <a:shade val="90000"/>
                <a:hueOff val="375112"/>
                <a:satOff val="-6927"/>
                <a:lumOff val="32127"/>
                <a:alphaOff val="0"/>
              </a:schemeClr>
            </a:fillRef>
            <a:effectRef idx="3">
              <a:schemeClr val="accent1">
                <a:shade val="90000"/>
                <a:hueOff val="375112"/>
                <a:satOff val="-6927"/>
                <a:lumOff val="32127"/>
                <a:alphaOff val="0"/>
              </a:schemeClr>
            </a:effectRef>
            <a:fontRef idx="minor">
              <a:schemeClr val="lt1"/>
            </a:fontRef>
          </p:style>
        </p:sp>
      </p:grpSp>
      <p:grpSp>
        <p:nvGrpSpPr>
          <p:cNvPr id="10253" name="Группа 101"/>
          <p:cNvGrpSpPr>
            <a:grpSpLocks/>
          </p:cNvGrpSpPr>
          <p:nvPr/>
        </p:nvGrpSpPr>
        <p:grpSpPr bwMode="auto">
          <a:xfrm rot="-5400000">
            <a:off x="1393031" y="2321719"/>
            <a:ext cx="428625" cy="357188"/>
            <a:chOff x="3193638" y="2928934"/>
            <a:chExt cx="1613716" cy="1813147"/>
          </a:xfrm>
        </p:grpSpPr>
        <p:sp>
          <p:nvSpPr>
            <p:cNvPr id="51" name="Нашивка 50"/>
            <p:cNvSpPr/>
            <p:nvPr/>
          </p:nvSpPr>
          <p:spPr>
            <a:xfrm>
              <a:off x="3193638" y="2928934"/>
              <a:ext cx="949734" cy="1813147"/>
            </a:xfrm>
            <a:prstGeom prst="chevron">
              <a:avLst>
                <a:gd name="adj" fmla="val 62310"/>
              </a:avLst>
            </a:prstGeom>
            <a:solidFill>
              <a:schemeClr val="accent2">
                <a:lumMod val="75000"/>
                <a:alpha val="50000"/>
              </a:schemeClr>
            </a:solidFill>
          </p:spPr>
          <p:style>
            <a:lnRef idx="0">
              <a:schemeClr val="accent1">
                <a:shade val="9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shade val="9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shade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2" name="Нашивка 51"/>
            <p:cNvSpPr/>
            <p:nvPr/>
          </p:nvSpPr>
          <p:spPr>
            <a:xfrm>
              <a:off x="3857620" y="2928934"/>
              <a:ext cx="949734" cy="1813147"/>
            </a:xfrm>
            <a:prstGeom prst="chevron">
              <a:avLst>
                <a:gd name="adj" fmla="val 62310"/>
              </a:avLst>
            </a:prstGeom>
            <a:solidFill>
              <a:schemeClr val="accent2">
                <a:lumMod val="60000"/>
                <a:lumOff val="40000"/>
                <a:alpha val="50000"/>
              </a:schemeClr>
            </a:solidFill>
          </p:spPr>
          <p:style>
            <a:lnRef idx="0">
              <a:schemeClr val="accent1">
                <a:shade val="90000"/>
                <a:hueOff val="375112"/>
                <a:satOff val="-6927"/>
                <a:lumOff val="32127"/>
                <a:alphaOff val="0"/>
              </a:schemeClr>
            </a:lnRef>
            <a:fillRef idx="3">
              <a:schemeClr val="accent1">
                <a:shade val="90000"/>
                <a:hueOff val="375112"/>
                <a:satOff val="-6927"/>
                <a:lumOff val="32127"/>
                <a:alphaOff val="0"/>
              </a:schemeClr>
            </a:fillRef>
            <a:effectRef idx="3">
              <a:schemeClr val="accent1">
                <a:shade val="90000"/>
                <a:hueOff val="375112"/>
                <a:satOff val="-6927"/>
                <a:lumOff val="32127"/>
                <a:alphaOff val="0"/>
              </a:schemeClr>
            </a:effectRef>
            <a:fontRef idx="minor">
              <a:schemeClr val="lt1"/>
            </a:fontRef>
          </p:style>
        </p:sp>
      </p:grpSp>
      <p:grpSp>
        <p:nvGrpSpPr>
          <p:cNvPr id="10254" name="Группа 101"/>
          <p:cNvGrpSpPr>
            <a:grpSpLocks/>
          </p:cNvGrpSpPr>
          <p:nvPr/>
        </p:nvGrpSpPr>
        <p:grpSpPr bwMode="auto">
          <a:xfrm rot="5400000">
            <a:off x="1393031" y="2893219"/>
            <a:ext cx="428625" cy="357188"/>
            <a:chOff x="3193638" y="2928934"/>
            <a:chExt cx="1613716" cy="1813147"/>
          </a:xfrm>
        </p:grpSpPr>
        <p:sp>
          <p:nvSpPr>
            <p:cNvPr id="54" name="Нашивка 53"/>
            <p:cNvSpPr/>
            <p:nvPr/>
          </p:nvSpPr>
          <p:spPr>
            <a:xfrm>
              <a:off x="3193638" y="2928934"/>
              <a:ext cx="949734" cy="1813147"/>
            </a:xfrm>
            <a:prstGeom prst="chevron">
              <a:avLst>
                <a:gd name="adj" fmla="val 62310"/>
              </a:avLst>
            </a:prstGeom>
            <a:solidFill>
              <a:schemeClr val="accent2">
                <a:lumMod val="75000"/>
                <a:alpha val="50000"/>
              </a:schemeClr>
            </a:solidFill>
          </p:spPr>
          <p:style>
            <a:lnRef idx="0">
              <a:schemeClr val="accent1">
                <a:shade val="9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shade val="9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shade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5" name="Нашивка 54"/>
            <p:cNvSpPr/>
            <p:nvPr/>
          </p:nvSpPr>
          <p:spPr>
            <a:xfrm>
              <a:off x="3857620" y="2928934"/>
              <a:ext cx="949734" cy="1813147"/>
            </a:xfrm>
            <a:prstGeom prst="chevron">
              <a:avLst>
                <a:gd name="adj" fmla="val 62310"/>
              </a:avLst>
            </a:prstGeom>
            <a:solidFill>
              <a:schemeClr val="accent2">
                <a:lumMod val="60000"/>
                <a:lumOff val="40000"/>
                <a:alpha val="50000"/>
              </a:schemeClr>
            </a:solidFill>
          </p:spPr>
          <p:style>
            <a:lnRef idx="0">
              <a:schemeClr val="accent1">
                <a:shade val="90000"/>
                <a:hueOff val="375112"/>
                <a:satOff val="-6927"/>
                <a:lumOff val="32127"/>
                <a:alphaOff val="0"/>
              </a:schemeClr>
            </a:lnRef>
            <a:fillRef idx="3">
              <a:schemeClr val="accent1">
                <a:shade val="90000"/>
                <a:hueOff val="375112"/>
                <a:satOff val="-6927"/>
                <a:lumOff val="32127"/>
                <a:alphaOff val="0"/>
              </a:schemeClr>
            </a:fillRef>
            <a:effectRef idx="3">
              <a:schemeClr val="accent1">
                <a:shade val="90000"/>
                <a:hueOff val="375112"/>
                <a:satOff val="-6927"/>
                <a:lumOff val="32127"/>
                <a:alphaOff val="0"/>
              </a:schemeClr>
            </a:effectRef>
            <a:fontRef idx="minor">
              <a:schemeClr val="lt1"/>
            </a:fontRef>
          </p:style>
        </p:sp>
      </p:grpSp>
      <p:sp>
        <p:nvSpPr>
          <p:cNvPr id="56" name="Овал 55"/>
          <p:cNvSpPr/>
          <p:nvPr/>
        </p:nvSpPr>
        <p:spPr>
          <a:xfrm>
            <a:off x="285750" y="4643438"/>
            <a:ext cx="8715375" cy="1643062"/>
          </a:xfrm>
          <a:prstGeom prst="ellipse">
            <a:avLst/>
          </a:prstGeom>
          <a:noFill/>
          <a:ln w="19050">
            <a:solidFill>
              <a:schemeClr val="accent3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7" name="Прямоугольник 56"/>
          <p:cNvSpPr/>
          <p:nvPr/>
        </p:nvSpPr>
        <p:spPr>
          <a:xfrm>
            <a:off x="1142976" y="5643578"/>
            <a:ext cx="6858048" cy="307777"/>
          </a:xfrm>
          <a:prstGeom prst="rect">
            <a:avLst/>
          </a:prstGeom>
          <a:noFill/>
        </p:spPr>
        <p:txBody>
          <a:bodyPr lIns="0" tIns="0" rIns="0" bIns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ru-RU" sz="2000" b="1" i="1" dirty="0">
                <a:ln w="50800"/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кассовое планирование и прогнозирование</a:t>
            </a:r>
          </a:p>
        </p:txBody>
      </p:sp>
      <p:sp>
        <p:nvSpPr>
          <p:cNvPr id="59" name="Прямоугольник 58"/>
          <p:cNvSpPr/>
          <p:nvPr/>
        </p:nvSpPr>
        <p:spPr>
          <a:xfrm>
            <a:off x="785786" y="3929066"/>
            <a:ext cx="7643866" cy="307777"/>
          </a:xfrm>
          <a:prstGeom prst="rect">
            <a:avLst/>
          </a:prstGeom>
          <a:noFill/>
        </p:spPr>
        <p:txBody>
          <a:bodyPr lIns="0" tIns="0" rIns="0" bIns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ru-RU" sz="2000" b="1" i="1" dirty="0">
                <a:ln w="50800"/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система корреспондентских счетов</a:t>
            </a:r>
          </a:p>
        </p:txBody>
      </p:sp>
      <p:graphicFrame>
        <p:nvGraphicFramePr>
          <p:cNvPr id="61" name="Схема 60"/>
          <p:cNvGraphicFramePr/>
          <p:nvPr/>
        </p:nvGraphicFramePr>
        <p:xfrm>
          <a:off x="7858148" y="1142984"/>
          <a:ext cx="1071570" cy="1143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sp>
        <p:nvSpPr>
          <p:cNvPr id="62" name="Double flèche verticale 21"/>
          <p:cNvSpPr/>
          <p:nvPr/>
        </p:nvSpPr>
        <p:spPr>
          <a:xfrm rot="16200000">
            <a:off x="7465239" y="1607331"/>
            <a:ext cx="357190" cy="571504"/>
          </a:xfrm>
          <a:prstGeom prst="upDownArrow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63" name="Выноска 2 (с границей) 62"/>
          <p:cNvSpPr/>
          <p:nvPr/>
        </p:nvSpPr>
        <p:spPr>
          <a:xfrm>
            <a:off x="7858125" y="2428875"/>
            <a:ext cx="928688" cy="285750"/>
          </a:xfrm>
          <a:prstGeom prst="accentCallout2">
            <a:avLst>
              <a:gd name="adj1" fmla="val 16246"/>
              <a:gd name="adj2" fmla="val 898"/>
              <a:gd name="adj3" fmla="val -519"/>
              <a:gd name="adj4" fmla="val -15992"/>
              <a:gd name="adj5" fmla="val -153111"/>
              <a:gd name="adj6" fmla="val -24179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12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переводы</a:t>
            </a:r>
          </a:p>
        </p:txBody>
      </p:sp>
      <p:sp>
        <p:nvSpPr>
          <p:cNvPr id="60" name="Овал 59"/>
          <p:cNvSpPr/>
          <p:nvPr/>
        </p:nvSpPr>
        <p:spPr>
          <a:xfrm>
            <a:off x="1000125" y="1214438"/>
            <a:ext cx="6715125" cy="1500187"/>
          </a:xfrm>
          <a:prstGeom prst="ellipse">
            <a:avLst/>
          </a:prstGeom>
          <a:noFill/>
          <a:ln w="19050">
            <a:solidFill>
              <a:schemeClr val="accent3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4" name="Прямоугольник 63"/>
          <p:cNvSpPr/>
          <p:nvPr/>
        </p:nvSpPr>
        <p:spPr>
          <a:xfrm>
            <a:off x="1214414" y="2214554"/>
            <a:ext cx="6939010" cy="553998"/>
          </a:xfrm>
          <a:prstGeom prst="rect">
            <a:avLst/>
          </a:prstGeom>
          <a:noFill/>
        </p:spPr>
        <p:txBody>
          <a:bodyPr lIns="0" tIns="0" rIns="0" bIns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ru-RU" b="1" i="1" dirty="0" err="1">
                <a:ln w="50800"/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таргетирование</a:t>
            </a:r>
            <a:r>
              <a:rPr lang="ru-RU" b="1" i="1" dirty="0">
                <a:ln w="50800"/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остатков, определение ∑ размещения/привлечения</a:t>
            </a:r>
          </a:p>
        </p:txBody>
      </p:sp>
      <p:sp>
        <p:nvSpPr>
          <p:cNvPr id="38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5651500" y="6492875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ru-RU" sz="1400" dirty="0" smtClean="0">
                <a:latin typeface="Monotype Corsiva" pitchFamily="66" charset="0"/>
              </a:rPr>
              <a:t>Слайд </a:t>
            </a:r>
            <a:fld id="{F647AC97-AD12-4F7C-A465-263910FCF9CA}" type="slidenum">
              <a:rPr lang="ru-RU" sz="1400" smtClean="0">
                <a:latin typeface="Monotype Corsiva" pitchFamily="66" charset="0"/>
              </a:rPr>
              <a:pPr>
                <a:defRPr/>
              </a:pPr>
              <a:t>8</a:t>
            </a:fld>
            <a:endParaRPr lang="ru-RU" sz="1400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 txBox="1">
            <a:spLocks/>
          </p:cNvSpPr>
          <p:nvPr/>
        </p:nvSpPr>
        <p:spPr>
          <a:xfrm>
            <a:off x="900113" y="0"/>
            <a:ext cx="7516812" cy="968375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200" b="1" kern="1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Кассовый план – основа в управлении ликвидностью</a:t>
            </a:r>
            <a:endParaRPr lang="ru-RU" sz="2200" b="1" kern="1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aphicFrame>
        <p:nvGraphicFramePr>
          <p:cNvPr id="5" name="Diagramme 4"/>
          <p:cNvGraphicFramePr/>
          <p:nvPr/>
        </p:nvGraphicFramePr>
        <p:xfrm>
          <a:off x="0" y="332656"/>
          <a:ext cx="882047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Accolade ouvrante 7"/>
          <p:cNvSpPr/>
          <p:nvPr/>
        </p:nvSpPr>
        <p:spPr>
          <a:xfrm rot="16200000">
            <a:off x="2867819" y="2204244"/>
            <a:ext cx="576262" cy="3168650"/>
          </a:xfrm>
          <a:prstGeom prst="leftBrace">
            <a:avLst/>
          </a:prstGeom>
          <a:ln w="15875" cmpd="sng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9" name="Accolade ouvrante 8"/>
          <p:cNvSpPr/>
          <p:nvPr/>
        </p:nvSpPr>
        <p:spPr>
          <a:xfrm rot="16200000">
            <a:off x="6648450" y="2781300"/>
            <a:ext cx="576263" cy="1871663"/>
          </a:xfrm>
          <a:prstGeom prst="leftBrace">
            <a:avLst/>
          </a:prstGeom>
          <a:ln w="158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1" name="Titre 1"/>
          <p:cNvSpPr txBox="1">
            <a:spLocks/>
          </p:cNvSpPr>
          <p:nvPr/>
        </p:nvSpPr>
        <p:spPr>
          <a:xfrm>
            <a:off x="1285875" y="4071938"/>
            <a:ext cx="3744913" cy="577850"/>
          </a:xfrm>
          <a:prstGeom prst="rect">
            <a:avLst/>
          </a:prstGeom>
        </p:spPr>
        <p:txBody>
          <a:bodyPr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1600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Управление обеспечения исполнения федерального бюджета</a:t>
            </a:r>
            <a:endParaRPr lang="fr-FR" sz="1600" i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itre 1"/>
          <p:cNvSpPr txBox="1">
            <a:spLocks/>
          </p:cNvSpPr>
          <p:nvPr/>
        </p:nvSpPr>
        <p:spPr>
          <a:xfrm>
            <a:off x="5143500" y="3929063"/>
            <a:ext cx="3529013" cy="1071562"/>
          </a:xfrm>
          <a:prstGeom prst="rect">
            <a:avLst/>
          </a:prstGeom>
        </p:spPr>
        <p:txBody>
          <a:bodyPr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1600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Управление финансово-бюджетных операций;</a:t>
            </a:r>
          </a:p>
          <a:p>
            <a:pPr>
              <a:defRPr/>
            </a:pPr>
            <a:endParaRPr lang="ru-RU" sz="900" i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600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Межрегиональное операционное управление Федерального казначейства </a:t>
            </a:r>
            <a:r>
              <a:rPr lang="ru-RU" sz="14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(перспектива)</a:t>
            </a:r>
            <a:endParaRPr lang="fr-FR" sz="1400" b="1" i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одержимое 2"/>
          <p:cNvSpPr txBox="1">
            <a:spLocks/>
          </p:cNvSpPr>
          <p:nvPr/>
        </p:nvSpPr>
        <p:spPr>
          <a:xfrm>
            <a:off x="285750" y="4929188"/>
            <a:ext cx="8572500" cy="1519237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600" b="1" i="1" u="sng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Условия формирования качественных прогнозов</a:t>
            </a:r>
            <a:r>
              <a:rPr lang="fr-FR" sz="1600" b="1" i="1" u="sng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1600" b="1" i="1" u="sng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ü"/>
              <a:defRPr/>
            </a:pP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использование всех источников информации, включая «систему объявлений» и прогнозы кассовых поступлений и выплат клиентов- </a:t>
            </a:r>
            <a:r>
              <a:rPr lang="ru-RU" sz="1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статистики недостаточно!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ü"/>
              <a:defRPr/>
            </a:pP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максимальная автоматизация сбора данных в целях высвобождения времени для анализа;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ü"/>
              <a:defRPr/>
            </a:pP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ежедневная актуализация клиентами своих прогнозов- использование портальных решений;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ü"/>
              <a:defRPr/>
            </a:pP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максимально упрощенные формы прогнозов для клиентов</a:t>
            </a:r>
            <a:endParaRPr lang="ru-RU" sz="1600" dirty="0">
              <a:solidFill>
                <a:schemeClr val="tx1">
                  <a:tint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5651500" y="6492875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ru-RU" sz="1400" dirty="0" smtClean="0">
                <a:latin typeface="Monotype Corsiva" pitchFamily="66" charset="0"/>
              </a:rPr>
              <a:t>Слайд </a:t>
            </a:r>
            <a:fld id="{693D2F23-D434-4C4B-822B-DFCBDA94B85F}" type="slidenum">
              <a:rPr lang="ru-RU" sz="1400" smtClean="0">
                <a:latin typeface="Monotype Corsiva" pitchFamily="66" charset="0"/>
              </a:rPr>
              <a:pPr>
                <a:defRPr/>
              </a:pPr>
              <a:t>9</a:t>
            </a:fld>
            <a:endParaRPr lang="ru-RU" sz="1400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23155</TotalTime>
  <Words>2339</Words>
  <Application>Microsoft Office PowerPoint</Application>
  <PresentationFormat>Экран (4:3)</PresentationFormat>
  <Paragraphs>388</Paragraphs>
  <Slides>27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5" baseType="lpstr">
      <vt:lpstr>Arial</vt:lpstr>
      <vt:lpstr>Calibri</vt:lpstr>
      <vt:lpstr>Times New Roman</vt:lpstr>
      <vt:lpstr>Monotype Corsiva</vt:lpstr>
      <vt:lpstr>Wingdings</vt:lpstr>
      <vt:lpstr>Times New Roman Cyr</vt:lpstr>
      <vt:lpstr>Lucida Sans Unicode</vt:lpstr>
      <vt:lpstr>Тема Office</vt:lpstr>
      <vt:lpstr>Слайд 1</vt:lpstr>
      <vt:lpstr>Слайд 2</vt:lpstr>
      <vt:lpstr>Слайд 3</vt:lpstr>
      <vt:lpstr>Нормативно-правовое обеспечение  действующего порядка кассового планирования исполнения  федерального бюджета</vt:lpstr>
      <vt:lpstr>Статья 217.1.  Бюджетного Кодекса Российской Федерации «Кассовый план»</vt:lpstr>
      <vt:lpstr>Цели формирования кассового плана исполнения федерального бюджета</vt:lpstr>
      <vt:lpstr>Перспективная архитектура единого казначейского счета</vt:lpstr>
      <vt:lpstr>Функционирование единого казначейского счета  в новых условиях</vt:lpstr>
      <vt:lpstr>Слайд 9</vt:lpstr>
      <vt:lpstr>Ежедневное таргетирование остатков на ЕКС и их минимизация – необходимые условия  для эффективного управления ликвидностью</vt:lpstr>
      <vt:lpstr>Нормативно-правовое обеспечение процесса кассового планирования и прогнозирования на ЕКС</vt:lpstr>
      <vt:lpstr>Предполагаемое развитие кассового планирования и прогнозирования в Казначействе России</vt:lpstr>
      <vt:lpstr>Основные мероприятия на 2014 год по созданию условий для разработки прототипа механизма консолидации  Кассового плана Казначейства России</vt:lpstr>
      <vt:lpstr>Краткий алгоритм формирования и актуализации прогноза движения средств на ЕКС в Информационной системе  Казначейства России (возможная перспектива) </vt:lpstr>
      <vt:lpstr>Основные задачи на 2015 год в части обеспечения исполнения функции прогнозирования средств на ЕКС</vt:lpstr>
      <vt:lpstr>Слайд 16</vt:lpstr>
      <vt:lpstr>Операции по управлению остатками средств федерального бюджета на ЕКС</vt:lpstr>
      <vt:lpstr>Слайд 18</vt:lpstr>
      <vt:lpstr>Информация о предоставлении бюджетных кредитов  по состоянию на 26.09.2014г.</vt:lpstr>
      <vt:lpstr>Рейтингирование  субъектов Российской Федерации  (муниципальных образований)</vt:lpstr>
      <vt:lpstr>Рейтингирование  субъектов Российской Федерации  (муниципальных образований)</vt:lpstr>
      <vt:lpstr>Операции по покупке (продаже) иностранной валюты</vt:lpstr>
      <vt:lpstr>Слайд 23</vt:lpstr>
      <vt:lpstr>Комплексная модель управления  ликвидностью средств на ЕКС</vt:lpstr>
      <vt:lpstr>Комплексная модель управления ликвидностью средств  на ЕКС</vt:lpstr>
      <vt:lpstr>Этапы внедрения комплексной модели по управлению ликвидностью средств на ЕКС</vt:lpstr>
      <vt:lpstr>Слайд 27</vt:lpstr>
    </vt:vector>
  </TitlesOfParts>
  <Company>*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vvnikolaev</dc:creator>
  <cp:lastModifiedBy>Дорожинская Галина Алексеевна</cp:lastModifiedBy>
  <cp:revision>924</cp:revision>
  <dcterms:created xsi:type="dcterms:W3CDTF">2012-02-14T07:53:23Z</dcterms:created>
  <dcterms:modified xsi:type="dcterms:W3CDTF">2014-10-01T13:25:30Z</dcterms:modified>
</cp:coreProperties>
</file>