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09" r:id="rId3"/>
    <p:sldId id="320" r:id="rId4"/>
    <p:sldId id="297" r:id="rId5"/>
    <p:sldId id="321" r:id="rId6"/>
    <p:sldId id="324" r:id="rId7"/>
    <p:sldId id="325" r:id="rId8"/>
    <p:sldId id="305" r:id="rId9"/>
    <p:sldId id="308" r:id="rId10"/>
    <p:sldId id="335" r:id="rId11"/>
    <p:sldId id="329" r:id="rId12"/>
    <p:sldId id="338" r:id="rId13"/>
    <p:sldId id="310" r:id="rId14"/>
    <p:sldId id="339" r:id="rId15"/>
    <p:sldId id="333" r:id="rId16"/>
    <p:sldId id="330" r:id="rId17"/>
    <p:sldId id="327" r:id="rId18"/>
    <p:sldId id="342" r:id="rId19"/>
    <p:sldId id="341" r:id="rId20"/>
  </p:sldIdLst>
  <p:sldSz cx="9144000" cy="6858000" type="screen4x3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794"/>
    <a:srgbClr val="FDEADA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51" autoAdjust="0"/>
  </p:normalViewPr>
  <p:slideViewPr>
    <p:cSldViewPr>
      <p:cViewPr>
        <p:scale>
          <a:sx n="100" d="100"/>
          <a:sy n="100" d="100"/>
        </p:scale>
        <p:origin x="-195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65920C-7B18-41DD-84BC-E2CC5B5BEFD5}" type="doc">
      <dgm:prSet loTypeId="urn:microsoft.com/office/officeart/2005/8/layout/pyramid2" loCatId="pyramid" qsTypeId="urn:microsoft.com/office/officeart/2005/8/quickstyle/3d3" qsCatId="3D" csTypeId="urn:microsoft.com/office/officeart/2005/8/colors/accent2_5" csCatId="accent2" phldr="1"/>
      <dgm:spPr/>
    </dgm:pt>
    <dgm:pt modelId="{18A7F428-E91C-44BB-BACF-B9DB16F236E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50000"/>
                </a:schemeClr>
              </a:solidFill>
            </a:rPr>
            <a:t>2.</a:t>
          </a:r>
          <a:r>
            <a:rPr lang="ru-RU" sz="1400" b="1" dirty="0" smtClean="0">
              <a:solidFill>
                <a:schemeClr val="accent2">
                  <a:lumMod val="75000"/>
                </a:schemeClr>
              </a:solidFill>
            </a:rPr>
            <a:t>Принятие различных управленческих решений </a:t>
          </a:r>
          <a:endParaRPr lang="ru-RU" sz="1400" b="1" dirty="0">
            <a:solidFill>
              <a:schemeClr val="accent2">
                <a:lumMod val="75000"/>
              </a:schemeClr>
            </a:solidFill>
          </a:endParaRPr>
        </a:p>
      </dgm:t>
    </dgm:pt>
    <dgm:pt modelId="{492709F9-35B3-4C0F-B192-039F208F2474}" type="parTrans" cxnId="{90C30996-2CE3-412C-B2D3-752FBDF77572}">
      <dgm:prSet/>
      <dgm:spPr/>
      <dgm:t>
        <a:bodyPr/>
        <a:lstStyle/>
        <a:p>
          <a:endParaRPr lang="ru-RU"/>
        </a:p>
      </dgm:t>
    </dgm:pt>
    <dgm:pt modelId="{8719EBA3-56DA-4D63-8744-021969940684}" type="sibTrans" cxnId="{90C30996-2CE3-412C-B2D3-752FBDF77572}">
      <dgm:prSet/>
      <dgm:spPr/>
      <dgm:t>
        <a:bodyPr/>
        <a:lstStyle/>
        <a:p>
          <a:endParaRPr lang="ru-RU"/>
        </a:p>
      </dgm:t>
    </dgm:pt>
    <dgm:pt modelId="{E6F43B19-36DC-40B6-BE0A-7BF907C4379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50000"/>
                </a:schemeClr>
              </a:solidFill>
            </a:rPr>
            <a:t>1.</a:t>
          </a:r>
          <a:r>
            <a:rPr lang="ru-RU" sz="1400" b="1" dirty="0" smtClean="0">
              <a:solidFill>
                <a:schemeClr val="accent2">
                  <a:lumMod val="75000"/>
                </a:schemeClr>
              </a:solidFill>
            </a:rPr>
            <a:t>Обеспечение  своевременного и полного исполнения бюджетных обязательств</a:t>
          </a:r>
          <a:endParaRPr lang="ru-RU" sz="1400" b="1" dirty="0">
            <a:solidFill>
              <a:schemeClr val="accent2">
                <a:lumMod val="75000"/>
              </a:schemeClr>
            </a:solidFill>
          </a:endParaRPr>
        </a:p>
      </dgm:t>
    </dgm:pt>
    <dgm:pt modelId="{DA300E68-890A-4536-AB15-7F3015D6579F}" type="parTrans" cxnId="{9E9BE473-DF3D-4FFA-BFFB-7533AF965386}">
      <dgm:prSet/>
      <dgm:spPr/>
      <dgm:t>
        <a:bodyPr/>
        <a:lstStyle/>
        <a:p>
          <a:endParaRPr lang="ru-RU"/>
        </a:p>
      </dgm:t>
    </dgm:pt>
    <dgm:pt modelId="{BFDFB41E-7B59-485B-9EB2-BF2D17E51271}" type="sibTrans" cxnId="{9E9BE473-DF3D-4FFA-BFFB-7533AF965386}">
      <dgm:prSet/>
      <dgm:spPr/>
      <dgm:t>
        <a:bodyPr/>
        <a:lstStyle/>
        <a:p>
          <a:endParaRPr lang="ru-RU"/>
        </a:p>
      </dgm:t>
    </dgm:pt>
    <dgm:pt modelId="{150516DB-374C-4C33-92C4-0ED0526E910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accent4">
                  <a:lumMod val="50000"/>
                </a:schemeClr>
              </a:solidFill>
            </a:rPr>
            <a:t>3.</a:t>
          </a:r>
          <a:r>
            <a:rPr lang="ru-RU" sz="1400" b="1" dirty="0" smtClean="0">
              <a:solidFill>
                <a:schemeClr val="accent2">
                  <a:lumMod val="75000"/>
                </a:schemeClr>
              </a:solidFill>
            </a:rPr>
            <a:t>Формирование информации (основы) для  управления ликвидностью на едином казначейском счете</a:t>
          </a:r>
          <a:endParaRPr lang="ru-RU" sz="1400" b="1" dirty="0">
            <a:solidFill>
              <a:schemeClr val="accent2">
                <a:lumMod val="75000"/>
              </a:schemeClr>
            </a:solidFill>
          </a:endParaRPr>
        </a:p>
      </dgm:t>
    </dgm:pt>
    <dgm:pt modelId="{CF1BF555-E09C-4E91-8B21-5DDD2D1AACAB}" type="sibTrans" cxnId="{414A536F-5745-4AC0-B39C-C13AAD0BF4D3}">
      <dgm:prSet/>
      <dgm:spPr/>
      <dgm:t>
        <a:bodyPr/>
        <a:lstStyle/>
        <a:p>
          <a:endParaRPr lang="ru-RU"/>
        </a:p>
      </dgm:t>
    </dgm:pt>
    <dgm:pt modelId="{951E2C79-3176-4EF9-B966-AC63DC8930B1}" type="parTrans" cxnId="{414A536F-5745-4AC0-B39C-C13AAD0BF4D3}">
      <dgm:prSet/>
      <dgm:spPr/>
      <dgm:t>
        <a:bodyPr/>
        <a:lstStyle/>
        <a:p>
          <a:endParaRPr lang="ru-RU"/>
        </a:p>
      </dgm:t>
    </dgm:pt>
    <dgm:pt modelId="{7FEFEDC1-6F0D-4B98-9776-9EB843892ADC}" type="pres">
      <dgm:prSet presAssocID="{0165920C-7B18-41DD-84BC-E2CC5B5BEFD5}" presName="compositeShape" presStyleCnt="0">
        <dgm:presLayoutVars>
          <dgm:dir/>
          <dgm:resizeHandles/>
        </dgm:presLayoutVars>
      </dgm:prSet>
      <dgm:spPr/>
    </dgm:pt>
    <dgm:pt modelId="{7028E6A4-42DB-4094-9BE8-9379A4FB0E18}" type="pres">
      <dgm:prSet presAssocID="{0165920C-7B18-41DD-84BC-E2CC5B5BEFD5}" presName="pyramid" presStyleLbl="node1" presStyleIdx="0" presStyleCnt="1" custLinFactNeighborX="-5260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07467E36-A0C7-4216-86B3-356386497329}" type="pres">
      <dgm:prSet presAssocID="{0165920C-7B18-41DD-84BC-E2CC5B5BEFD5}" presName="theList" presStyleCnt="0"/>
      <dgm:spPr/>
    </dgm:pt>
    <dgm:pt modelId="{D9AF281F-398D-4F79-967A-FFB9B81D1DC3}" type="pres">
      <dgm:prSet presAssocID="{150516DB-374C-4C33-92C4-0ED0526E9104}" presName="aNode" presStyleLbl="fgAcc1" presStyleIdx="0" presStyleCnt="3" custScaleX="79132" custScaleY="45044" custLinFactY="9850" custLinFactNeighborX="-2428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97A85-A072-41BA-BAA6-AF51179B92D8}" type="pres">
      <dgm:prSet presAssocID="{150516DB-374C-4C33-92C4-0ED0526E9104}" presName="aSpace" presStyleCnt="0"/>
      <dgm:spPr/>
    </dgm:pt>
    <dgm:pt modelId="{95457EA0-499E-406F-AD81-AEAC0A26261F}" type="pres">
      <dgm:prSet presAssocID="{18A7F428-E91C-44BB-BACF-B9DB16F236E6}" presName="aNode" presStyleLbl="fgAcc1" presStyleIdx="1" presStyleCnt="3" custScaleX="78766" custScaleY="45044" custLinFactY="15544" custLinFactNeighborX="-2486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70800-23AA-446F-8AC5-CECD67FBD4ED}" type="pres">
      <dgm:prSet presAssocID="{18A7F428-E91C-44BB-BACF-B9DB16F236E6}" presName="aSpace" presStyleCnt="0"/>
      <dgm:spPr/>
    </dgm:pt>
    <dgm:pt modelId="{47A4234F-AAB4-47A1-B869-EE95641C6DF7}" type="pres">
      <dgm:prSet presAssocID="{E6F43B19-36DC-40B6-BE0A-7BF907C43796}" presName="aNode" presStyleLbl="fgAcc1" presStyleIdx="2" presStyleCnt="3" custScaleX="79133" custScaleY="45044" custLinFactY="16742" custLinFactNeighborX="-2486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AD44D-E57C-4988-AE09-60F78F5A2351}" type="pres">
      <dgm:prSet presAssocID="{E6F43B19-36DC-40B6-BE0A-7BF907C43796}" presName="aSpace" presStyleCnt="0"/>
      <dgm:spPr/>
    </dgm:pt>
  </dgm:ptLst>
  <dgm:cxnLst>
    <dgm:cxn modelId="{90C30996-2CE3-412C-B2D3-752FBDF77572}" srcId="{0165920C-7B18-41DD-84BC-E2CC5B5BEFD5}" destId="{18A7F428-E91C-44BB-BACF-B9DB16F236E6}" srcOrd="1" destOrd="0" parTransId="{492709F9-35B3-4C0F-B192-039F208F2474}" sibTransId="{8719EBA3-56DA-4D63-8744-021969940684}"/>
    <dgm:cxn modelId="{63F1264C-93A2-4E51-9695-A2958243F962}" type="presOf" srcId="{150516DB-374C-4C33-92C4-0ED0526E9104}" destId="{D9AF281F-398D-4F79-967A-FFB9B81D1DC3}" srcOrd="0" destOrd="0" presId="urn:microsoft.com/office/officeart/2005/8/layout/pyramid2"/>
    <dgm:cxn modelId="{414A536F-5745-4AC0-B39C-C13AAD0BF4D3}" srcId="{0165920C-7B18-41DD-84BC-E2CC5B5BEFD5}" destId="{150516DB-374C-4C33-92C4-0ED0526E9104}" srcOrd="0" destOrd="0" parTransId="{951E2C79-3176-4EF9-B966-AC63DC8930B1}" sibTransId="{CF1BF555-E09C-4E91-8B21-5DDD2D1AACAB}"/>
    <dgm:cxn modelId="{AFB24387-2D48-4A7C-8CEA-39FA68D4A013}" type="presOf" srcId="{E6F43B19-36DC-40B6-BE0A-7BF907C43796}" destId="{47A4234F-AAB4-47A1-B869-EE95641C6DF7}" srcOrd="0" destOrd="0" presId="urn:microsoft.com/office/officeart/2005/8/layout/pyramid2"/>
    <dgm:cxn modelId="{9E9BE473-DF3D-4FFA-BFFB-7533AF965386}" srcId="{0165920C-7B18-41DD-84BC-E2CC5B5BEFD5}" destId="{E6F43B19-36DC-40B6-BE0A-7BF907C43796}" srcOrd="2" destOrd="0" parTransId="{DA300E68-890A-4536-AB15-7F3015D6579F}" sibTransId="{BFDFB41E-7B59-485B-9EB2-BF2D17E51271}"/>
    <dgm:cxn modelId="{93195748-5E2C-47E3-AB1C-EB75BF99AE68}" type="presOf" srcId="{0165920C-7B18-41DD-84BC-E2CC5B5BEFD5}" destId="{7FEFEDC1-6F0D-4B98-9776-9EB843892ADC}" srcOrd="0" destOrd="0" presId="urn:microsoft.com/office/officeart/2005/8/layout/pyramid2"/>
    <dgm:cxn modelId="{60DC28A9-9B23-4F67-A0E9-85AA2472ACFD}" type="presOf" srcId="{18A7F428-E91C-44BB-BACF-B9DB16F236E6}" destId="{95457EA0-499E-406F-AD81-AEAC0A26261F}" srcOrd="0" destOrd="0" presId="urn:microsoft.com/office/officeart/2005/8/layout/pyramid2"/>
    <dgm:cxn modelId="{226ECA39-C2DF-4757-8297-F6E546A182FE}" type="presParOf" srcId="{7FEFEDC1-6F0D-4B98-9776-9EB843892ADC}" destId="{7028E6A4-42DB-4094-9BE8-9379A4FB0E18}" srcOrd="0" destOrd="0" presId="urn:microsoft.com/office/officeart/2005/8/layout/pyramid2"/>
    <dgm:cxn modelId="{02F8D151-469C-4785-972D-1A4D1BD9A230}" type="presParOf" srcId="{7FEFEDC1-6F0D-4B98-9776-9EB843892ADC}" destId="{07467E36-A0C7-4216-86B3-356386497329}" srcOrd="1" destOrd="0" presId="urn:microsoft.com/office/officeart/2005/8/layout/pyramid2"/>
    <dgm:cxn modelId="{286BF89C-5B54-457B-8265-52999DF15A10}" type="presParOf" srcId="{07467E36-A0C7-4216-86B3-356386497329}" destId="{D9AF281F-398D-4F79-967A-FFB9B81D1DC3}" srcOrd="0" destOrd="0" presId="urn:microsoft.com/office/officeart/2005/8/layout/pyramid2"/>
    <dgm:cxn modelId="{F3B68B0E-4999-4DE0-903D-936A184881F2}" type="presParOf" srcId="{07467E36-A0C7-4216-86B3-356386497329}" destId="{18C97A85-A072-41BA-BAA6-AF51179B92D8}" srcOrd="1" destOrd="0" presId="urn:microsoft.com/office/officeart/2005/8/layout/pyramid2"/>
    <dgm:cxn modelId="{6E60EB8E-0F23-4CB7-BCE5-0E5CEA1518A8}" type="presParOf" srcId="{07467E36-A0C7-4216-86B3-356386497329}" destId="{95457EA0-499E-406F-AD81-AEAC0A26261F}" srcOrd="2" destOrd="0" presId="urn:microsoft.com/office/officeart/2005/8/layout/pyramid2"/>
    <dgm:cxn modelId="{F7E1C90F-5213-4585-9662-5F8734B031F5}" type="presParOf" srcId="{07467E36-A0C7-4216-86B3-356386497329}" destId="{D6B70800-23AA-446F-8AC5-CECD67FBD4ED}" srcOrd="3" destOrd="0" presId="urn:microsoft.com/office/officeart/2005/8/layout/pyramid2"/>
    <dgm:cxn modelId="{B03D4636-99AA-49F0-BF76-1443EC1990A0}" type="presParOf" srcId="{07467E36-A0C7-4216-86B3-356386497329}" destId="{47A4234F-AAB4-47A1-B869-EE95641C6DF7}" srcOrd="4" destOrd="0" presId="urn:microsoft.com/office/officeart/2005/8/layout/pyramid2"/>
    <dgm:cxn modelId="{B616F250-A39F-4D0A-A8BC-45742FEA85BA}" type="presParOf" srcId="{07467E36-A0C7-4216-86B3-356386497329}" destId="{821AD44D-E57C-4988-AE09-60F78F5A235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CE04DA-C500-444C-B294-574A358667A8}" type="doc">
      <dgm:prSet loTypeId="urn:microsoft.com/office/officeart/2009/layout/CircleArrowProcess" loCatId="process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C6994AB9-1F9E-48EF-B07C-9D8B9B9E4F67}">
      <dgm:prSet phldrT="[Texte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статья 217.1 БК РФ </a:t>
          </a:r>
          <a:endParaRPr lang="fr-FR" sz="1200" b="1" i="1" dirty="0">
            <a:solidFill>
              <a:srgbClr val="002060"/>
            </a:solidFill>
          </a:endParaRPr>
        </a:p>
      </dgm:t>
    </dgm:pt>
    <dgm:pt modelId="{06BFF2CF-05FF-42CF-B906-507D590B44D5}" type="parTrans" cxnId="{A75638E6-2EAB-4B4D-AEAF-66C32473EE40}">
      <dgm:prSet/>
      <dgm:spPr/>
      <dgm:t>
        <a:bodyPr/>
        <a:lstStyle/>
        <a:p>
          <a:endParaRPr lang="fr-FR"/>
        </a:p>
      </dgm:t>
    </dgm:pt>
    <dgm:pt modelId="{97F3CE45-1984-4097-8F4A-BFBECD8F337F}" type="sibTrans" cxnId="{A75638E6-2EAB-4B4D-AEAF-66C32473EE40}">
      <dgm:prSet/>
      <dgm:spPr/>
      <dgm:t>
        <a:bodyPr/>
        <a:lstStyle/>
        <a:p>
          <a:endParaRPr lang="fr-FR"/>
        </a:p>
      </dgm:t>
    </dgm:pt>
    <dgm:pt modelId="{2FD8FB67-259B-471B-B7FC-48E1AF90ABE0}">
      <dgm:prSet phldrT="[Texte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приказ Минфина России от 09.12.13 №117н</a:t>
          </a:r>
          <a:endParaRPr lang="fr-FR" sz="1200" b="1" dirty="0">
            <a:solidFill>
              <a:srgbClr val="002060"/>
            </a:solidFill>
          </a:endParaRPr>
        </a:p>
      </dgm:t>
    </dgm:pt>
    <dgm:pt modelId="{0BCA0E86-B18D-414B-9ABD-A07074E96A21}" type="parTrans" cxnId="{CD15F575-1397-4583-BEF0-C870A8711B73}">
      <dgm:prSet/>
      <dgm:spPr/>
      <dgm:t>
        <a:bodyPr/>
        <a:lstStyle/>
        <a:p>
          <a:endParaRPr lang="fr-FR"/>
        </a:p>
      </dgm:t>
    </dgm:pt>
    <dgm:pt modelId="{E75E6364-7743-4565-B686-75197E208562}" type="sibTrans" cxnId="{CD15F575-1397-4583-BEF0-C870A8711B73}">
      <dgm:prSet/>
      <dgm:spPr/>
      <dgm:t>
        <a:bodyPr/>
        <a:lstStyle/>
        <a:p>
          <a:endParaRPr lang="fr-FR"/>
        </a:p>
      </dgm:t>
    </dgm:pt>
    <dgm:pt modelId="{B330BB7A-E8A4-4880-8397-C2FDFEC4DBA3}">
      <dgm:prSet phldrT="[Texte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приказ Федерального казначейства  от 04.04.14 №67</a:t>
          </a:r>
          <a:endParaRPr lang="fr-FR" sz="1200" b="1" dirty="0">
            <a:solidFill>
              <a:srgbClr val="002060"/>
            </a:solidFill>
          </a:endParaRPr>
        </a:p>
      </dgm:t>
    </dgm:pt>
    <dgm:pt modelId="{2492AB64-D33B-48BA-B15C-8D3CCC8EB193}" type="parTrans" cxnId="{A3CD1BEE-4868-44BF-82F0-F0394C1D2CC9}">
      <dgm:prSet/>
      <dgm:spPr/>
      <dgm:t>
        <a:bodyPr/>
        <a:lstStyle/>
        <a:p>
          <a:endParaRPr lang="fr-FR"/>
        </a:p>
      </dgm:t>
    </dgm:pt>
    <dgm:pt modelId="{B4AD3D0B-2287-43F9-8A3A-8CF979E4D4CE}" type="sibTrans" cxnId="{A3CD1BEE-4868-44BF-82F0-F0394C1D2CC9}">
      <dgm:prSet/>
      <dgm:spPr/>
      <dgm:t>
        <a:bodyPr/>
        <a:lstStyle/>
        <a:p>
          <a:endParaRPr lang="fr-FR"/>
        </a:p>
      </dgm:t>
    </dgm:pt>
    <dgm:pt modelId="{1AE27CB1-8628-4BD3-8B39-5D8C626A6B6F}" type="pres">
      <dgm:prSet presAssocID="{6BCE04DA-C500-444C-B294-574A358667A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675BF54-6D76-4B0F-A914-299D1F4975AC}" type="pres">
      <dgm:prSet presAssocID="{C6994AB9-1F9E-48EF-B07C-9D8B9B9E4F67}" presName="Accent1" presStyleCnt="0"/>
      <dgm:spPr/>
    </dgm:pt>
    <dgm:pt modelId="{65C2AD62-D8A2-4E2A-B103-37BF02333E12}" type="pres">
      <dgm:prSet presAssocID="{C6994AB9-1F9E-48EF-B07C-9D8B9B9E4F67}" presName="Accent" presStyleLbl="node1" presStyleIdx="0" presStyleCnt="3" custScaleX="111842" custScaleY="110354" custLinFactNeighborX="9915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AF962769-A0A6-4A5E-B928-E3C3D9E1A287}" type="pres">
      <dgm:prSet presAssocID="{C6994AB9-1F9E-48EF-B07C-9D8B9B9E4F67}" presName="Parent1" presStyleLbl="revTx" presStyleIdx="0" presStyleCnt="3" custScaleX="109834" custScaleY="158681" custLinFactNeighborX="19130" custLinFactNeighborY="-140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689D7-CFA4-4773-BAD3-CF4F5174E08A}" type="pres">
      <dgm:prSet presAssocID="{2FD8FB67-259B-471B-B7FC-48E1AF90ABE0}" presName="Accent2" presStyleCnt="0"/>
      <dgm:spPr/>
    </dgm:pt>
    <dgm:pt modelId="{56FC8AD5-6F81-47D4-A6CA-83F96FA0A7B4}" type="pres">
      <dgm:prSet presAssocID="{2FD8FB67-259B-471B-B7FC-48E1AF90ABE0}" presName="Accent" presStyleLbl="node1" presStyleIdx="1" presStyleCnt="3" custScaleX="111842" custScaleY="110354" custLinFactNeighborX="7801" custLinFactNeighborY="6665"/>
      <dgm:spPr>
        <a:solidFill>
          <a:schemeClr val="accent4">
            <a:lumMod val="40000"/>
            <a:lumOff val="60000"/>
            <a:alpha val="80000"/>
          </a:schemeClr>
        </a:solidFill>
      </dgm:spPr>
      <dgm:t>
        <a:bodyPr/>
        <a:lstStyle/>
        <a:p>
          <a:endParaRPr lang="ru-RU"/>
        </a:p>
      </dgm:t>
    </dgm:pt>
    <dgm:pt modelId="{2D02F0F3-41FE-4A88-9597-2514C2E30C2B}" type="pres">
      <dgm:prSet presAssocID="{2FD8FB67-259B-471B-B7FC-48E1AF90ABE0}" presName="Parent2" presStyleLbl="revTx" presStyleIdx="1" presStyleCnt="3" custScaleX="107371" custScaleY="187900" custLinFactNeighborX="127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BF0A5-0D94-477A-B5AD-EE13BD961ADB}" type="pres">
      <dgm:prSet presAssocID="{B330BB7A-E8A4-4880-8397-C2FDFEC4DBA3}" presName="Accent3" presStyleCnt="0"/>
      <dgm:spPr/>
    </dgm:pt>
    <dgm:pt modelId="{056DA62D-4F74-40C5-AD1E-07F6B6904C9C}" type="pres">
      <dgm:prSet presAssocID="{B330BB7A-E8A4-4880-8397-C2FDFEC4DBA3}" presName="Accent" presStyleLbl="node1" presStyleIdx="2" presStyleCnt="3" custScaleX="111842" custScaleY="110354" custLinFactNeighborX="11541" custLinFactNeighborY="10991"/>
      <dgm:spPr>
        <a:solidFill>
          <a:schemeClr val="accent4">
            <a:lumMod val="20000"/>
            <a:lumOff val="80000"/>
            <a:alpha val="65000"/>
          </a:schemeClr>
        </a:solidFill>
      </dgm:spPr>
      <dgm:t>
        <a:bodyPr/>
        <a:lstStyle/>
        <a:p>
          <a:endParaRPr lang="ru-RU"/>
        </a:p>
      </dgm:t>
    </dgm:pt>
    <dgm:pt modelId="{822B7DAB-9583-4DF4-A630-1D610773BA7C}" type="pres">
      <dgm:prSet presAssocID="{B330BB7A-E8A4-4880-8397-C2FDFEC4DBA3}" presName="Parent3" presStyleLbl="revTx" presStyleIdx="2" presStyleCnt="3" custScaleX="109361" custScaleY="204849" custLinFactNeighborX="19130" custLinFactNeighborY="255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CD1BEE-4868-44BF-82F0-F0394C1D2CC9}" srcId="{6BCE04DA-C500-444C-B294-574A358667A8}" destId="{B330BB7A-E8A4-4880-8397-C2FDFEC4DBA3}" srcOrd="2" destOrd="0" parTransId="{2492AB64-D33B-48BA-B15C-8D3CCC8EB193}" sibTransId="{B4AD3D0B-2287-43F9-8A3A-8CF979E4D4CE}"/>
    <dgm:cxn modelId="{93825D45-F8A7-4583-B7A8-88C480A968EE}" type="presOf" srcId="{C6994AB9-1F9E-48EF-B07C-9D8B9B9E4F67}" destId="{AF962769-A0A6-4A5E-B928-E3C3D9E1A287}" srcOrd="0" destOrd="0" presId="urn:microsoft.com/office/officeart/2009/layout/CircleArrowProcess"/>
    <dgm:cxn modelId="{5591B273-0A69-4DFF-9DB4-EE2050394CCD}" type="presOf" srcId="{6BCE04DA-C500-444C-B294-574A358667A8}" destId="{1AE27CB1-8628-4BD3-8B39-5D8C626A6B6F}" srcOrd="0" destOrd="0" presId="urn:microsoft.com/office/officeart/2009/layout/CircleArrowProcess"/>
    <dgm:cxn modelId="{CD15F575-1397-4583-BEF0-C870A8711B73}" srcId="{6BCE04DA-C500-444C-B294-574A358667A8}" destId="{2FD8FB67-259B-471B-B7FC-48E1AF90ABE0}" srcOrd="1" destOrd="0" parTransId="{0BCA0E86-B18D-414B-9ABD-A07074E96A21}" sibTransId="{E75E6364-7743-4565-B686-75197E208562}"/>
    <dgm:cxn modelId="{4B4BD96B-5BF7-45FA-BAB7-CE471C050447}" type="presOf" srcId="{2FD8FB67-259B-471B-B7FC-48E1AF90ABE0}" destId="{2D02F0F3-41FE-4A88-9597-2514C2E30C2B}" srcOrd="0" destOrd="0" presId="urn:microsoft.com/office/officeart/2009/layout/CircleArrowProcess"/>
    <dgm:cxn modelId="{1F38DCB8-AEBB-4C98-82D6-5EE55561764D}" type="presOf" srcId="{B330BB7A-E8A4-4880-8397-C2FDFEC4DBA3}" destId="{822B7DAB-9583-4DF4-A630-1D610773BA7C}" srcOrd="0" destOrd="0" presId="urn:microsoft.com/office/officeart/2009/layout/CircleArrowProcess"/>
    <dgm:cxn modelId="{A75638E6-2EAB-4B4D-AEAF-66C32473EE40}" srcId="{6BCE04DA-C500-444C-B294-574A358667A8}" destId="{C6994AB9-1F9E-48EF-B07C-9D8B9B9E4F67}" srcOrd="0" destOrd="0" parTransId="{06BFF2CF-05FF-42CF-B906-507D590B44D5}" sibTransId="{97F3CE45-1984-4097-8F4A-BFBECD8F337F}"/>
    <dgm:cxn modelId="{FCA50CBE-1080-470D-9894-88E9E52FB492}" type="presParOf" srcId="{1AE27CB1-8628-4BD3-8B39-5D8C626A6B6F}" destId="{A675BF54-6D76-4B0F-A914-299D1F4975AC}" srcOrd="0" destOrd="0" presId="urn:microsoft.com/office/officeart/2009/layout/CircleArrowProcess"/>
    <dgm:cxn modelId="{01903152-EB07-48D1-B01C-1F5DFDAF10CF}" type="presParOf" srcId="{A675BF54-6D76-4B0F-A914-299D1F4975AC}" destId="{65C2AD62-D8A2-4E2A-B103-37BF02333E12}" srcOrd="0" destOrd="0" presId="urn:microsoft.com/office/officeart/2009/layout/CircleArrowProcess"/>
    <dgm:cxn modelId="{65CF3A58-D06B-4E34-B349-23AF188898D2}" type="presParOf" srcId="{1AE27CB1-8628-4BD3-8B39-5D8C626A6B6F}" destId="{AF962769-A0A6-4A5E-B928-E3C3D9E1A287}" srcOrd="1" destOrd="0" presId="urn:microsoft.com/office/officeart/2009/layout/CircleArrowProcess"/>
    <dgm:cxn modelId="{F6DA7F28-9403-4BA4-83B6-B6325C4036B3}" type="presParOf" srcId="{1AE27CB1-8628-4BD3-8B39-5D8C626A6B6F}" destId="{F49689D7-CFA4-4773-BAD3-CF4F5174E08A}" srcOrd="2" destOrd="0" presId="urn:microsoft.com/office/officeart/2009/layout/CircleArrowProcess"/>
    <dgm:cxn modelId="{229C2B3F-32AB-4188-8DA6-D08FF90F47E1}" type="presParOf" srcId="{F49689D7-CFA4-4773-BAD3-CF4F5174E08A}" destId="{56FC8AD5-6F81-47D4-A6CA-83F96FA0A7B4}" srcOrd="0" destOrd="0" presId="urn:microsoft.com/office/officeart/2009/layout/CircleArrowProcess"/>
    <dgm:cxn modelId="{E2538168-60A1-4855-800A-653C269CE23A}" type="presParOf" srcId="{1AE27CB1-8628-4BD3-8B39-5D8C626A6B6F}" destId="{2D02F0F3-41FE-4A88-9597-2514C2E30C2B}" srcOrd="3" destOrd="0" presId="urn:microsoft.com/office/officeart/2009/layout/CircleArrowProcess"/>
    <dgm:cxn modelId="{3AA2293D-3DB4-451D-9A21-5CEAE7AAEA3C}" type="presParOf" srcId="{1AE27CB1-8628-4BD3-8B39-5D8C626A6B6F}" destId="{974BF0A5-0D94-477A-B5AD-EE13BD961ADB}" srcOrd="4" destOrd="0" presId="urn:microsoft.com/office/officeart/2009/layout/CircleArrowProcess"/>
    <dgm:cxn modelId="{BD46B1EA-83E7-445A-9894-C9A449E64FD4}" type="presParOf" srcId="{974BF0A5-0D94-477A-B5AD-EE13BD961ADB}" destId="{056DA62D-4F74-40C5-AD1E-07F6B6904C9C}" srcOrd="0" destOrd="0" presId="urn:microsoft.com/office/officeart/2009/layout/CircleArrowProcess"/>
    <dgm:cxn modelId="{B89F9450-88F2-4311-8C4E-CD1EC999B6C1}" type="presParOf" srcId="{1AE27CB1-8628-4BD3-8B39-5D8C626A6B6F}" destId="{822B7DAB-9583-4DF4-A630-1D610773BA7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965656-CE1B-42A6-9508-444ADE02E422}" type="doc">
      <dgm:prSet loTypeId="urn:microsoft.com/office/officeart/2009/3/layout/StepUpProcess" loCatId="process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fr-FR"/>
        </a:p>
      </dgm:t>
    </dgm:pt>
    <dgm:pt modelId="{CEDCCE42-94FA-4AF1-BD38-DDE42419289D}">
      <dgm:prSet phldrT="[Texte]" custT="1"/>
      <dgm:spPr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solidFill>
            <a:schemeClr val="accent4">
              <a:lumMod val="60000"/>
              <a:lumOff val="40000"/>
            </a:schemeClr>
          </a:solidFill>
        </a:ln>
        <a:effectLst>
          <a:outerShdw blurRad="50800" dist="50800" dir="5400000" algn="ctr" rotWithShape="0">
            <a:schemeClr val="bg1">
              <a:lumMod val="85000"/>
            </a:schemeClr>
          </a:outerShdw>
        </a:effectLst>
      </dgm:spPr>
      <dgm:t>
        <a:bodyPr anchor="ctr" anchorCtr="0"/>
        <a:lstStyle/>
        <a:p>
          <a:pPr algn="ctr"/>
          <a:r>
            <a:rPr lang="ru-RU" sz="1400" b="1" i="1" dirty="0" smtClean="0">
              <a:solidFill>
                <a:srgbClr val="C00000"/>
              </a:solidFill>
            </a:rPr>
            <a:t>1.</a:t>
          </a:r>
          <a:r>
            <a:rPr lang="ru-RU" sz="1400" b="1" i="1" dirty="0" smtClean="0">
              <a:solidFill>
                <a:schemeClr val="tx1"/>
              </a:solidFill>
            </a:rPr>
            <a:t> Консолидация кассового плана исполнения ФБ и прогнозов движения средств на счетах бюджетов субъектов РФ;</a:t>
          </a:r>
        </a:p>
        <a:p>
          <a:pPr algn="ctr"/>
          <a:endParaRPr lang="ru-RU" sz="1400" b="1" i="1" dirty="0" smtClean="0">
            <a:solidFill>
              <a:schemeClr val="tx1"/>
            </a:solidFill>
          </a:endParaRPr>
        </a:p>
        <a:p>
          <a:pPr algn="ctr"/>
          <a:r>
            <a:rPr lang="ru-RU" sz="1400" b="1" i="1" dirty="0" smtClean="0">
              <a:solidFill>
                <a:srgbClr val="C00000"/>
              </a:solidFill>
            </a:rPr>
            <a:t>2.</a:t>
          </a:r>
          <a:r>
            <a:rPr lang="ru-RU" sz="1400" b="1" i="1" dirty="0" smtClean="0">
              <a:solidFill>
                <a:schemeClr val="tx1"/>
              </a:solidFill>
            </a:rPr>
            <a:t> Выработка предложений в НРБК;</a:t>
          </a:r>
          <a:endParaRPr lang="fr-FR" sz="1400" b="1" i="1" dirty="0">
            <a:solidFill>
              <a:schemeClr val="tx1"/>
            </a:solidFill>
          </a:endParaRPr>
        </a:p>
      </dgm:t>
    </dgm:pt>
    <dgm:pt modelId="{7FC74683-3401-4E4D-B390-8521A37F66BE}" type="parTrans" cxnId="{473A54A9-E976-46E2-B35B-038E6FE58EC5}">
      <dgm:prSet/>
      <dgm:spPr/>
      <dgm:t>
        <a:bodyPr/>
        <a:lstStyle/>
        <a:p>
          <a:endParaRPr lang="fr-FR"/>
        </a:p>
      </dgm:t>
    </dgm:pt>
    <dgm:pt modelId="{093846D4-959C-4E52-919B-B74C6D1E20F5}" type="sibTrans" cxnId="{473A54A9-E976-46E2-B35B-038E6FE58EC5}">
      <dgm:prSet/>
      <dgm:spPr/>
      <dgm:t>
        <a:bodyPr/>
        <a:lstStyle/>
        <a:p>
          <a:endParaRPr lang="fr-FR"/>
        </a:p>
      </dgm:t>
    </dgm:pt>
    <dgm:pt modelId="{DF69FEC3-6F4A-4338-95B3-7765FAFD9443}">
      <dgm:prSet phldrT="[Texte]" custT="1"/>
      <dgm:spPr>
        <a:blipFill rotWithShape="0"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 anchor="ctr" anchorCtr="0"/>
        <a:lstStyle/>
        <a:p>
          <a:pPr algn="ctr"/>
          <a:r>
            <a:rPr lang="ru-RU" sz="1400" b="1" i="1" dirty="0" smtClean="0">
              <a:solidFill>
                <a:srgbClr val="C00000"/>
              </a:solidFill>
            </a:rPr>
            <a:t>1. </a:t>
          </a:r>
          <a:r>
            <a:rPr lang="ru-RU" sz="1400" b="1" i="1" dirty="0" smtClean="0">
              <a:solidFill>
                <a:schemeClr val="tx1"/>
              </a:solidFill>
            </a:rPr>
            <a:t>Планирование в разрезе всех субъектов РФ </a:t>
          </a:r>
          <a:r>
            <a:rPr lang="ru-RU" sz="1200" b="1" i="1" dirty="0" smtClean="0">
              <a:solidFill>
                <a:schemeClr val="tx1"/>
              </a:solidFill>
            </a:rPr>
            <a:t>(включая местные бюджеты)</a:t>
          </a:r>
          <a:r>
            <a:rPr lang="ru-RU" sz="1400" b="1" i="1" dirty="0" smtClean="0">
              <a:solidFill>
                <a:schemeClr val="tx1"/>
              </a:solidFill>
            </a:rPr>
            <a:t>, внебюджетных фондов и отдельных юр.лиц;</a:t>
          </a:r>
        </a:p>
        <a:p>
          <a:pPr algn="ctr"/>
          <a:endParaRPr lang="ru-RU" sz="1400" b="1" i="1" dirty="0" smtClean="0">
            <a:solidFill>
              <a:schemeClr val="tx1"/>
            </a:solidFill>
          </a:endParaRPr>
        </a:p>
        <a:p>
          <a:pPr algn="ctr"/>
          <a:r>
            <a:rPr lang="ru-RU" sz="1400" b="1" i="1" dirty="0" smtClean="0">
              <a:solidFill>
                <a:srgbClr val="C00000"/>
              </a:solidFill>
            </a:rPr>
            <a:t>2. </a:t>
          </a:r>
          <a:r>
            <a:rPr lang="ru-RU" sz="1400" b="1" i="1" dirty="0" smtClean="0">
              <a:solidFill>
                <a:schemeClr val="tx1"/>
              </a:solidFill>
            </a:rPr>
            <a:t>Формирование, согласование и утверждение пакета НПА</a:t>
          </a:r>
          <a:endParaRPr lang="fr-FR" sz="1400" b="1" i="1" dirty="0">
            <a:solidFill>
              <a:schemeClr val="tx1"/>
            </a:solidFill>
          </a:endParaRPr>
        </a:p>
      </dgm:t>
    </dgm:pt>
    <dgm:pt modelId="{EC3ED779-9A41-40F4-B759-76C8BCD88628}" type="parTrans" cxnId="{AE4911F1-88C0-44C8-A4F0-D9F737857815}">
      <dgm:prSet/>
      <dgm:spPr/>
      <dgm:t>
        <a:bodyPr/>
        <a:lstStyle/>
        <a:p>
          <a:endParaRPr lang="fr-FR"/>
        </a:p>
      </dgm:t>
    </dgm:pt>
    <dgm:pt modelId="{3E52EBA1-AA0B-4F02-AE58-F779027577DB}" type="sibTrans" cxnId="{AE4911F1-88C0-44C8-A4F0-D9F737857815}">
      <dgm:prSet/>
      <dgm:spPr/>
      <dgm:t>
        <a:bodyPr/>
        <a:lstStyle/>
        <a:p>
          <a:endParaRPr lang="fr-FR"/>
        </a:p>
      </dgm:t>
    </dgm:pt>
    <dgm:pt modelId="{D500B4D1-B6BF-4AE4-BD5B-8D0B70497FCD}">
      <dgm:prSet phldrT="[Texte]" custT="1"/>
      <dgm:spPr>
        <a:blipFill rotWithShape="0"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 anchor="ctr" anchorCtr="0"/>
        <a:lstStyle/>
        <a:p>
          <a:pPr algn="ctr"/>
          <a:r>
            <a:rPr lang="ru-RU" sz="1800" b="1" i="1" dirty="0" smtClean="0">
              <a:solidFill>
                <a:schemeClr val="tx1"/>
              </a:solidFill>
            </a:rPr>
            <a:t>Полномасштабное прогнозирование на ЕКС</a:t>
          </a:r>
          <a:endParaRPr lang="fr-FR" sz="1800" b="1" i="1" dirty="0">
            <a:solidFill>
              <a:schemeClr val="tx1"/>
            </a:solidFill>
          </a:endParaRPr>
        </a:p>
      </dgm:t>
    </dgm:pt>
    <dgm:pt modelId="{01F6D140-D70C-496B-A9FF-BA3F110C9A61}" type="parTrans" cxnId="{9978BA40-3111-4B39-BB79-9260C3024438}">
      <dgm:prSet/>
      <dgm:spPr/>
      <dgm:t>
        <a:bodyPr/>
        <a:lstStyle/>
        <a:p>
          <a:endParaRPr lang="fr-FR"/>
        </a:p>
      </dgm:t>
    </dgm:pt>
    <dgm:pt modelId="{A06F4FD0-3019-442E-8E22-C5BF61ACA89C}" type="sibTrans" cxnId="{9978BA40-3111-4B39-BB79-9260C3024438}">
      <dgm:prSet/>
      <dgm:spPr/>
      <dgm:t>
        <a:bodyPr/>
        <a:lstStyle/>
        <a:p>
          <a:endParaRPr lang="fr-FR"/>
        </a:p>
      </dgm:t>
    </dgm:pt>
    <dgm:pt modelId="{6608C2FD-0A24-470A-AFFA-C56C00E081FF}" type="pres">
      <dgm:prSet presAssocID="{2F965656-CE1B-42A6-9508-444ADE02E42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4B13978-ACF4-411B-8AA0-E6E46238FD2E}" type="pres">
      <dgm:prSet presAssocID="{CEDCCE42-94FA-4AF1-BD38-DDE42419289D}" presName="composite" presStyleCnt="0"/>
      <dgm:spPr/>
    </dgm:pt>
    <dgm:pt modelId="{15A3C5B9-6FEA-4AAD-A628-F78E67448FFC}" type="pres">
      <dgm:prSet presAssocID="{CEDCCE42-94FA-4AF1-BD38-DDE42419289D}" presName="LShape" presStyleLbl="alignNode1" presStyleIdx="0" presStyleCnt="5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44992580-4584-4BAD-BD97-D80F1300D921}" type="pres">
      <dgm:prSet presAssocID="{CEDCCE42-94FA-4AF1-BD38-DDE42419289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96F1F-9EC2-43A8-93BE-A0202FDC5EFC}" type="pres">
      <dgm:prSet presAssocID="{CEDCCE42-94FA-4AF1-BD38-DDE42419289D}" presName="Triangle" presStyleLbl="alignNode1" presStyleIdx="1" presStyleCnt="5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5B01967D-541F-49AA-B879-88FD4A6F269E}" type="pres">
      <dgm:prSet presAssocID="{093846D4-959C-4E52-919B-B74C6D1E20F5}" presName="sibTrans" presStyleCnt="0"/>
      <dgm:spPr/>
    </dgm:pt>
    <dgm:pt modelId="{F4A6B383-3B17-4311-858A-C9DA3A16CCB2}" type="pres">
      <dgm:prSet presAssocID="{093846D4-959C-4E52-919B-B74C6D1E20F5}" presName="space" presStyleCnt="0"/>
      <dgm:spPr/>
    </dgm:pt>
    <dgm:pt modelId="{EADA5D72-10A5-4E0F-A73C-309FF584F291}" type="pres">
      <dgm:prSet presAssocID="{DF69FEC3-6F4A-4338-95B3-7765FAFD9443}" presName="composite" presStyleCnt="0"/>
      <dgm:spPr/>
    </dgm:pt>
    <dgm:pt modelId="{0BA26D6C-0DD9-45DF-8544-FE0C19F0A3BA}" type="pres">
      <dgm:prSet presAssocID="{DF69FEC3-6F4A-4338-95B3-7765FAFD9443}" presName="LShape" presStyleLbl="alignNode1" presStyleIdx="2" presStyleCnt="5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E86981D-7AA9-42CA-8685-E66A5E8972FB}" type="pres">
      <dgm:prSet presAssocID="{DF69FEC3-6F4A-4338-95B3-7765FAFD944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30EA3-2748-4BAE-907C-BBC38049F1B0}" type="pres">
      <dgm:prSet presAssocID="{DF69FEC3-6F4A-4338-95B3-7765FAFD9443}" presName="Triangle" presStyleLbl="alignNode1" presStyleIdx="3" presStyleCnt="5"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808B288-9FDC-45C4-82D9-B892F532656A}" type="pres">
      <dgm:prSet presAssocID="{3E52EBA1-AA0B-4F02-AE58-F779027577DB}" presName="sibTrans" presStyleCnt="0"/>
      <dgm:spPr/>
    </dgm:pt>
    <dgm:pt modelId="{E8539A0D-3242-4B63-9906-24BEFA7A6178}" type="pres">
      <dgm:prSet presAssocID="{3E52EBA1-AA0B-4F02-AE58-F779027577DB}" presName="space" presStyleCnt="0"/>
      <dgm:spPr/>
    </dgm:pt>
    <dgm:pt modelId="{68A8E893-7332-4DEC-8778-DA13B540C223}" type="pres">
      <dgm:prSet presAssocID="{D500B4D1-B6BF-4AE4-BD5B-8D0B70497FCD}" presName="composite" presStyleCnt="0"/>
      <dgm:spPr/>
    </dgm:pt>
    <dgm:pt modelId="{BF3F475B-BB83-4957-BE26-B9442F354B64}" type="pres">
      <dgm:prSet presAssocID="{D500B4D1-B6BF-4AE4-BD5B-8D0B70497FCD}" presName="LShape" presStyleLbl="alignNode1" presStyleIdx="4" presStyleCnt="5"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1C9D1272-5C8F-4B6F-BF08-9A190F7E6DD8}" type="pres">
      <dgm:prSet presAssocID="{D500B4D1-B6BF-4AE4-BD5B-8D0B70497FC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4F7505-F8EA-4268-B811-F438752BCF01}" type="presOf" srcId="{D500B4D1-B6BF-4AE4-BD5B-8D0B70497FCD}" destId="{1C9D1272-5C8F-4B6F-BF08-9A190F7E6DD8}" srcOrd="0" destOrd="0" presId="urn:microsoft.com/office/officeart/2009/3/layout/StepUpProcess"/>
    <dgm:cxn modelId="{62BE0F12-B1A6-4DB1-B4B6-72693E770E9B}" type="presOf" srcId="{DF69FEC3-6F4A-4338-95B3-7765FAFD9443}" destId="{4E86981D-7AA9-42CA-8685-E66A5E8972FB}" srcOrd="0" destOrd="0" presId="urn:microsoft.com/office/officeart/2009/3/layout/StepUpProcess"/>
    <dgm:cxn modelId="{60DEBE34-1950-4C8B-87FB-D1AE9E9257EF}" type="presOf" srcId="{CEDCCE42-94FA-4AF1-BD38-DDE42419289D}" destId="{44992580-4584-4BAD-BD97-D80F1300D921}" srcOrd="0" destOrd="0" presId="urn:microsoft.com/office/officeart/2009/3/layout/StepUpProcess"/>
    <dgm:cxn modelId="{473A54A9-E976-46E2-B35B-038E6FE58EC5}" srcId="{2F965656-CE1B-42A6-9508-444ADE02E422}" destId="{CEDCCE42-94FA-4AF1-BD38-DDE42419289D}" srcOrd="0" destOrd="0" parTransId="{7FC74683-3401-4E4D-B390-8521A37F66BE}" sibTransId="{093846D4-959C-4E52-919B-B74C6D1E20F5}"/>
    <dgm:cxn modelId="{AE4911F1-88C0-44C8-A4F0-D9F737857815}" srcId="{2F965656-CE1B-42A6-9508-444ADE02E422}" destId="{DF69FEC3-6F4A-4338-95B3-7765FAFD9443}" srcOrd="1" destOrd="0" parTransId="{EC3ED779-9A41-40F4-B759-76C8BCD88628}" sibTransId="{3E52EBA1-AA0B-4F02-AE58-F779027577DB}"/>
    <dgm:cxn modelId="{76722672-F7C3-461B-A9E1-E5CAFBBB2315}" type="presOf" srcId="{2F965656-CE1B-42A6-9508-444ADE02E422}" destId="{6608C2FD-0A24-470A-AFFA-C56C00E081FF}" srcOrd="0" destOrd="0" presId="urn:microsoft.com/office/officeart/2009/3/layout/StepUpProcess"/>
    <dgm:cxn modelId="{9978BA40-3111-4B39-BB79-9260C3024438}" srcId="{2F965656-CE1B-42A6-9508-444ADE02E422}" destId="{D500B4D1-B6BF-4AE4-BD5B-8D0B70497FCD}" srcOrd="2" destOrd="0" parTransId="{01F6D140-D70C-496B-A9FF-BA3F110C9A61}" sibTransId="{A06F4FD0-3019-442E-8E22-C5BF61ACA89C}"/>
    <dgm:cxn modelId="{6FD0FFAB-D9EE-44EA-BD8D-E8ADB98D9B17}" type="presParOf" srcId="{6608C2FD-0A24-470A-AFFA-C56C00E081FF}" destId="{74B13978-ACF4-411B-8AA0-E6E46238FD2E}" srcOrd="0" destOrd="0" presId="urn:microsoft.com/office/officeart/2009/3/layout/StepUpProcess"/>
    <dgm:cxn modelId="{54A7BBB8-9D4A-4D10-A4FB-C542FEE02B48}" type="presParOf" srcId="{74B13978-ACF4-411B-8AA0-E6E46238FD2E}" destId="{15A3C5B9-6FEA-4AAD-A628-F78E67448FFC}" srcOrd="0" destOrd="0" presId="urn:microsoft.com/office/officeart/2009/3/layout/StepUpProcess"/>
    <dgm:cxn modelId="{D1185618-781C-4EFF-A1A6-B3FB36232C3A}" type="presParOf" srcId="{74B13978-ACF4-411B-8AA0-E6E46238FD2E}" destId="{44992580-4584-4BAD-BD97-D80F1300D921}" srcOrd="1" destOrd="0" presId="urn:microsoft.com/office/officeart/2009/3/layout/StepUpProcess"/>
    <dgm:cxn modelId="{570470FC-1762-49AD-9E4D-2370FE648DBC}" type="presParOf" srcId="{74B13978-ACF4-411B-8AA0-E6E46238FD2E}" destId="{00C96F1F-9EC2-43A8-93BE-A0202FDC5EFC}" srcOrd="2" destOrd="0" presId="urn:microsoft.com/office/officeart/2009/3/layout/StepUpProcess"/>
    <dgm:cxn modelId="{E3465FA6-8E16-4830-96B7-34EDEB4B86AE}" type="presParOf" srcId="{6608C2FD-0A24-470A-AFFA-C56C00E081FF}" destId="{5B01967D-541F-49AA-B879-88FD4A6F269E}" srcOrd="1" destOrd="0" presId="urn:microsoft.com/office/officeart/2009/3/layout/StepUpProcess"/>
    <dgm:cxn modelId="{C22380B2-ACF3-4029-9262-7E7DB22228D5}" type="presParOf" srcId="{5B01967D-541F-49AA-B879-88FD4A6F269E}" destId="{F4A6B383-3B17-4311-858A-C9DA3A16CCB2}" srcOrd="0" destOrd="0" presId="urn:microsoft.com/office/officeart/2009/3/layout/StepUpProcess"/>
    <dgm:cxn modelId="{0DFFD73D-A9EB-45B2-9E5D-B2ECB1499D64}" type="presParOf" srcId="{6608C2FD-0A24-470A-AFFA-C56C00E081FF}" destId="{EADA5D72-10A5-4E0F-A73C-309FF584F291}" srcOrd="2" destOrd="0" presId="urn:microsoft.com/office/officeart/2009/3/layout/StepUpProcess"/>
    <dgm:cxn modelId="{9E5114A7-CE49-44F1-8347-454691DC1DFE}" type="presParOf" srcId="{EADA5D72-10A5-4E0F-A73C-309FF584F291}" destId="{0BA26D6C-0DD9-45DF-8544-FE0C19F0A3BA}" srcOrd="0" destOrd="0" presId="urn:microsoft.com/office/officeart/2009/3/layout/StepUpProcess"/>
    <dgm:cxn modelId="{69CF42AC-7FB5-4228-B2F5-1E73F223BA97}" type="presParOf" srcId="{EADA5D72-10A5-4E0F-A73C-309FF584F291}" destId="{4E86981D-7AA9-42CA-8685-E66A5E8972FB}" srcOrd="1" destOrd="0" presId="urn:microsoft.com/office/officeart/2009/3/layout/StepUpProcess"/>
    <dgm:cxn modelId="{030EB7AC-D853-41C3-8A6A-056C675A70F4}" type="presParOf" srcId="{EADA5D72-10A5-4E0F-A73C-309FF584F291}" destId="{9EB30EA3-2748-4BAE-907C-BBC38049F1B0}" srcOrd="2" destOrd="0" presId="urn:microsoft.com/office/officeart/2009/3/layout/StepUpProcess"/>
    <dgm:cxn modelId="{1D81FEEE-0EC3-4537-9014-B5F88A8B2C4C}" type="presParOf" srcId="{6608C2FD-0A24-470A-AFFA-C56C00E081FF}" destId="{9808B288-9FDC-45C4-82D9-B892F532656A}" srcOrd="3" destOrd="0" presId="urn:microsoft.com/office/officeart/2009/3/layout/StepUpProcess"/>
    <dgm:cxn modelId="{A325F045-D335-4D46-9467-8B571F48164F}" type="presParOf" srcId="{9808B288-9FDC-45C4-82D9-B892F532656A}" destId="{E8539A0D-3242-4B63-9906-24BEFA7A6178}" srcOrd="0" destOrd="0" presId="urn:microsoft.com/office/officeart/2009/3/layout/StepUpProcess"/>
    <dgm:cxn modelId="{CFEA80F3-6127-4C6C-BCFF-ACBB9D553152}" type="presParOf" srcId="{6608C2FD-0A24-470A-AFFA-C56C00E081FF}" destId="{68A8E893-7332-4DEC-8778-DA13B540C223}" srcOrd="4" destOrd="0" presId="urn:microsoft.com/office/officeart/2009/3/layout/StepUpProcess"/>
    <dgm:cxn modelId="{53543E7B-B17D-4D12-AA2A-33294D298172}" type="presParOf" srcId="{68A8E893-7332-4DEC-8778-DA13B540C223}" destId="{BF3F475B-BB83-4957-BE26-B9442F354B64}" srcOrd="0" destOrd="0" presId="urn:microsoft.com/office/officeart/2009/3/layout/StepUpProcess"/>
    <dgm:cxn modelId="{63C376C9-5551-438F-82E7-086CE6F14C95}" type="presParOf" srcId="{68A8E893-7332-4DEC-8778-DA13B540C223}" destId="{1C9D1272-5C8F-4B6F-BF08-9A190F7E6DD8}" srcOrd="1" destOrd="0" presId="urn:microsoft.com/office/officeart/2009/3/layout/StepUpProcess"/>
  </dgm:cxnLst>
  <dgm:bg>
    <a:effectLst>
      <a:outerShdw blurRad="50800" dist="50800" dir="5400000" algn="ctr" rotWithShape="0">
        <a:srgbClr val="002060"/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E78D4F1-343E-488D-9232-5C487499B601}" type="doc">
      <dgm:prSet loTypeId="urn:microsoft.com/office/officeart/2005/8/layout/hChevron3" loCatId="process" qsTypeId="urn:microsoft.com/office/officeart/2005/8/quickstyle/3d1" qsCatId="3D" csTypeId="urn:microsoft.com/office/officeart/2005/8/colors/accent1_2" csCatId="accent1" phldr="1"/>
      <dgm:spPr/>
    </dgm:pt>
    <dgm:pt modelId="{1390FBF6-6B47-49E2-89AF-7F448B08F406}">
      <dgm:prSet phldrT="[Текст]" custT="1"/>
      <dgm:spPr>
        <a:solidFill>
          <a:schemeClr val="accent2">
            <a:lumMod val="75000"/>
            <a:alpha val="30000"/>
          </a:schemeClr>
        </a:soli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2014г.</a:t>
          </a:r>
          <a:endParaRPr lang="ru-RU" sz="1100" b="1" dirty="0">
            <a:solidFill>
              <a:schemeClr val="tx1"/>
            </a:solidFill>
          </a:endParaRPr>
        </a:p>
      </dgm:t>
    </dgm:pt>
    <dgm:pt modelId="{7FB97E3B-891A-47A8-AC13-9927D299CA78}" type="parTrans" cxnId="{60DF7F94-3337-4BD1-9561-32F656E84649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6A6D0392-50CA-4C06-8477-25BBD240417D}" type="sibTrans" cxnId="{60DF7F94-3337-4BD1-9561-32F656E84649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40E8AAD0-ACD6-4853-B26D-CB407D39550A}">
      <dgm:prSet phldrT="[Текст]" custT="1"/>
      <dgm:spPr>
        <a:solidFill>
          <a:schemeClr val="accent2">
            <a:lumMod val="75000"/>
            <a:alpha val="70000"/>
          </a:schemeClr>
        </a:soli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2015-2016гг.</a:t>
          </a:r>
          <a:endParaRPr lang="ru-RU" sz="1100" b="1" dirty="0">
            <a:solidFill>
              <a:schemeClr val="tx1"/>
            </a:solidFill>
          </a:endParaRPr>
        </a:p>
      </dgm:t>
    </dgm:pt>
    <dgm:pt modelId="{CC5ED170-E336-42B4-9163-D09BB07E32E5}" type="parTrans" cxnId="{912D8AF5-DCAF-4571-853E-3DD153BBB9B4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4ED8C1CD-13B6-43C5-A86E-1F8A5620388D}" type="sibTrans" cxnId="{912D8AF5-DCAF-4571-853E-3DD153BBB9B4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73AF4B76-7627-404A-B296-B1C033931175}">
      <dgm:prSet phldrT="[Текст]"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ru-RU" sz="1100" b="1" dirty="0" smtClean="0">
              <a:solidFill>
                <a:schemeClr val="tx1"/>
              </a:solidFill>
            </a:rPr>
            <a:t>с  2017г.</a:t>
          </a:r>
          <a:endParaRPr lang="ru-RU" sz="1100" b="1" dirty="0">
            <a:solidFill>
              <a:schemeClr val="tx1"/>
            </a:solidFill>
          </a:endParaRPr>
        </a:p>
      </dgm:t>
    </dgm:pt>
    <dgm:pt modelId="{BD144ED1-7728-4B13-AE2F-F397D3D4A703}" type="parTrans" cxnId="{92B3C68C-4CEA-423B-A607-2B0E38AEA0F5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159798EF-54A0-4F92-B40C-A980093C3A14}" type="sibTrans" cxnId="{92B3C68C-4CEA-423B-A607-2B0E38AEA0F5}">
      <dgm:prSet/>
      <dgm:spPr/>
      <dgm:t>
        <a:bodyPr/>
        <a:lstStyle/>
        <a:p>
          <a:endParaRPr lang="ru-RU" sz="1100" b="1">
            <a:solidFill>
              <a:schemeClr val="tx1"/>
            </a:solidFill>
          </a:endParaRPr>
        </a:p>
      </dgm:t>
    </dgm:pt>
    <dgm:pt modelId="{F6217E9D-714A-4A41-B1CD-8322392A098C}" type="pres">
      <dgm:prSet presAssocID="{EE78D4F1-343E-488D-9232-5C487499B601}" presName="Name0" presStyleCnt="0">
        <dgm:presLayoutVars>
          <dgm:dir/>
          <dgm:resizeHandles val="exact"/>
        </dgm:presLayoutVars>
      </dgm:prSet>
      <dgm:spPr/>
    </dgm:pt>
    <dgm:pt modelId="{EC98F82F-2302-4C7C-AA7F-DF9666C179A7}" type="pres">
      <dgm:prSet presAssocID="{1390FBF6-6B47-49E2-89AF-7F448B08F406}" presName="parTxOnly" presStyleLbl="node1" presStyleIdx="0" presStyleCnt="3" custScaleX="92874" custLinFactNeighborX="-95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8B245-8042-430E-BA5A-A05D5D206EBE}" type="pres">
      <dgm:prSet presAssocID="{6A6D0392-50CA-4C06-8477-25BBD240417D}" presName="parSpace" presStyleCnt="0"/>
      <dgm:spPr/>
    </dgm:pt>
    <dgm:pt modelId="{511B3268-423C-4043-99F5-5E0CDB629BE6}" type="pres">
      <dgm:prSet presAssocID="{40E8AAD0-ACD6-4853-B26D-CB407D39550A}" presName="parTxOnly" presStyleLbl="node1" presStyleIdx="1" presStyleCnt="3" custScaleX="89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F0579-65C3-48BA-9DB3-8F975DD6E24D}" type="pres">
      <dgm:prSet presAssocID="{4ED8C1CD-13B6-43C5-A86E-1F8A5620388D}" presName="parSpace" presStyleCnt="0"/>
      <dgm:spPr/>
    </dgm:pt>
    <dgm:pt modelId="{4C26979D-7E2E-4FE9-91C5-42989BF6D580}" type="pres">
      <dgm:prSet presAssocID="{73AF4B76-7627-404A-B296-B1C033931175}" presName="parTxOnly" presStyleLbl="node1" presStyleIdx="2" presStyleCnt="3" custScaleX="73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6BFBEC-C8F2-4312-B29A-C1CF8BC2C1CC}" type="presOf" srcId="{73AF4B76-7627-404A-B296-B1C033931175}" destId="{4C26979D-7E2E-4FE9-91C5-42989BF6D580}" srcOrd="0" destOrd="0" presId="urn:microsoft.com/office/officeart/2005/8/layout/hChevron3"/>
    <dgm:cxn modelId="{1DA3B2F3-1C16-496A-841A-3C8B780B6F0B}" type="presOf" srcId="{40E8AAD0-ACD6-4853-B26D-CB407D39550A}" destId="{511B3268-423C-4043-99F5-5E0CDB629BE6}" srcOrd="0" destOrd="0" presId="urn:microsoft.com/office/officeart/2005/8/layout/hChevron3"/>
    <dgm:cxn modelId="{75AA003A-E54D-4BFF-A0C0-09968B24C9DF}" type="presOf" srcId="{EE78D4F1-343E-488D-9232-5C487499B601}" destId="{F6217E9D-714A-4A41-B1CD-8322392A098C}" srcOrd="0" destOrd="0" presId="urn:microsoft.com/office/officeart/2005/8/layout/hChevron3"/>
    <dgm:cxn modelId="{912D8AF5-DCAF-4571-853E-3DD153BBB9B4}" srcId="{EE78D4F1-343E-488D-9232-5C487499B601}" destId="{40E8AAD0-ACD6-4853-B26D-CB407D39550A}" srcOrd="1" destOrd="0" parTransId="{CC5ED170-E336-42B4-9163-D09BB07E32E5}" sibTransId="{4ED8C1CD-13B6-43C5-A86E-1F8A5620388D}"/>
    <dgm:cxn modelId="{EE22C8F9-E46E-4AA0-B226-F869A1F5F1EA}" type="presOf" srcId="{1390FBF6-6B47-49E2-89AF-7F448B08F406}" destId="{EC98F82F-2302-4C7C-AA7F-DF9666C179A7}" srcOrd="0" destOrd="0" presId="urn:microsoft.com/office/officeart/2005/8/layout/hChevron3"/>
    <dgm:cxn modelId="{60DF7F94-3337-4BD1-9561-32F656E84649}" srcId="{EE78D4F1-343E-488D-9232-5C487499B601}" destId="{1390FBF6-6B47-49E2-89AF-7F448B08F406}" srcOrd="0" destOrd="0" parTransId="{7FB97E3B-891A-47A8-AC13-9927D299CA78}" sibTransId="{6A6D0392-50CA-4C06-8477-25BBD240417D}"/>
    <dgm:cxn modelId="{92B3C68C-4CEA-423B-A607-2B0E38AEA0F5}" srcId="{EE78D4F1-343E-488D-9232-5C487499B601}" destId="{73AF4B76-7627-404A-B296-B1C033931175}" srcOrd="2" destOrd="0" parTransId="{BD144ED1-7728-4B13-AE2F-F397D3D4A703}" sibTransId="{159798EF-54A0-4F92-B40C-A980093C3A14}"/>
    <dgm:cxn modelId="{48109ABE-67F1-4AE1-B952-53EC97B40B9C}" type="presParOf" srcId="{F6217E9D-714A-4A41-B1CD-8322392A098C}" destId="{EC98F82F-2302-4C7C-AA7F-DF9666C179A7}" srcOrd="0" destOrd="0" presId="urn:microsoft.com/office/officeart/2005/8/layout/hChevron3"/>
    <dgm:cxn modelId="{D9A871FC-1878-4E7A-90FB-DD587936E7A2}" type="presParOf" srcId="{F6217E9D-714A-4A41-B1CD-8322392A098C}" destId="{CF68B245-8042-430E-BA5A-A05D5D206EBE}" srcOrd="1" destOrd="0" presId="urn:microsoft.com/office/officeart/2005/8/layout/hChevron3"/>
    <dgm:cxn modelId="{67CEE9EE-F7FA-4058-8B98-80CDECE0AA55}" type="presParOf" srcId="{F6217E9D-714A-4A41-B1CD-8322392A098C}" destId="{511B3268-423C-4043-99F5-5E0CDB629BE6}" srcOrd="2" destOrd="0" presId="urn:microsoft.com/office/officeart/2005/8/layout/hChevron3"/>
    <dgm:cxn modelId="{C46DD99E-00B9-4071-99B5-3953D50B59AC}" type="presParOf" srcId="{F6217E9D-714A-4A41-B1CD-8322392A098C}" destId="{99BF0579-65C3-48BA-9DB3-8F975DD6E24D}" srcOrd="3" destOrd="0" presId="urn:microsoft.com/office/officeart/2005/8/layout/hChevron3"/>
    <dgm:cxn modelId="{2C6548E0-89C8-4DF9-8B47-A2BBD2D459F5}" type="presParOf" srcId="{F6217E9D-714A-4A41-B1CD-8322392A098C}" destId="{4C26979D-7E2E-4FE9-91C5-42989BF6D580}" srcOrd="4" destOrd="0" presId="urn:microsoft.com/office/officeart/2005/8/layout/hChevron3"/>
  </dgm:cxnLst>
  <dgm:bg>
    <a:solidFill>
      <a:schemeClr val="accent2">
        <a:lumMod val="20000"/>
        <a:lumOff val="80000"/>
        <a:alpha val="70000"/>
      </a:schemeClr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633068E-0DBC-42A4-B672-194C596A068B}" type="doc">
      <dgm:prSet loTypeId="urn:microsoft.com/office/officeart/2005/8/layout/hList6" loCatId="list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425E84F-0169-4EC2-83CC-76B42A11CB5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Мероприятие 1.2. </a:t>
          </a:r>
          <a:r>
            <a:rPr lang="ru-RU" sz="1600" b="0" dirty="0" smtClean="0">
              <a:solidFill>
                <a:schemeClr val="tx1"/>
              </a:solidFill>
            </a:rPr>
            <a:t>«Совершенствование процедур кассового обслуживания исполнения федерального бюджета и учета операций со средствами </a:t>
          </a:r>
          <a:r>
            <a:rPr lang="ru-RU" sz="1600" b="0" dirty="0" err="1" smtClean="0">
              <a:solidFill>
                <a:schemeClr val="tx1"/>
              </a:solidFill>
            </a:rPr>
            <a:t>неучастников</a:t>
          </a:r>
          <a:r>
            <a:rPr lang="ru-RU" sz="1600" b="0" dirty="0" smtClean="0">
              <a:solidFill>
                <a:schemeClr val="tx1"/>
              </a:solidFill>
            </a:rPr>
            <a:t> бюджетного процесса»</a:t>
          </a:r>
          <a:endParaRPr lang="ru-RU" sz="1600" b="0" dirty="0">
            <a:solidFill>
              <a:schemeClr val="tx1"/>
            </a:solidFill>
          </a:endParaRPr>
        </a:p>
      </dgm:t>
    </dgm:pt>
    <dgm:pt modelId="{BA9CBCB3-B3BB-46AD-B130-BBC81E3C492C}" type="parTrans" cxnId="{A34ECFB2-CF2A-422F-8C9B-F568FD3561AC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3F853D8A-8465-44F2-8895-453053B7E1E7}" type="sibTrans" cxnId="{A34ECFB2-CF2A-422F-8C9B-F568FD3561AC}">
      <dgm:prSet custT="1"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2EC81B1D-2EB2-4219-8157-628DAFFFB23D}">
      <dgm:prSet phldrT="[Текст]" custT="1"/>
      <dgm:spPr/>
      <dgm:t>
        <a:bodyPr/>
        <a:lstStyle/>
        <a:p>
          <a:pPr algn="l"/>
          <a:r>
            <a:rPr lang="ru-RU" sz="1600" b="1" dirty="0" smtClean="0">
              <a:solidFill>
                <a:schemeClr val="accent6">
                  <a:lumMod val="50000"/>
                </a:schemeClr>
              </a:solidFill>
            </a:rPr>
            <a:t>3.Внедрение усовершенствованного механизма взаимодействия  Федерального казначейства с ГАД,</a:t>
          </a:r>
          <a:r>
            <a:rPr lang="ru-RU" sz="1600" b="1" baseline="0" dirty="0" smtClean="0">
              <a:solidFill>
                <a:schemeClr val="accent6">
                  <a:lumMod val="50000"/>
                </a:schemeClr>
              </a:solidFill>
            </a:rPr>
            <a:t> ГРБС, ГАИФ </a:t>
          </a:r>
          <a:r>
            <a:rPr lang="ru-RU" sz="1600" b="0" baseline="0" dirty="0" smtClean="0">
              <a:solidFill>
                <a:schemeClr val="tx1"/>
              </a:solidFill>
            </a:rPr>
            <a:t>федерального бюджета в части прогнозирования и кассового планирования средств федерального бюджета</a:t>
          </a:r>
        </a:p>
        <a:p>
          <a:pPr algn="l"/>
          <a:endParaRPr lang="ru-RU" sz="1600" b="0" baseline="0" dirty="0" smtClean="0">
            <a:solidFill>
              <a:schemeClr val="tx1"/>
            </a:solidFill>
          </a:endParaRPr>
        </a:p>
        <a:p>
          <a:pPr algn="l"/>
          <a:r>
            <a:rPr lang="ru-RU" sz="1600" b="1" dirty="0" smtClean="0">
              <a:solidFill>
                <a:schemeClr val="accent6">
                  <a:lumMod val="50000"/>
                </a:schemeClr>
              </a:solidFill>
            </a:rPr>
            <a:t>4.Создание условий</a:t>
          </a:r>
          <a:r>
            <a:rPr lang="ru-RU" sz="1600" b="1" baseline="0" dirty="0" smtClean="0">
              <a:solidFill>
                <a:schemeClr val="accent6">
                  <a:lumMod val="50000"/>
                </a:schemeClr>
              </a:solidFill>
            </a:rPr>
            <a:t> для разработки прототипа механизма консолидации Кассового плана </a:t>
          </a:r>
          <a:r>
            <a:rPr lang="ru-RU" sz="1600" b="0" baseline="0" dirty="0" smtClean="0">
              <a:solidFill>
                <a:schemeClr val="tx1"/>
              </a:solidFill>
            </a:rPr>
            <a:t>Казначейства России</a:t>
          </a:r>
          <a:endParaRPr lang="ru-RU" sz="1600" b="0" dirty="0">
            <a:solidFill>
              <a:schemeClr val="tx1"/>
            </a:solidFill>
          </a:endParaRPr>
        </a:p>
      </dgm:t>
    </dgm:pt>
    <dgm:pt modelId="{7C9EDFE7-8961-4905-82F2-58E79C79C65E}" type="parTrans" cxnId="{947828A6-207B-499F-9095-0D208252E844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570861FD-C3ED-47EA-A240-BE6CFCD2A3AA}" type="sibTrans" cxnId="{947828A6-207B-499F-9095-0D208252E844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56067797-ED1C-4D50-AC8F-79C2522610C0}">
      <dgm:prSet phldrT="[Текст]" custT="1"/>
      <dgm:spPr/>
      <dgm:t>
        <a:bodyPr/>
        <a:lstStyle/>
        <a:p>
          <a:r>
            <a:rPr lang="ru-RU" sz="1600" b="1" smtClean="0">
              <a:solidFill>
                <a:srgbClr val="C00000"/>
              </a:solidFill>
            </a:rPr>
            <a:t>Стратегическая задача 1 </a:t>
          </a:r>
          <a:r>
            <a:rPr lang="ru-RU" sz="1600" b="0" smtClean="0">
              <a:solidFill>
                <a:schemeClr val="tx1"/>
              </a:solidFill>
            </a:rPr>
            <a:t>«Кассовое обслуживание исполнения бюджетов бюджетной системы Российской Федерации и учет операций со средствами неучастников бюджетного процесса»</a:t>
          </a:r>
          <a:endParaRPr lang="ru-RU" sz="1600" b="0" dirty="0">
            <a:solidFill>
              <a:schemeClr val="tx1"/>
            </a:solidFill>
          </a:endParaRPr>
        </a:p>
      </dgm:t>
    </dgm:pt>
    <dgm:pt modelId="{248F11E9-B1F5-42BC-83DA-EED42D8DE2D9}" type="parTrans" cxnId="{AD3A5CBD-94FC-4CC2-ADE2-CD45ECE1973A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9613F78A-2CC8-4473-89F8-9BA6B6BFB3D3}" type="sibTrans" cxnId="{AD3A5CBD-94FC-4CC2-ADE2-CD45ECE1973A}">
      <dgm:prSet custT="1"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FCB80282-7564-449E-A9BD-4FA3B15B349B}" type="pres">
      <dgm:prSet presAssocID="{A633068E-0DBC-42A4-B672-194C596A06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49C2CF-D8A9-4D34-9445-7D3E48E11FD4}" type="pres">
      <dgm:prSet presAssocID="{56067797-ED1C-4D50-AC8F-79C2522610C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48596-2E6F-482D-83DD-81392E523E68}" type="pres">
      <dgm:prSet presAssocID="{9613F78A-2CC8-4473-89F8-9BA6B6BFB3D3}" presName="sibTrans" presStyleCnt="0"/>
      <dgm:spPr/>
    </dgm:pt>
    <dgm:pt modelId="{83CC4758-22D6-4AA2-B6E9-B669CB2726E1}" type="pres">
      <dgm:prSet presAssocID="{8425E84F-0169-4EC2-83CC-76B42A11CB5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7CD7C-DCC0-4392-ACCE-D60E5467EB59}" type="pres">
      <dgm:prSet presAssocID="{3F853D8A-8465-44F2-8895-453053B7E1E7}" presName="sibTrans" presStyleCnt="0"/>
      <dgm:spPr/>
    </dgm:pt>
    <dgm:pt modelId="{EF848ABF-4BDC-4E25-9705-4EB1CB1F3DF2}" type="pres">
      <dgm:prSet presAssocID="{2EC81B1D-2EB2-4219-8157-628DAFFFB23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4ECFB2-CF2A-422F-8C9B-F568FD3561AC}" srcId="{A633068E-0DBC-42A4-B672-194C596A068B}" destId="{8425E84F-0169-4EC2-83CC-76B42A11CB5A}" srcOrd="1" destOrd="0" parTransId="{BA9CBCB3-B3BB-46AD-B130-BBC81E3C492C}" sibTransId="{3F853D8A-8465-44F2-8895-453053B7E1E7}"/>
    <dgm:cxn modelId="{D9755DA3-0B46-41DB-8A3B-77A084670B5B}" type="presOf" srcId="{A633068E-0DBC-42A4-B672-194C596A068B}" destId="{FCB80282-7564-449E-A9BD-4FA3B15B349B}" srcOrd="0" destOrd="0" presId="urn:microsoft.com/office/officeart/2005/8/layout/hList6"/>
    <dgm:cxn modelId="{B0251274-CCAB-4A05-B1CB-0735A099EB54}" type="presOf" srcId="{2EC81B1D-2EB2-4219-8157-628DAFFFB23D}" destId="{EF848ABF-4BDC-4E25-9705-4EB1CB1F3DF2}" srcOrd="0" destOrd="0" presId="urn:microsoft.com/office/officeart/2005/8/layout/hList6"/>
    <dgm:cxn modelId="{947828A6-207B-499F-9095-0D208252E844}" srcId="{A633068E-0DBC-42A4-B672-194C596A068B}" destId="{2EC81B1D-2EB2-4219-8157-628DAFFFB23D}" srcOrd="2" destOrd="0" parTransId="{7C9EDFE7-8961-4905-82F2-58E79C79C65E}" sibTransId="{570861FD-C3ED-47EA-A240-BE6CFCD2A3AA}"/>
    <dgm:cxn modelId="{27EEE9DE-CF08-4F7D-9D73-E88EE8621F49}" type="presOf" srcId="{8425E84F-0169-4EC2-83CC-76B42A11CB5A}" destId="{83CC4758-22D6-4AA2-B6E9-B669CB2726E1}" srcOrd="0" destOrd="0" presId="urn:microsoft.com/office/officeart/2005/8/layout/hList6"/>
    <dgm:cxn modelId="{EFF725D7-C732-411C-BCB8-04457B483B99}" type="presOf" srcId="{56067797-ED1C-4D50-AC8F-79C2522610C0}" destId="{AA49C2CF-D8A9-4D34-9445-7D3E48E11FD4}" srcOrd="0" destOrd="0" presId="urn:microsoft.com/office/officeart/2005/8/layout/hList6"/>
    <dgm:cxn modelId="{AD3A5CBD-94FC-4CC2-ADE2-CD45ECE1973A}" srcId="{A633068E-0DBC-42A4-B672-194C596A068B}" destId="{56067797-ED1C-4D50-AC8F-79C2522610C0}" srcOrd="0" destOrd="0" parTransId="{248F11E9-B1F5-42BC-83DA-EED42D8DE2D9}" sibTransId="{9613F78A-2CC8-4473-89F8-9BA6B6BFB3D3}"/>
    <dgm:cxn modelId="{627BD21D-6E01-4D48-8F87-D56A3F0B8D5E}" type="presParOf" srcId="{FCB80282-7564-449E-A9BD-4FA3B15B349B}" destId="{AA49C2CF-D8A9-4D34-9445-7D3E48E11FD4}" srcOrd="0" destOrd="0" presId="urn:microsoft.com/office/officeart/2005/8/layout/hList6"/>
    <dgm:cxn modelId="{0A5258A6-E1F8-4223-908E-3B77A6A7CFF4}" type="presParOf" srcId="{FCB80282-7564-449E-A9BD-4FA3B15B349B}" destId="{6A848596-2E6F-482D-83DD-81392E523E68}" srcOrd="1" destOrd="0" presId="urn:microsoft.com/office/officeart/2005/8/layout/hList6"/>
    <dgm:cxn modelId="{D38733C5-20E2-4D39-8702-D919B05EECD1}" type="presParOf" srcId="{FCB80282-7564-449E-A9BD-4FA3B15B349B}" destId="{83CC4758-22D6-4AA2-B6E9-B669CB2726E1}" srcOrd="2" destOrd="0" presId="urn:microsoft.com/office/officeart/2005/8/layout/hList6"/>
    <dgm:cxn modelId="{A0EDC646-0CB6-4A95-BB59-C7F3603E72A2}" type="presParOf" srcId="{FCB80282-7564-449E-A9BD-4FA3B15B349B}" destId="{7E67CD7C-DCC0-4392-ACCE-D60E5467EB59}" srcOrd="3" destOrd="0" presId="urn:microsoft.com/office/officeart/2005/8/layout/hList6"/>
    <dgm:cxn modelId="{402E0123-D88E-4EB7-8474-7D45F0BCA59E}" type="presParOf" srcId="{FCB80282-7564-449E-A9BD-4FA3B15B349B}" destId="{EF848ABF-4BDC-4E25-9705-4EB1CB1F3DF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B816151-DC1C-4EDD-BA4B-6D254706072D}" type="doc">
      <dgm:prSet loTypeId="urn:microsoft.com/office/officeart/2008/layout/CircleAccentTimeline" loCatId="process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33F85198-A8FB-4DF1-98E0-0FBE380AC08E}">
      <dgm:prSet phldrT="[Texte]" custT="1"/>
      <dgm:spPr/>
      <dgm:t>
        <a:bodyPr/>
        <a:lstStyle/>
        <a:p>
          <a:r>
            <a:rPr lang="ru-RU" sz="1300" b="1" i="1" dirty="0" smtClean="0">
              <a:solidFill>
                <a:srgbClr val="C00000"/>
              </a:solidFill>
            </a:rPr>
            <a:t>Организация консультационных встреч с представителями фин.органов</a:t>
          </a:r>
          <a:endParaRPr lang="fr-FR" sz="1300" b="1" i="1" dirty="0">
            <a:solidFill>
              <a:srgbClr val="C00000"/>
            </a:solidFill>
          </a:endParaRPr>
        </a:p>
      </dgm:t>
    </dgm:pt>
    <dgm:pt modelId="{4E4443AB-FB56-451B-9A1A-BA24C1FC3DAA}" type="parTrans" cxnId="{14297B82-1B73-406B-871A-0BDEE69E7AC5}">
      <dgm:prSet/>
      <dgm:spPr/>
      <dgm:t>
        <a:bodyPr/>
        <a:lstStyle/>
        <a:p>
          <a:endParaRPr lang="fr-FR"/>
        </a:p>
      </dgm:t>
    </dgm:pt>
    <dgm:pt modelId="{F82C7EDC-63A3-4C59-A101-202FFEB63222}" type="sibTrans" cxnId="{14297B82-1B73-406B-871A-0BDEE69E7AC5}">
      <dgm:prSet/>
      <dgm:spPr/>
      <dgm:t>
        <a:bodyPr/>
        <a:lstStyle/>
        <a:p>
          <a:endParaRPr lang="fr-FR"/>
        </a:p>
      </dgm:t>
    </dgm:pt>
    <dgm:pt modelId="{B2A5111B-4587-42CC-B4D9-AF6D1F24AABB}">
      <dgm:prSet phldrT="[Texte]" custT="1"/>
      <dgm:spPr/>
      <dgm:t>
        <a:bodyPr/>
        <a:lstStyle/>
        <a:p>
          <a:r>
            <a:rPr lang="ru-RU" sz="1300" b="1" i="1" dirty="0" smtClean="0">
              <a:solidFill>
                <a:srgbClr val="002060"/>
              </a:solidFill>
            </a:rPr>
            <a:t>Разработка форматов и показателей КП</a:t>
          </a:r>
          <a:endParaRPr lang="fr-FR" sz="1300" b="1" i="1" dirty="0">
            <a:solidFill>
              <a:srgbClr val="002060"/>
            </a:solidFill>
          </a:endParaRPr>
        </a:p>
      </dgm:t>
    </dgm:pt>
    <dgm:pt modelId="{B4810EC6-A1FF-4807-B02E-B796ADD802D9}" type="parTrans" cxnId="{6B21FB23-8A5B-406E-95C4-2D84CB41451D}">
      <dgm:prSet/>
      <dgm:spPr/>
      <dgm:t>
        <a:bodyPr/>
        <a:lstStyle/>
        <a:p>
          <a:endParaRPr lang="fr-FR"/>
        </a:p>
      </dgm:t>
    </dgm:pt>
    <dgm:pt modelId="{24A97555-8A72-4238-8758-D5AFBBBF57F9}" type="sibTrans" cxnId="{6B21FB23-8A5B-406E-95C4-2D84CB41451D}">
      <dgm:prSet/>
      <dgm:spPr/>
      <dgm:t>
        <a:bodyPr/>
        <a:lstStyle/>
        <a:p>
          <a:endParaRPr lang="fr-FR"/>
        </a:p>
      </dgm:t>
    </dgm:pt>
    <dgm:pt modelId="{0A21DF9F-B152-40DE-8B07-1209ECEA5432}">
      <dgm:prSet phldrT="[Texte]" custT="1"/>
      <dgm:spPr/>
      <dgm:t>
        <a:bodyPr/>
        <a:lstStyle/>
        <a:p>
          <a:r>
            <a:rPr lang="ru-RU" sz="1300" b="1" i="1" dirty="0" smtClean="0">
              <a:solidFill>
                <a:srgbClr val="C00000"/>
              </a:solidFill>
            </a:rPr>
            <a:t>Формирование КП в </a:t>
          </a:r>
          <a:r>
            <a:rPr lang="ru-RU" sz="1300" b="1" i="1" dirty="0" err="1" smtClean="0">
              <a:solidFill>
                <a:srgbClr val="C00000"/>
              </a:solidFill>
            </a:rPr>
            <a:t>пилотном</a:t>
          </a:r>
          <a:r>
            <a:rPr lang="ru-RU" sz="1300" b="1" i="1" dirty="0" smtClean="0">
              <a:solidFill>
                <a:srgbClr val="C00000"/>
              </a:solidFill>
            </a:rPr>
            <a:t> режиме </a:t>
          </a:r>
          <a:r>
            <a:rPr lang="ru-RU" sz="1100" b="1" i="1" dirty="0" smtClean="0">
              <a:solidFill>
                <a:schemeClr val="tx1"/>
              </a:solidFill>
            </a:rPr>
            <a:t>(КП субъекта РФ + КП ФБ)</a:t>
          </a:r>
          <a:endParaRPr lang="fr-FR" sz="1100" b="1" i="1" dirty="0">
            <a:solidFill>
              <a:schemeClr val="tx1"/>
            </a:solidFill>
          </a:endParaRPr>
        </a:p>
      </dgm:t>
    </dgm:pt>
    <dgm:pt modelId="{719F80E5-E3B8-475D-8391-D2C16F06F5CE}" type="parTrans" cxnId="{3B82E7D2-55E9-484F-9618-E1B0E3F59FD4}">
      <dgm:prSet/>
      <dgm:spPr/>
      <dgm:t>
        <a:bodyPr/>
        <a:lstStyle/>
        <a:p>
          <a:endParaRPr lang="fr-FR"/>
        </a:p>
      </dgm:t>
    </dgm:pt>
    <dgm:pt modelId="{ED3955F5-E0E9-414A-A148-7E8BBBF8E1E2}" type="sibTrans" cxnId="{3B82E7D2-55E9-484F-9618-E1B0E3F59FD4}">
      <dgm:prSet/>
      <dgm:spPr/>
      <dgm:t>
        <a:bodyPr/>
        <a:lstStyle/>
        <a:p>
          <a:endParaRPr lang="fr-FR"/>
        </a:p>
      </dgm:t>
    </dgm:pt>
    <dgm:pt modelId="{75631828-C486-4A5C-B4C4-064FE9326D11}">
      <dgm:prSet phldrT="[Texte]" custT="1"/>
      <dgm:spPr/>
      <dgm:t>
        <a:bodyPr/>
        <a:lstStyle/>
        <a:p>
          <a:r>
            <a:rPr lang="ru-RU" sz="1300" b="1" i="1" dirty="0" smtClean="0">
              <a:solidFill>
                <a:srgbClr val="002060"/>
              </a:solidFill>
            </a:rPr>
            <a:t>Выработка предложений для формирования НПА</a:t>
          </a:r>
          <a:endParaRPr lang="fr-FR" sz="1300" b="1" i="1" dirty="0">
            <a:solidFill>
              <a:srgbClr val="002060"/>
            </a:solidFill>
          </a:endParaRPr>
        </a:p>
      </dgm:t>
    </dgm:pt>
    <dgm:pt modelId="{5DD9089D-AE58-4C2E-8C03-D81B8075F7EE}" type="parTrans" cxnId="{23220EE3-4970-457A-94D0-3463B611F54B}">
      <dgm:prSet/>
      <dgm:spPr/>
      <dgm:t>
        <a:bodyPr/>
        <a:lstStyle/>
        <a:p>
          <a:endParaRPr lang="fr-FR"/>
        </a:p>
      </dgm:t>
    </dgm:pt>
    <dgm:pt modelId="{BA152726-49B5-40C8-B58B-C5E6BC646DA9}" type="sibTrans" cxnId="{23220EE3-4970-457A-94D0-3463B611F54B}">
      <dgm:prSet/>
      <dgm:spPr/>
      <dgm:t>
        <a:bodyPr/>
        <a:lstStyle/>
        <a:p>
          <a:endParaRPr lang="fr-FR"/>
        </a:p>
      </dgm:t>
    </dgm:pt>
    <dgm:pt modelId="{8C114DF8-6531-455B-B059-5C21026FE39A}">
      <dgm:prSet phldrT="[Texte]" custT="1"/>
      <dgm:spPr/>
      <dgm:t>
        <a:bodyPr/>
        <a:lstStyle/>
        <a:p>
          <a:r>
            <a:rPr lang="ru-RU" sz="1300" b="1" i="1" dirty="0" smtClean="0">
              <a:solidFill>
                <a:srgbClr val="002060"/>
              </a:solidFill>
            </a:rPr>
            <a:t>Разработка первоначальных предложений по </a:t>
          </a:r>
          <a:r>
            <a:rPr lang="ru-RU" sz="1300" b="1" i="1" dirty="0" err="1" smtClean="0">
              <a:solidFill>
                <a:srgbClr val="002060"/>
              </a:solidFill>
            </a:rPr>
            <a:t>консолидир</a:t>
          </a:r>
          <a:r>
            <a:rPr lang="ru-RU" sz="1300" b="1" i="1" dirty="0" smtClean="0">
              <a:solidFill>
                <a:srgbClr val="002060"/>
              </a:solidFill>
            </a:rPr>
            <a:t>. КП субъекта РФ (с учетом м/о)</a:t>
          </a:r>
          <a:endParaRPr lang="fr-FR" sz="1300" b="1" i="1" dirty="0">
            <a:solidFill>
              <a:srgbClr val="002060"/>
            </a:solidFill>
          </a:endParaRPr>
        </a:p>
      </dgm:t>
    </dgm:pt>
    <dgm:pt modelId="{15456BEC-2502-4C71-9526-3F7F0A1E1980}" type="parTrans" cxnId="{0B814515-CF66-4D81-A3EC-3FEE37062DC5}">
      <dgm:prSet/>
      <dgm:spPr/>
      <dgm:t>
        <a:bodyPr/>
        <a:lstStyle/>
        <a:p>
          <a:endParaRPr lang="fr-FR"/>
        </a:p>
      </dgm:t>
    </dgm:pt>
    <dgm:pt modelId="{0FD4BFA4-9458-4EA0-ABBA-1D8B08D21DB2}" type="sibTrans" cxnId="{0B814515-CF66-4D81-A3EC-3FEE37062DC5}">
      <dgm:prSet/>
      <dgm:spPr/>
      <dgm:t>
        <a:bodyPr/>
        <a:lstStyle/>
        <a:p>
          <a:endParaRPr lang="fr-FR"/>
        </a:p>
      </dgm:t>
    </dgm:pt>
    <dgm:pt modelId="{81C7D86D-4D2E-40AD-9D0A-E32344620A57}">
      <dgm:prSet phldrT="[Texte]" custT="1"/>
      <dgm:spPr/>
      <dgm:t>
        <a:bodyPr/>
        <a:lstStyle/>
        <a:p>
          <a:r>
            <a:rPr lang="ru-RU" sz="1300" b="1" i="1" dirty="0" smtClean="0">
              <a:solidFill>
                <a:srgbClr val="002060"/>
              </a:solidFill>
            </a:rPr>
            <a:t>Информационно—техническое обеспечение</a:t>
          </a:r>
          <a:r>
            <a:rPr lang="fr-FR" sz="1300" b="1" i="1" dirty="0" smtClean="0">
              <a:solidFill>
                <a:srgbClr val="002060"/>
              </a:solidFill>
            </a:rPr>
            <a:t> </a:t>
          </a:r>
          <a:endParaRPr lang="fr-FR" sz="1300" b="1" i="1" dirty="0">
            <a:solidFill>
              <a:srgbClr val="002060"/>
            </a:solidFill>
          </a:endParaRPr>
        </a:p>
      </dgm:t>
    </dgm:pt>
    <dgm:pt modelId="{233BB6B9-A1CB-4350-A2C9-1A0800992910}" type="sibTrans" cxnId="{EBCC23EC-612B-4712-9C78-9CA17EE5BC7A}">
      <dgm:prSet/>
      <dgm:spPr/>
      <dgm:t>
        <a:bodyPr/>
        <a:lstStyle/>
        <a:p>
          <a:endParaRPr lang="fr-FR"/>
        </a:p>
      </dgm:t>
    </dgm:pt>
    <dgm:pt modelId="{36404163-1008-4E5F-A96C-7F1164F8B560}" type="parTrans" cxnId="{EBCC23EC-612B-4712-9C78-9CA17EE5BC7A}">
      <dgm:prSet/>
      <dgm:spPr/>
      <dgm:t>
        <a:bodyPr/>
        <a:lstStyle/>
        <a:p>
          <a:endParaRPr lang="fr-FR"/>
        </a:p>
      </dgm:t>
    </dgm:pt>
    <dgm:pt modelId="{7F8B8E8D-99EA-4E54-B844-D8C28CAF3ED3}" type="pres">
      <dgm:prSet presAssocID="{CB816151-DC1C-4EDD-BA4B-6D254706072D}" presName="Name0" presStyleCnt="0">
        <dgm:presLayoutVars>
          <dgm:dir/>
        </dgm:presLayoutVars>
      </dgm:prSet>
      <dgm:spPr/>
      <dgm:t>
        <a:bodyPr/>
        <a:lstStyle/>
        <a:p>
          <a:endParaRPr lang="fr-FR"/>
        </a:p>
      </dgm:t>
    </dgm:pt>
    <dgm:pt modelId="{18659F0F-EB12-430D-89B2-7D41B2F8B333}" type="pres">
      <dgm:prSet presAssocID="{33F85198-A8FB-4DF1-98E0-0FBE380AC08E}" presName="parComposite" presStyleCnt="0"/>
      <dgm:spPr/>
      <dgm:t>
        <a:bodyPr/>
        <a:lstStyle/>
        <a:p>
          <a:endParaRPr lang="fr-FR"/>
        </a:p>
      </dgm:t>
    </dgm:pt>
    <dgm:pt modelId="{084E85F4-BFCC-40CC-81B2-791076F075AC}" type="pres">
      <dgm:prSet presAssocID="{33F85198-A8FB-4DF1-98E0-0FBE380AC08E}" presName="parBigCircle" presStyleLbl="node0" presStyleIdx="0" presStyleCnt="2" custLinFactNeighborX="-42494"/>
      <dgm:spPr/>
      <dgm:t>
        <a:bodyPr/>
        <a:lstStyle/>
        <a:p>
          <a:endParaRPr lang="fr-FR"/>
        </a:p>
      </dgm:t>
    </dgm:pt>
    <dgm:pt modelId="{402E9234-4AB7-49A5-9A2D-144B792A5E38}" type="pres">
      <dgm:prSet presAssocID="{33F85198-A8FB-4DF1-98E0-0FBE380AC08E}" presName="parTx" presStyleLbl="revTx" presStyleIdx="0" presStyleCnt="10" custLinFactNeighborX="-39777"/>
      <dgm:spPr/>
      <dgm:t>
        <a:bodyPr/>
        <a:lstStyle/>
        <a:p>
          <a:endParaRPr lang="fr-FR"/>
        </a:p>
      </dgm:t>
    </dgm:pt>
    <dgm:pt modelId="{967B2A89-250E-47B0-9775-C4C56DB323F4}" type="pres">
      <dgm:prSet presAssocID="{33F85198-A8FB-4DF1-98E0-0FBE380AC08E}" presName="bSpace" presStyleCnt="0"/>
      <dgm:spPr/>
      <dgm:t>
        <a:bodyPr/>
        <a:lstStyle/>
        <a:p>
          <a:endParaRPr lang="fr-FR"/>
        </a:p>
      </dgm:t>
    </dgm:pt>
    <dgm:pt modelId="{1FA5CAFA-58D3-479C-8650-2D5C1CA36583}" type="pres">
      <dgm:prSet presAssocID="{33F85198-A8FB-4DF1-98E0-0FBE380AC08E}" presName="parBackupNorm" presStyleCnt="0"/>
      <dgm:spPr/>
      <dgm:t>
        <a:bodyPr/>
        <a:lstStyle/>
        <a:p>
          <a:endParaRPr lang="fr-FR"/>
        </a:p>
      </dgm:t>
    </dgm:pt>
    <dgm:pt modelId="{AA975749-C39E-4BDF-A5B6-A8EA929C0B08}" type="pres">
      <dgm:prSet presAssocID="{F82C7EDC-63A3-4C59-A101-202FFEB63222}" presName="parSpace" presStyleCnt="0"/>
      <dgm:spPr/>
      <dgm:t>
        <a:bodyPr/>
        <a:lstStyle/>
        <a:p>
          <a:endParaRPr lang="fr-FR"/>
        </a:p>
      </dgm:t>
    </dgm:pt>
    <dgm:pt modelId="{17B16B03-A948-43F5-A3FF-0BF57F18876C}" type="pres">
      <dgm:prSet presAssocID="{B2A5111B-4587-42CC-B4D9-AF6D1F24AABB}" presName="desBackupLeftNorm" presStyleCnt="0"/>
      <dgm:spPr/>
      <dgm:t>
        <a:bodyPr/>
        <a:lstStyle/>
        <a:p>
          <a:endParaRPr lang="fr-FR"/>
        </a:p>
      </dgm:t>
    </dgm:pt>
    <dgm:pt modelId="{6B02BE1D-3959-454D-B3D5-3F9FB0125D18}" type="pres">
      <dgm:prSet presAssocID="{B2A5111B-4587-42CC-B4D9-AF6D1F24AABB}" presName="desComposite" presStyleCnt="0"/>
      <dgm:spPr/>
      <dgm:t>
        <a:bodyPr/>
        <a:lstStyle/>
        <a:p>
          <a:endParaRPr lang="fr-FR"/>
        </a:p>
      </dgm:t>
    </dgm:pt>
    <dgm:pt modelId="{437501EA-350B-422A-B790-5DB157821638}" type="pres">
      <dgm:prSet presAssocID="{B2A5111B-4587-42CC-B4D9-AF6D1F24AABB}" presName="desCircle" presStyleLbl="node1" presStyleIdx="0" presStyleCnt="4" custScaleX="93951" custLinFactNeighborX="-60198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fr-FR"/>
        </a:p>
      </dgm:t>
    </dgm:pt>
    <dgm:pt modelId="{EB3136BC-0AE8-438E-8285-5E298BDB5AEA}" type="pres">
      <dgm:prSet presAssocID="{B2A5111B-4587-42CC-B4D9-AF6D1F24AABB}" presName="chTx" presStyleLbl="revTx" presStyleIdx="1" presStyleCnt="10" custScaleX="102934" custLinFactNeighborX="-27953"/>
      <dgm:spPr/>
      <dgm:t>
        <a:bodyPr/>
        <a:lstStyle/>
        <a:p>
          <a:endParaRPr lang="fr-FR"/>
        </a:p>
      </dgm:t>
    </dgm:pt>
    <dgm:pt modelId="{ADA46B96-B39C-4ABA-ACC9-43E44ECBFF3D}" type="pres">
      <dgm:prSet presAssocID="{B2A5111B-4587-42CC-B4D9-AF6D1F24AABB}" presName="desTx" presStyleLbl="revTx" presStyleIdx="2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B83A00-02DB-4ECE-AF5C-44A5E1CD62EB}" type="pres">
      <dgm:prSet presAssocID="{B2A5111B-4587-42CC-B4D9-AF6D1F24AABB}" presName="desBackupRightNorm" presStyleCnt="0"/>
      <dgm:spPr/>
      <dgm:t>
        <a:bodyPr/>
        <a:lstStyle/>
        <a:p>
          <a:endParaRPr lang="fr-FR"/>
        </a:p>
      </dgm:t>
    </dgm:pt>
    <dgm:pt modelId="{706351D2-A6A2-463E-A143-7070B77553DA}" type="pres">
      <dgm:prSet presAssocID="{24A97555-8A72-4238-8758-D5AFBBBF57F9}" presName="desSpace" presStyleCnt="0"/>
      <dgm:spPr/>
      <dgm:t>
        <a:bodyPr/>
        <a:lstStyle/>
        <a:p>
          <a:endParaRPr lang="fr-FR"/>
        </a:p>
      </dgm:t>
    </dgm:pt>
    <dgm:pt modelId="{D0104084-E7AF-4966-8A4D-49C695C0E765}" type="pres">
      <dgm:prSet presAssocID="{81C7D86D-4D2E-40AD-9D0A-E32344620A57}" presName="desBackupLeftNorm" presStyleCnt="0"/>
      <dgm:spPr/>
      <dgm:t>
        <a:bodyPr/>
        <a:lstStyle/>
        <a:p>
          <a:endParaRPr lang="fr-FR"/>
        </a:p>
      </dgm:t>
    </dgm:pt>
    <dgm:pt modelId="{4897F4D9-4FE8-47E0-90E8-93C939DCD734}" type="pres">
      <dgm:prSet presAssocID="{81C7D86D-4D2E-40AD-9D0A-E32344620A57}" presName="desComposite" presStyleCnt="0"/>
      <dgm:spPr/>
      <dgm:t>
        <a:bodyPr/>
        <a:lstStyle/>
        <a:p>
          <a:endParaRPr lang="fr-FR"/>
        </a:p>
      </dgm:t>
    </dgm:pt>
    <dgm:pt modelId="{13AC21F2-ABC4-46CA-B896-14F7C6BBEE55}" type="pres">
      <dgm:prSet presAssocID="{81C7D86D-4D2E-40AD-9D0A-E32344620A57}" presName="desCircle" presStyleLbl="node1" presStyleIdx="1" presStyleCnt="4" custScaleX="93951" custLinFactNeighborX="-1171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fr-FR"/>
        </a:p>
      </dgm:t>
    </dgm:pt>
    <dgm:pt modelId="{FB3F64FE-9455-4F3A-981E-338A127385FF}" type="pres">
      <dgm:prSet presAssocID="{81C7D86D-4D2E-40AD-9D0A-E32344620A57}" presName="chTx" presStyleLbl="revTx" presStyleIdx="3" presStyleCnt="10" custLinFactNeighborX="-6576"/>
      <dgm:spPr/>
      <dgm:t>
        <a:bodyPr/>
        <a:lstStyle/>
        <a:p>
          <a:endParaRPr lang="fr-FR"/>
        </a:p>
      </dgm:t>
    </dgm:pt>
    <dgm:pt modelId="{6406F2F0-A0C2-47F8-A51D-F6A6BC62DC41}" type="pres">
      <dgm:prSet presAssocID="{81C7D86D-4D2E-40AD-9D0A-E32344620A57}" presName="desTx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1CB883-B251-4750-B215-682505D32731}" type="pres">
      <dgm:prSet presAssocID="{81C7D86D-4D2E-40AD-9D0A-E32344620A57}" presName="desBackupRightNorm" presStyleCnt="0"/>
      <dgm:spPr/>
      <dgm:t>
        <a:bodyPr/>
        <a:lstStyle/>
        <a:p>
          <a:endParaRPr lang="fr-FR"/>
        </a:p>
      </dgm:t>
    </dgm:pt>
    <dgm:pt modelId="{072DF027-8D2A-4812-B214-3819B3841DC8}" type="pres">
      <dgm:prSet presAssocID="{233BB6B9-A1CB-4350-A2C9-1A0800992910}" presName="desSpace" presStyleCnt="0"/>
      <dgm:spPr/>
      <dgm:t>
        <a:bodyPr/>
        <a:lstStyle/>
        <a:p>
          <a:endParaRPr lang="fr-FR"/>
        </a:p>
      </dgm:t>
    </dgm:pt>
    <dgm:pt modelId="{EBAA38BC-3526-438F-BB6E-648CA2DEC077}" type="pres">
      <dgm:prSet presAssocID="{0A21DF9F-B152-40DE-8B07-1209ECEA5432}" presName="parComposite" presStyleCnt="0"/>
      <dgm:spPr/>
      <dgm:t>
        <a:bodyPr/>
        <a:lstStyle/>
        <a:p>
          <a:endParaRPr lang="fr-FR"/>
        </a:p>
      </dgm:t>
    </dgm:pt>
    <dgm:pt modelId="{7431EE22-A8EB-4CFF-8A01-BF3D9DBB510A}" type="pres">
      <dgm:prSet presAssocID="{0A21DF9F-B152-40DE-8B07-1209ECEA5432}" presName="parBigCircle" presStyleLbl="node0" presStyleIdx="1" presStyleCnt="2" custLinFactNeighborX="5471"/>
      <dgm:spPr/>
      <dgm:t>
        <a:bodyPr/>
        <a:lstStyle/>
        <a:p>
          <a:endParaRPr lang="fr-FR"/>
        </a:p>
      </dgm:t>
    </dgm:pt>
    <dgm:pt modelId="{A324FA48-DE92-41C7-A54B-22E861A43EA6}" type="pres">
      <dgm:prSet presAssocID="{0A21DF9F-B152-40DE-8B07-1209ECEA5432}" presName="parTx" presStyleLbl="revTx" presStyleIdx="5" presStyleCnt="10" custLinFactNeighborX="5123"/>
      <dgm:spPr/>
      <dgm:t>
        <a:bodyPr/>
        <a:lstStyle/>
        <a:p>
          <a:endParaRPr lang="fr-FR"/>
        </a:p>
      </dgm:t>
    </dgm:pt>
    <dgm:pt modelId="{45064E6B-9E44-44B5-A4B5-184C76243368}" type="pres">
      <dgm:prSet presAssocID="{0A21DF9F-B152-40DE-8B07-1209ECEA5432}" presName="bSpace" presStyleCnt="0"/>
      <dgm:spPr/>
      <dgm:t>
        <a:bodyPr/>
        <a:lstStyle/>
        <a:p>
          <a:endParaRPr lang="fr-FR"/>
        </a:p>
      </dgm:t>
    </dgm:pt>
    <dgm:pt modelId="{77FA93F3-8EE8-41D7-A044-68C7012F7FBE}" type="pres">
      <dgm:prSet presAssocID="{0A21DF9F-B152-40DE-8B07-1209ECEA5432}" presName="parBackupNorm" presStyleCnt="0"/>
      <dgm:spPr/>
      <dgm:t>
        <a:bodyPr/>
        <a:lstStyle/>
        <a:p>
          <a:endParaRPr lang="fr-FR"/>
        </a:p>
      </dgm:t>
    </dgm:pt>
    <dgm:pt modelId="{9BED14E4-F52E-46C3-870A-ECEE40BD4F70}" type="pres">
      <dgm:prSet presAssocID="{ED3955F5-E0E9-414A-A148-7E8BBBF8E1E2}" presName="parSpace" presStyleCnt="0"/>
      <dgm:spPr/>
      <dgm:t>
        <a:bodyPr/>
        <a:lstStyle/>
        <a:p>
          <a:endParaRPr lang="fr-FR"/>
        </a:p>
      </dgm:t>
    </dgm:pt>
    <dgm:pt modelId="{32DCB460-3217-4588-904C-023CF32583C4}" type="pres">
      <dgm:prSet presAssocID="{75631828-C486-4A5C-B4C4-064FE9326D11}" presName="desBackupLeftNorm" presStyleCnt="0"/>
      <dgm:spPr/>
      <dgm:t>
        <a:bodyPr/>
        <a:lstStyle/>
        <a:p>
          <a:endParaRPr lang="fr-FR"/>
        </a:p>
      </dgm:t>
    </dgm:pt>
    <dgm:pt modelId="{1EBE3F25-162E-419C-9E05-9BCC375394C2}" type="pres">
      <dgm:prSet presAssocID="{75631828-C486-4A5C-B4C4-064FE9326D11}" presName="desComposite" presStyleCnt="0"/>
      <dgm:spPr/>
      <dgm:t>
        <a:bodyPr/>
        <a:lstStyle/>
        <a:p>
          <a:endParaRPr lang="fr-FR"/>
        </a:p>
      </dgm:t>
    </dgm:pt>
    <dgm:pt modelId="{FF04AB07-6703-4BCE-BBED-5B6F2A97EF19}" type="pres">
      <dgm:prSet presAssocID="{75631828-C486-4A5C-B4C4-064FE9326D11}" presName="desCircle" presStyleLbl="node1" presStyleIdx="2" presStyleCnt="4" custLinFactNeighborX="51985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fr-FR"/>
        </a:p>
      </dgm:t>
    </dgm:pt>
    <dgm:pt modelId="{760916FF-1448-4707-AEE8-5336A2F18CE5}" type="pres">
      <dgm:prSet presAssocID="{75631828-C486-4A5C-B4C4-064FE9326D11}" presName="chTx" presStyleLbl="revTx" presStyleIdx="6" presStyleCnt="10" custScaleX="93951" custLinFactNeighborX="29193"/>
      <dgm:spPr/>
      <dgm:t>
        <a:bodyPr/>
        <a:lstStyle/>
        <a:p>
          <a:endParaRPr lang="fr-FR"/>
        </a:p>
      </dgm:t>
    </dgm:pt>
    <dgm:pt modelId="{AAF2DD29-CF58-46AB-8FF9-44A7F562EEE6}" type="pres">
      <dgm:prSet presAssocID="{75631828-C486-4A5C-B4C4-064FE9326D11}" presName="desTx" presStyleLbl="revTx" presStyleIdx="7" presStyleCnt="10" custLinFactNeighborX="616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DC4F11-88CA-4A66-A086-94BC3EA9851E}" type="pres">
      <dgm:prSet presAssocID="{75631828-C486-4A5C-B4C4-064FE9326D11}" presName="desBackupRightNorm" presStyleCnt="0"/>
      <dgm:spPr/>
      <dgm:t>
        <a:bodyPr/>
        <a:lstStyle/>
        <a:p>
          <a:endParaRPr lang="fr-FR"/>
        </a:p>
      </dgm:t>
    </dgm:pt>
    <dgm:pt modelId="{8AB49D5D-D2DC-4EDE-9BCF-753E463BA88C}" type="pres">
      <dgm:prSet presAssocID="{BA152726-49B5-40C8-B58B-C5E6BC646DA9}" presName="desSpace" presStyleCnt="0"/>
      <dgm:spPr/>
      <dgm:t>
        <a:bodyPr/>
        <a:lstStyle/>
        <a:p>
          <a:endParaRPr lang="fr-FR"/>
        </a:p>
      </dgm:t>
    </dgm:pt>
    <dgm:pt modelId="{69983FD1-1AEE-47B1-90AC-5D249A4F1F8C}" type="pres">
      <dgm:prSet presAssocID="{8C114DF8-6531-455B-B059-5C21026FE39A}" presName="desBackupLeftNorm" presStyleCnt="0"/>
      <dgm:spPr/>
      <dgm:t>
        <a:bodyPr/>
        <a:lstStyle/>
        <a:p>
          <a:endParaRPr lang="fr-FR"/>
        </a:p>
      </dgm:t>
    </dgm:pt>
    <dgm:pt modelId="{D3096D56-1FB1-4B4E-B6BD-4ADD37D0BD25}" type="pres">
      <dgm:prSet presAssocID="{8C114DF8-6531-455B-B059-5C21026FE39A}" presName="desComposite" presStyleCnt="0"/>
      <dgm:spPr/>
      <dgm:t>
        <a:bodyPr/>
        <a:lstStyle/>
        <a:p>
          <a:endParaRPr lang="fr-FR"/>
        </a:p>
      </dgm:t>
    </dgm:pt>
    <dgm:pt modelId="{1246B76C-4CB3-4A78-8B3E-379CD4D231BE}" type="pres">
      <dgm:prSet presAssocID="{8C114DF8-6531-455B-B059-5C21026FE39A}" presName="desCircle" presStyleLbl="node1" presStyleIdx="3" presStyleCnt="4" custLinFactX="9529" custLinFactNeighborX="100000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fr-FR"/>
        </a:p>
      </dgm:t>
    </dgm:pt>
    <dgm:pt modelId="{1CE86E71-1017-497C-A469-787DFF8BD11F}" type="pres">
      <dgm:prSet presAssocID="{8C114DF8-6531-455B-B059-5C21026FE39A}" presName="chTx" presStyleLbl="revTx" presStyleIdx="8" presStyleCnt="10" custLinFactNeighborX="74507" custLinFactNeighborY="1786"/>
      <dgm:spPr/>
      <dgm:t>
        <a:bodyPr/>
        <a:lstStyle/>
        <a:p>
          <a:endParaRPr lang="fr-FR"/>
        </a:p>
      </dgm:t>
    </dgm:pt>
    <dgm:pt modelId="{7AA40F4B-392F-46EE-BA43-BAB6340BB3AB}" type="pres">
      <dgm:prSet presAssocID="{8C114DF8-6531-455B-B059-5C21026FE39A}" presName="desTx" presStyleLbl="revTx" presStyleIdx="9" presStyleCnt="10" custLinFactNeighborX="5438" custLinFactNeighborY="-29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2DA5E4-8D9A-4253-8B8B-8C2B8CA6E88B}" type="pres">
      <dgm:prSet presAssocID="{8C114DF8-6531-455B-B059-5C21026FE39A}" presName="desBackupRightNorm" presStyleCnt="0"/>
      <dgm:spPr/>
      <dgm:t>
        <a:bodyPr/>
        <a:lstStyle/>
        <a:p>
          <a:endParaRPr lang="fr-FR"/>
        </a:p>
      </dgm:t>
    </dgm:pt>
    <dgm:pt modelId="{506EAA98-F810-40D1-A3F0-3B3DBDAB96EC}" type="pres">
      <dgm:prSet presAssocID="{0FD4BFA4-9458-4EA0-ABBA-1D8B08D21DB2}" presName="desSpace" presStyleCnt="0"/>
      <dgm:spPr/>
      <dgm:t>
        <a:bodyPr/>
        <a:lstStyle/>
        <a:p>
          <a:endParaRPr lang="fr-FR"/>
        </a:p>
      </dgm:t>
    </dgm:pt>
  </dgm:ptLst>
  <dgm:cxnLst>
    <dgm:cxn modelId="{14297B82-1B73-406B-871A-0BDEE69E7AC5}" srcId="{CB816151-DC1C-4EDD-BA4B-6D254706072D}" destId="{33F85198-A8FB-4DF1-98E0-0FBE380AC08E}" srcOrd="0" destOrd="0" parTransId="{4E4443AB-FB56-451B-9A1A-BA24C1FC3DAA}" sibTransId="{F82C7EDC-63A3-4C59-A101-202FFEB63222}"/>
    <dgm:cxn modelId="{64DEEB48-4F11-4793-965C-7166EDAE90D6}" type="presOf" srcId="{CB816151-DC1C-4EDD-BA4B-6D254706072D}" destId="{7F8B8E8D-99EA-4E54-B844-D8C28CAF3ED3}" srcOrd="0" destOrd="0" presId="urn:microsoft.com/office/officeart/2008/layout/CircleAccentTimeline"/>
    <dgm:cxn modelId="{32CEBA53-294E-46C7-9AF6-F3AACDEC2DEE}" type="presOf" srcId="{75631828-C486-4A5C-B4C4-064FE9326D11}" destId="{760916FF-1448-4707-AEE8-5336A2F18CE5}" srcOrd="0" destOrd="0" presId="urn:microsoft.com/office/officeart/2008/layout/CircleAccentTimeline"/>
    <dgm:cxn modelId="{A354D824-6277-4418-8385-CDF99DD61004}" type="presOf" srcId="{8C114DF8-6531-455B-B059-5C21026FE39A}" destId="{1CE86E71-1017-497C-A469-787DFF8BD11F}" srcOrd="0" destOrd="0" presId="urn:microsoft.com/office/officeart/2008/layout/CircleAccentTimeline"/>
    <dgm:cxn modelId="{0B814515-CF66-4D81-A3EC-3FEE37062DC5}" srcId="{0A21DF9F-B152-40DE-8B07-1209ECEA5432}" destId="{8C114DF8-6531-455B-B059-5C21026FE39A}" srcOrd="1" destOrd="0" parTransId="{15456BEC-2502-4C71-9526-3F7F0A1E1980}" sibTransId="{0FD4BFA4-9458-4EA0-ABBA-1D8B08D21DB2}"/>
    <dgm:cxn modelId="{23220EE3-4970-457A-94D0-3463B611F54B}" srcId="{0A21DF9F-B152-40DE-8B07-1209ECEA5432}" destId="{75631828-C486-4A5C-B4C4-064FE9326D11}" srcOrd="0" destOrd="0" parTransId="{5DD9089D-AE58-4C2E-8C03-D81B8075F7EE}" sibTransId="{BA152726-49B5-40C8-B58B-C5E6BC646DA9}"/>
    <dgm:cxn modelId="{3DDDD422-3091-4CF9-AD0B-92615299783A}" type="presOf" srcId="{B2A5111B-4587-42CC-B4D9-AF6D1F24AABB}" destId="{EB3136BC-0AE8-438E-8285-5E298BDB5AEA}" srcOrd="0" destOrd="0" presId="urn:microsoft.com/office/officeart/2008/layout/CircleAccentTimeline"/>
    <dgm:cxn modelId="{0B02C3C3-A73F-4D00-ADB4-135F3FCFAC48}" type="presOf" srcId="{33F85198-A8FB-4DF1-98E0-0FBE380AC08E}" destId="{402E9234-4AB7-49A5-9A2D-144B792A5E38}" srcOrd="0" destOrd="0" presId="urn:microsoft.com/office/officeart/2008/layout/CircleAccentTimeline"/>
    <dgm:cxn modelId="{6B21FB23-8A5B-406E-95C4-2D84CB41451D}" srcId="{33F85198-A8FB-4DF1-98E0-0FBE380AC08E}" destId="{B2A5111B-4587-42CC-B4D9-AF6D1F24AABB}" srcOrd="0" destOrd="0" parTransId="{B4810EC6-A1FF-4807-B02E-B796ADD802D9}" sibTransId="{24A97555-8A72-4238-8758-D5AFBBBF57F9}"/>
    <dgm:cxn modelId="{3B82E7D2-55E9-484F-9618-E1B0E3F59FD4}" srcId="{CB816151-DC1C-4EDD-BA4B-6D254706072D}" destId="{0A21DF9F-B152-40DE-8B07-1209ECEA5432}" srcOrd="1" destOrd="0" parTransId="{719F80E5-E3B8-475D-8391-D2C16F06F5CE}" sibTransId="{ED3955F5-E0E9-414A-A148-7E8BBBF8E1E2}"/>
    <dgm:cxn modelId="{80A9F798-221E-4476-9CEA-EA9B01361177}" type="presOf" srcId="{0A21DF9F-B152-40DE-8B07-1209ECEA5432}" destId="{A324FA48-DE92-41C7-A54B-22E861A43EA6}" srcOrd="0" destOrd="0" presId="urn:microsoft.com/office/officeart/2008/layout/CircleAccentTimeline"/>
    <dgm:cxn modelId="{EBCC23EC-612B-4712-9C78-9CA17EE5BC7A}" srcId="{33F85198-A8FB-4DF1-98E0-0FBE380AC08E}" destId="{81C7D86D-4D2E-40AD-9D0A-E32344620A57}" srcOrd="1" destOrd="0" parTransId="{36404163-1008-4E5F-A96C-7F1164F8B560}" sibTransId="{233BB6B9-A1CB-4350-A2C9-1A0800992910}"/>
    <dgm:cxn modelId="{CF57F9FF-1D9A-446A-B19E-98255DE03F62}" type="presOf" srcId="{81C7D86D-4D2E-40AD-9D0A-E32344620A57}" destId="{FB3F64FE-9455-4F3A-981E-338A127385FF}" srcOrd="0" destOrd="0" presId="urn:microsoft.com/office/officeart/2008/layout/CircleAccentTimeline"/>
    <dgm:cxn modelId="{91DCBF65-7D39-450F-B1F2-AB2E9BF36DDA}" type="presParOf" srcId="{7F8B8E8D-99EA-4E54-B844-D8C28CAF3ED3}" destId="{18659F0F-EB12-430D-89B2-7D41B2F8B333}" srcOrd="0" destOrd="0" presId="urn:microsoft.com/office/officeart/2008/layout/CircleAccentTimeline"/>
    <dgm:cxn modelId="{6B365467-8995-48A4-9794-3AE4134D0562}" type="presParOf" srcId="{18659F0F-EB12-430D-89B2-7D41B2F8B333}" destId="{084E85F4-BFCC-40CC-81B2-791076F075AC}" srcOrd="0" destOrd="0" presId="urn:microsoft.com/office/officeart/2008/layout/CircleAccentTimeline"/>
    <dgm:cxn modelId="{3FD7B561-FAE9-41CC-8F0B-6A8152F18CA9}" type="presParOf" srcId="{18659F0F-EB12-430D-89B2-7D41B2F8B333}" destId="{402E9234-4AB7-49A5-9A2D-144B792A5E38}" srcOrd="1" destOrd="0" presId="urn:microsoft.com/office/officeart/2008/layout/CircleAccentTimeline"/>
    <dgm:cxn modelId="{C854149F-A80E-4FC3-BC12-EEA7FA854F96}" type="presParOf" srcId="{18659F0F-EB12-430D-89B2-7D41B2F8B333}" destId="{967B2A89-250E-47B0-9775-C4C56DB323F4}" srcOrd="2" destOrd="0" presId="urn:microsoft.com/office/officeart/2008/layout/CircleAccentTimeline"/>
    <dgm:cxn modelId="{87009BCA-6097-44AF-A951-0DFB7FA7F426}" type="presParOf" srcId="{7F8B8E8D-99EA-4E54-B844-D8C28CAF3ED3}" destId="{1FA5CAFA-58D3-479C-8650-2D5C1CA36583}" srcOrd="1" destOrd="0" presId="urn:microsoft.com/office/officeart/2008/layout/CircleAccentTimeline"/>
    <dgm:cxn modelId="{E2B49B6A-0DC1-45FD-BF80-A3CAA10A73C0}" type="presParOf" srcId="{7F8B8E8D-99EA-4E54-B844-D8C28CAF3ED3}" destId="{AA975749-C39E-4BDF-A5B6-A8EA929C0B08}" srcOrd="2" destOrd="0" presId="urn:microsoft.com/office/officeart/2008/layout/CircleAccentTimeline"/>
    <dgm:cxn modelId="{CDD125F8-CA6E-405D-8487-9C61F55DD760}" type="presParOf" srcId="{7F8B8E8D-99EA-4E54-B844-D8C28CAF3ED3}" destId="{17B16B03-A948-43F5-A3FF-0BF57F18876C}" srcOrd="3" destOrd="0" presId="urn:microsoft.com/office/officeart/2008/layout/CircleAccentTimeline"/>
    <dgm:cxn modelId="{2F571FA8-93D1-4FC4-BEAD-6ED5156CC99D}" type="presParOf" srcId="{7F8B8E8D-99EA-4E54-B844-D8C28CAF3ED3}" destId="{6B02BE1D-3959-454D-B3D5-3F9FB0125D18}" srcOrd="4" destOrd="0" presId="urn:microsoft.com/office/officeart/2008/layout/CircleAccentTimeline"/>
    <dgm:cxn modelId="{F3BC8BAE-3788-49D3-A6CF-C7EC3FBBACBA}" type="presParOf" srcId="{6B02BE1D-3959-454D-B3D5-3F9FB0125D18}" destId="{437501EA-350B-422A-B790-5DB157821638}" srcOrd="0" destOrd="0" presId="urn:microsoft.com/office/officeart/2008/layout/CircleAccentTimeline"/>
    <dgm:cxn modelId="{0768E48E-A4F4-47F1-814B-DE7BC6579D0F}" type="presParOf" srcId="{6B02BE1D-3959-454D-B3D5-3F9FB0125D18}" destId="{EB3136BC-0AE8-438E-8285-5E298BDB5AEA}" srcOrd="1" destOrd="0" presId="urn:microsoft.com/office/officeart/2008/layout/CircleAccentTimeline"/>
    <dgm:cxn modelId="{61F05179-B88B-4D14-A22A-C3C2B7ABD40F}" type="presParOf" srcId="{6B02BE1D-3959-454D-B3D5-3F9FB0125D18}" destId="{ADA46B96-B39C-4ABA-ACC9-43E44ECBFF3D}" srcOrd="2" destOrd="0" presId="urn:microsoft.com/office/officeart/2008/layout/CircleAccentTimeline"/>
    <dgm:cxn modelId="{6A68B0DC-B481-4E65-B0C1-D1F095625849}" type="presParOf" srcId="{7F8B8E8D-99EA-4E54-B844-D8C28CAF3ED3}" destId="{80B83A00-02DB-4ECE-AF5C-44A5E1CD62EB}" srcOrd="5" destOrd="0" presId="urn:microsoft.com/office/officeart/2008/layout/CircleAccentTimeline"/>
    <dgm:cxn modelId="{A440C6E4-A0BA-43C9-BD4A-CEE97CDAA66C}" type="presParOf" srcId="{7F8B8E8D-99EA-4E54-B844-D8C28CAF3ED3}" destId="{706351D2-A6A2-463E-A143-7070B77553DA}" srcOrd="6" destOrd="0" presId="urn:microsoft.com/office/officeart/2008/layout/CircleAccentTimeline"/>
    <dgm:cxn modelId="{4D0D2DCC-640C-4FA7-8FE9-9595662F9036}" type="presParOf" srcId="{7F8B8E8D-99EA-4E54-B844-D8C28CAF3ED3}" destId="{D0104084-E7AF-4966-8A4D-49C695C0E765}" srcOrd="7" destOrd="0" presId="urn:microsoft.com/office/officeart/2008/layout/CircleAccentTimeline"/>
    <dgm:cxn modelId="{856BC5A5-2767-4CEE-A498-A30FED40ED78}" type="presParOf" srcId="{7F8B8E8D-99EA-4E54-B844-D8C28CAF3ED3}" destId="{4897F4D9-4FE8-47E0-90E8-93C939DCD734}" srcOrd="8" destOrd="0" presId="urn:microsoft.com/office/officeart/2008/layout/CircleAccentTimeline"/>
    <dgm:cxn modelId="{8BCA9282-05C1-40D3-96A8-86B812FD6913}" type="presParOf" srcId="{4897F4D9-4FE8-47E0-90E8-93C939DCD734}" destId="{13AC21F2-ABC4-46CA-B896-14F7C6BBEE55}" srcOrd="0" destOrd="0" presId="urn:microsoft.com/office/officeart/2008/layout/CircleAccentTimeline"/>
    <dgm:cxn modelId="{FCEBCA95-F25E-4A13-BE4F-3E03D314BB7D}" type="presParOf" srcId="{4897F4D9-4FE8-47E0-90E8-93C939DCD734}" destId="{FB3F64FE-9455-4F3A-981E-338A127385FF}" srcOrd="1" destOrd="0" presId="urn:microsoft.com/office/officeart/2008/layout/CircleAccentTimeline"/>
    <dgm:cxn modelId="{A3258F45-3811-477C-9894-3581A2F2C3A1}" type="presParOf" srcId="{4897F4D9-4FE8-47E0-90E8-93C939DCD734}" destId="{6406F2F0-A0C2-47F8-A51D-F6A6BC62DC41}" srcOrd="2" destOrd="0" presId="urn:microsoft.com/office/officeart/2008/layout/CircleAccentTimeline"/>
    <dgm:cxn modelId="{4558E861-2C44-421C-B911-12BE668184E4}" type="presParOf" srcId="{7F8B8E8D-99EA-4E54-B844-D8C28CAF3ED3}" destId="{411CB883-B251-4750-B215-682505D32731}" srcOrd="9" destOrd="0" presId="urn:microsoft.com/office/officeart/2008/layout/CircleAccentTimeline"/>
    <dgm:cxn modelId="{90286CDE-A2A7-455C-B490-E2B667F7DCD6}" type="presParOf" srcId="{7F8B8E8D-99EA-4E54-B844-D8C28CAF3ED3}" destId="{072DF027-8D2A-4812-B214-3819B3841DC8}" srcOrd="10" destOrd="0" presId="urn:microsoft.com/office/officeart/2008/layout/CircleAccentTimeline"/>
    <dgm:cxn modelId="{30972243-6A5E-4E5C-AEE5-7D6B7F2B90C7}" type="presParOf" srcId="{7F8B8E8D-99EA-4E54-B844-D8C28CAF3ED3}" destId="{EBAA38BC-3526-438F-BB6E-648CA2DEC077}" srcOrd="11" destOrd="0" presId="urn:microsoft.com/office/officeart/2008/layout/CircleAccentTimeline"/>
    <dgm:cxn modelId="{6DE1C984-2B27-49E7-A394-42CBB82D992C}" type="presParOf" srcId="{EBAA38BC-3526-438F-BB6E-648CA2DEC077}" destId="{7431EE22-A8EB-4CFF-8A01-BF3D9DBB510A}" srcOrd="0" destOrd="0" presId="urn:microsoft.com/office/officeart/2008/layout/CircleAccentTimeline"/>
    <dgm:cxn modelId="{074383E9-B58F-4A24-AC50-E519CC567CB4}" type="presParOf" srcId="{EBAA38BC-3526-438F-BB6E-648CA2DEC077}" destId="{A324FA48-DE92-41C7-A54B-22E861A43EA6}" srcOrd="1" destOrd="0" presId="urn:microsoft.com/office/officeart/2008/layout/CircleAccentTimeline"/>
    <dgm:cxn modelId="{4D853B0D-E58B-4064-9081-2034E724BF4C}" type="presParOf" srcId="{EBAA38BC-3526-438F-BB6E-648CA2DEC077}" destId="{45064E6B-9E44-44B5-A4B5-184C76243368}" srcOrd="2" destOrd="0" presId="urn:microsoft.com/office/officeart/2008/layout/CircleAccentTimeline"/>
    <dgm:cxn modelId="{8300BB10-41D3-4C8E-991E-2B9C91B8998E}" type="presParOf" srcId="{7F8B8E8D-99EA-4E54-B844-D8C28CAF3ED3}" destId="{77FA93F3-8EE8-41D7-A044-68C7012F7FBE}" srcOrd="12" destOrd="0" presId="urn:microsoft.com/office/officeart/2008/layout/CircleAccentTimeline"/>
    <dgm:cxn modelId="{28341CAD-46A8-490F-BEE9-939FB7C6AD5F}" type="presParOf" srcId="{7F8B8E8D-99EA-4E54-B844-D8C28CAF3ED3}" destId="{9BED14E4-F52E-46C3-870A-ECEE40BD4F70}" srcOrd="13" destOrd="0" presId="urn:microsoft.com/office/officeart/2008/layout/CircleAccentTimeline"/>
    <dgm:cxn modelId="{DA1060B3-13DC-4139-9D96-E0F2AD815498}" type="presParOf" srcId="{7F8B8E8D-99EA-4E54-B844-D8C28CAF3ED3}" destId="{32DCB460-3217-4588-904C-023CF32583C4}" srcOrd="14" destOrd="0" presId="urn:microsoft.com/office/officeart/2008/layout/CircleAccentTimeline"/>
    <dgm:cxn modelId="{4ABE645F-BBC5-446C-9751-669F7A15752C}" type="presParOf" srcId="{7F8B8E8D-99EA-4E54-B844-D8C28CAF3ED3}" destId="{1EBE3F25-162E-419C-9E05-9BCC375394C2}" srcOrd="15" destOrd="0" presId="urn:microsoft.com/office/officeart/2008/layout/CircleAccentTimeline"/>
    <dgm:cxn modelId="{1D60ED0C-A5CE-4285-ADA2-A174C043B93B}" type="presParOf" srcId="{1EBE3F25-162E-419C-9E05-9BCC375394C2}" destId="{FF04AB07-6703-4BCE-BBED-5B6F2A97EF19}" srcOrd="0" destOrd="0" presId="urn:microsoft.com/office/officeart/2008/layout/CircleAccentTimeline"/>
    <dgm:cxn modelId="{8C9E49FD-8308-4CD5-B93C-0C0CAA84867F}" type="presParOf" srcId="{1EBE3F25-162E-419C-9E05-9BCC375394C2}" destId="{760916FF-1448-4707-AEE8-5336A2F18CE5}" srcOrd="1" destOrd="0" presId="urn:microsoft.com/office/officeart/2008/layout/CircleAccentTimeline"/>
    <dgm:cxn modelId="{F67218E0-9686-4FCE-82CE-9A5C1B72AF9E}" type="presParOf" srcId="{1EBE3F25-162E-419C-9E05-9BCC375394C2}" destId="{AAF2DD29-CF58-46AB-8FF9-44A7F562EEE6}" srcOrd="2" destOrd="0" presId="urn:microsoft.com/office/officeart/2008/layout/CircleAccentTimeline"/>
    <dgm:cxn modelId="{7CE1EAA0-ECE7-4EC6-8151-9CAF5510E7A0}" type="presParOf" srcId="{7F8B8E8D-99EA-4E54-B844-D8C28CAF3ED3}" destId="{B4DC4F11-88CA-4A66-A086-94BC3EA9851E}" srcOrd="16" destOrd="0" presId="urn:microsoft.com/office/officeart/2008/layout/CircleAccentTimeline"/>
    <dgm:cxn modelId="{7CEAA875-E2CC-4425-A70D-1E771C64EEF0}" type="presParOf" srcId="{7F8B8E8D-99EA-4E54-B844-D8C28CAF3ED3}" destId="{8AB49D5D-D2DC-4EDE-9BCF-753E463BA88C}" srcOrd="17" destOrd="0" presId="urn:microsoft.com/office/officeart/2008/layout/CircleAccentTimeline"/>
    <dgm:cxn modelId="{0723A237-4E61-40E4-9981-B22B52E409DA}" type="presParOf" srcId="{7F8B8E8D-99EA-4E54-B844-D8C28CAF3ED3}" destId="{69983FD1-1AEE-47B1-90AC-5D249A4F1F8C}" srcOrd="18" destOrd="0" presId="urn:microsoft.com/office/officeart/2008/layout/CircleAccentTimeline"/>
    <dgm:cxn modelId="{EA69A81F-2495-4BC3-8D06-A547E67E2D12}" type="presParOf" srcId="{7F8B8E8D-99EA-4E54-B844-D8C28CAF3ED3}" destId="{D3096D56-1FB1-4B4E-B6BD-4ADD37D0BD25}" srcOrd="19" destOrd="0" presId="urn:microsoft.com/office/officeart/2008/layout/CircleAccentTimeline"/>
    <dgm:cxn modelId="{0154CD44-9416-49DD-9993-07A08941BFE6}" type="presParOf" srcId="{D3096D56-1FB1-4B4E-B6BD-4ADD37D0BD25}" destId="{1246B76C-4CB3-4A78-8B3E-379CD4D231BE}" srcOrd="0" destOrd="0" presId="urn:microsoft.com/office/officeart/2008/layout/CircleAccentTimeline"/>
    <dgm:cxn modelId="{52C394CF-7A2B-44F5-9769-1AE10E00CA91}" type="presParOf" srcId="{D3096D56-1FB1-4B4E-B6BD-4ADD37D0BD25}" destId="{1CE86E71-1017-497C-A469-787DFF8BD11F}" srcOrd="1" destOrd="0" presId="urn:microsoft.com/office/officeart/2008/layout/CircleAccentTimeline"/>
    <dgm:cxn modelId="{E6827BFB-079C-4E2E-9F04-028F1A2C3583}" type="presParOf" srcId="{D3096D56-1FB1-4B4E-B6BD-4ADD37D0BD25}" destId="{7AA40F4B-392F-46EE-BA43-BAB6340BB3AB}" srcOrd="2" destOrd="0" presId="urn:microsoft.com/office/officeart/2008/layout/CircleAccentTimeline"/>
    <dgm:cxn modelId="{1883F84F-7FC1-4872-9892-A2508E9A620F}" type="presParOf" srcId="{7F8B8E8D-99EA-4E54-B844-D8C28CAF3ED3}" destId="{722DA5E4-8D9A-4253-8B8B-8C2B8CA6E88B}" srcOrd="20" destOrd="0" presId="urn:microsoft.com/office/officeart/2008/layout/CircleAccentTimeline"/>
    <dgm:cxn modelId="{EDE2E172-1015-46E7-B6C6-60B044E1543C}" type="presParOf" srcId="{7F8B8E8D-99EA-4E54-B844-D8C28CAF3ED3}" destId="{506EAA98-F810-40D1-A3F0-3B3DBDAB96EC}" srcOrd="2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9891507-7DB8-4211-A10E-35BE7408DB1D}" type="doc">
      <dgm:prSet loTypeId="urn:microsoft.com/office/officeart/2005/8/layout/hList1" loCatId="list" qsTypeId="urn:microsoft.com/office/officeart/2005/8/quickstyle/simple1" qsCatId="simple" csTypeId="urn:microsoft.com/office/officeart/2005/8/colors/accent3_5" csCatId="accent3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0BEE44DA-09BE-4DF2-B9F2-7D0B125CF7B6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1" dirty="0" err="1" smtClean="0">
              <a:solidFill>
                <a:schemeClr val="tx1"/>
              </a:solidFill>
            </a:rPr>
            <a:t>пилотные</a:t>
          </a:r>
          <a:r>
            <a:rPr lang="ru-RU" sz="1200" b="1" dirty="0" smtClean="0">
              <a:solidFill>
                <a:schemeClr val="tx1"/>
              </a:solidFill>
            </a:rPr>
            <a:t> регионы</a:t>
          </a:r>
        </a:p>
        <a:p>
          <a:r>
            <a:rPr lang="ru-RU" sz="1200" b="1" dirty="0" smtClean="0">
              <a:solidFill>
                <a:schemeClr val="tx1"/>
              </a:solidFill>
            </a:rPr>
            <a:t>(мероприятие 1.2 СК Казначейства России) </a:t>
          </a:r>
          <a:endParaRPr lang="ru-RU" sz="1200" b="1" dirty="0">
            <a:solidFill>
              <a:schemeClr val="tx1"/>
            </a:solidFill>
          </a:endParaRPr>
        </a:p>
      </dgm:t>
    </dgm:pt>
    <dgm:pt modelId="{E1A297C4-ECDF-4183-B299-12B07B2289C8}" type="parTrans" cxnId="{720DFDA6-C92F-4531-82E7-3CA1C72728FC}">
      <dgm:prSet/>
      <dgm:spPr/>
      <dgm:t>
        <a:bodyPr/>
        <a:lstStyle/>
        <a:p>
          <a:endParaRPr lang="ru-RU" sz="1100"/>
        </a:p>
      </dgm:t>
    </dgm:pt>
    <dgm:pt modelId="{DF4DBEA0-BD23-46CD-A306-483D121954AE}" type="sibTrans" cxnId="{720DFDA6-C92F-4531-82E7-3CA1C72728FC}">
      <dgm:prSet/>
      <dgm:spPr/>
      <dgm:t>
        <a:bodyPr/>
        <a:lstStyle/>
        <a:p>
          <a:endParaRPr lang="ru-RU" sz="1100"/>
        </a:p>
      </dgm:t>
    </dgm:pt>
    <dgm:pt modelId="{8CB95BA9-B27A-4918-8B50-D1BA78438795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300" b="1" i="1" dirty="0" smtClean="0">
              <a:solidFill>
                <a:schemeClr val="accent2">
                  <a:lumMod val="50000"/>
                </a:schemeClr>
              </a:solidFill>
            </a:rPr>
            <a:t>УФК по Республике Башкортостан </a:t>
          </a:r>
          <a:r>
            <a:rPr lang="ru-RU" sz="1100" b="1" i="1" dirty="0" smtClean="0">
              <a:solidFill>
                <a:schemeClr val="accent2">
                  <a:lumMod val="50000"/>
                </a:schemeClr>
              </a:solidFill>
            </a:rPr>
            <a:t>(0100)</a:t>
          </a:r>
          <a:endParaRPr lang="ru-RU" sz="11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C4FC727A-C1CF-45D8-9894-3EA4A02EFE92}" type="parTrans" cxnId="{6BE4C60E-D705-42E3-9F0C-63A0BD4CF39B}">
      <dgm:prSet/>
      <dgm:spPr/>
      <dgm:t>
        <a:bodyPr/>
        <a:lstStyle/>
        <a:p>
          <a:endParaRPr lang="ru-RU" sz="1100"/>
        </a:p>
      </dgm:t>
    </dgm:pt>
    <dgm:pt modelId="{A8ED633B-DD82-4CEE-B37F-557F0F310E9F}" type="sibTrans" cxnId="{6BE4C60E-D705-42E3-9F0C-63A0BD4CF39B}">
      <dgm:prSet/>
      <dgm:spPr/>
      <dgm:t>
        <a:bodyPr/>
        <a:lstStyle/>
        <a:p>
          <a:endParaRPr lang="ru-RU" sz="1100"/>
        </a:p>
      </dgm:t>
    </dgm:pt>
    <dgm:pt modelId="{61AA7C8E-5DAB-4EA4-9464-1FF911F6C662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300" b="1" i="1" dirty="0" smtClean="0">
              <a:solidFill>
                <a:schemeClr val="accent2">
                  <a:lumMod val="50000"/>
                </a:schemeClr>
              </a:solidFill>
            </a:rPr>
            <a:t>УФК по Московской области </a:t>
          </a:r>
          <a:r>
            <a:rPr lang="ru-RU" sz="1100" b="1" i="1" dirty="0" smtClean="0">
              <a:solidFill>
                <a:schemeClr val="accent2">
                  <a:lumMod val="50000"/>
                </a:schemeClr>
              </a:solidFill>
            </a:rPr>
            <a:t>(4800)</a:t>
          </a:r>
          <a:endParaRPr lang="ru-RU" sz="11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8D230EA8-7B32-4644-827C-CBF031392F74}" type="parTrans" cxnId="{920BB315-B4B8-4B5C-B21C-2EF87E4CC50D}">
      <dgm:prSet/>
      <dgm:spPr/>
      <dgm:t>
        <a:bodyPr/>
        <a:lstStyle/>
        <a:p>
          <a:endParaRPr lang="ru-RU" sz="1100"/>
        </a:p>
      </dgm:t>
    </dgm:pt>
    <dgm:pt modelId="{BF6B027A-40B7-43B6-A210-9BE778020CAA}" type="sibTrans" cxnId="{920BB315-B4B8-4B5C-B21C-2EF87E4CC50D}">
      <dgm:prSet/>
      <dgm:spPr/>
      <dgm:t>
        <a:bodyPr/>
        <a:lstStyle/>
        <a:p>
          <a:endParaRPr lang="ru-RU" sz="1100"/>
        </a:p>
      </dgm:t>
    </dgm:pt>
    <dgm:pt modelId="{0EEEE247-0312-4C96-B04C-E8F69444C2BA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1" dirty="0" err="1" smtClean="0">
              <a:solidFill>
                <a:schemeClr val="tx1"/>
              </a:solidFill>
            </a:rPr>
            <a:t>пилотные</a:t>
          </a:r>
          <a:r>
            <a:rPr lang="ru-RU" sz="1200" b="1" dirty="0" smtClean="0">
              <a:solidFill>
                <a:schemeClr val="tx1"/>
              </a:solidFill>
            </a:rPr>
            <a:t> регионы</a:t>
          </a:r>
        </a:p>
        <a:p>
          <a:r>
            <a:rPr lang="ru-RU" sz="1200" b="1" dirty="0" smtClean="0">
              <a:solidFill>
                <a:schemeClr val="tx1"/>
              </a:solidFill>
            </a:rPr>
            <a:t>(мероприятие 7.1 СК Казначейства России) </a:t>
          </a:r>
          <a:endParaRPr lang="ru-RU" sz="1200" b="1" dirty="0">
            <a:solidFill>
              <a:schemeClr val="tx1"/>
            </a:solidFill>
          </a:endParaRPr>
        </a:p>
      </dgm:t>
    </dgm:pt>
    <dgm:pt modelId="{6191DA16-CEFC-4197-8527-7E4C5679010C}" type="parTrans" cxnId="{5D4ED6AC-FCDE-4607-8B8A-D89C31E6CC32}">
      <dgm:prSet/>
      <dgm:spPr/>
      <dgm:t>
        <a:bodyPr/>
        <a:lstStyle/>
        <a:p>
          <a:endParaRPr lang="ru-RU" sz="1100"/>
        </a:p>
      </dgm:t>
    </dgm:pt>
    <dgm:pt modelId="{C45BA3B4-6516-481A-ADBD-9AD0D70DAC1B}" type="sibTrans" cxnId="{5D4ED6AC-FCDE-4607-8B8A-D89C31E6CC32}">
      <dgm:prSet/>
      <dgm:spPr/>
      <dgm:t>
        <a:bodyPr/>
        <a:lstStyle/>
        <a:p>
          <a:endParaRPr lang="ru-RU" sz="1100"/>
        </a:p>
      </dgm:t>
    </dgm:pt>
    <dgm:pt modelId="{85A2F6AA-3613-4A35-A52C-4A9E940C32D4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300" b="1" i="1" dirty="0" smtClean="0">
              <a:solidFill>
                <a:schemeClr val="accent2">
                  <a:lumMod val="50000"/>
                </a:schemeClr>
              </a:solidFill>
            </a:rPr>
            <a:t>УФК по Саратовской области </a:t>
          </a:r>
          <a:r>
            <a:rPr lang="ru-RU" sz="1100" b="1" i="1" dirty="0" smtClean="0">
              <a:solidFill>
                <a:schemeClr val="accent2">
                  <a:lumMod val="50000"/>
                </a:schemeClr>
              </a:solidFill>
            </a:rPr>
            <a:t>(6000)</a:t>
          </a:r>
          <a:endParaRPr lang="ru-RU" sz="11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C8745DDA-C93C-4AD7-89D2-4A1C7F1B70D7}" type="parTrans" cxnId="{B71EEFFB-BA1F-4100-B2C1-9D54E351EB68}">
      <dgm:prSet/>
      <dgm:spPr/>
      <dgm:t>
        <a:bodyPr/>
        <a:lstStyle/>
        <a:p>
          <a:endParaRPr lang="ru-RU" sz="1100"/>
        </a:p>
      </dgm:t>
    </dgm:pt>
    <dgm:pt modelId="{1B42F611-89EF-40BA-A95D-EBB406498272}" type="sibTrans" cxnId="{B71EEFFB-BA1F-4100-B2C1-9D54E351EB68}">
      <dgm:prSet/>
      <dgm:spPr/>
      <dgm:t>
        <a:bodyPr/>
        <a:lstStyle/>
        <a:p>
          <a:endParaRPr lang="ru-RU" sz="1100"/>
        </a:p>
      </dgm:t>
    </dgm:pt>
    <dgm:pt modelId="{852CDC33-CBD9-47B7-88F0-9EE16A46A2F4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300" b="1" i="1" dirty="0" smtClean="0">
              <a:solidFill>
                <a:schemeClr val="accent2">
                  <a:lumMod val="50000"/>
                </a:schemeClr>
              </a:solidFill>
            </a:rPr>
            <a:t>УФК по Республике Северная Осетия- Алания </a:t>
          </a:r>
          <a:r>
            <a:rPr lang="ru-RU" sz="1100" b="1" i="1" dirty="0" smtClean="0">
              <a:solidFill>
                <a:schemeClr val="accent2">
                  <a:lumMod val="50000"/>
                </a:schemeClr>
              </a:solidFill>
            </a:rPr>
            <a:t>(1000)</a:t>
          </a:r>
          <a:endParaRPr lang="ru-RU" sz="11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1767DCA9-9072-4F3C-8AD0-CF3694CF2B26}" type="parTrans" cxnId="{028B3D3E-7188-418B-8F46-19D32FF42385}">
      <dgm:prSet/>
      <dgm:spPr/>
      <dgm:t>
        <a:bodyPr/>
        <a:lstStyle/>
        <a:p>
          <a:endParaRPr lang="ru-RU" sz="1100"/>
        </a:p>
      </dgm:t>
    </dgm:pt>
    <dgm:pt modelId="{0573D3BA-A81C-45DB-8997-11B701C7A58B}" type="sibTrans" cxnId="{028B3D3E-7188-418B-8F46-19D32FF42385}">
      <dgm:prSet/>
      <dgm:spPr/>
      <dgm:t>
        <a:bodyPr/>
        <a:lstStyle/>
        <a:p>
          <a:endParaRPr lang="ru-RU" sz="1100"/>
        </a:p>
      </dgm:t>
    </dgm:pt>
    <dgm:pt modelId="{3A148D40-4297-4383-9A75-BBE1E3CBA72C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300" b="1" i="1" dirty="0" smtClean="0">
              <a:solidFill>
                <a:schemeClr val="accent2">
                  <a:lumMod val="50000"/>
                </a:schemeClr>
              </a:solidFill>
            </a:rPr>
            <a:t>УФК по Свердловской области </a:t>
          </a:r>
          <a:r>
            <a:rPr lang="ru-RU" sz="1100" b="1" i="1" dirty="0" smtClean="0">
              <a:solidFill>
                <a:schemeClr val="accent2">
                  <a:lumMod val="50000"/>
                </a:schemeClr>
              </a:solidFill>
            </a:rPr>
            <a:t>(6200)</a:t>
          </a:r>
          <a:endParaRPr lang="ru-RU" sz="11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DE5D4C84-CF9E-4428-89D9-613D771080CB}" type="sibTrans" cxnId="{91D61687-7812-470F-9C3B-AA1759D75549}">
      <dgm:prSet/>
      <dgm:spPr/>
      <dgm:t>
        <a:bodyPr/>
        <a:lstStyle/>
        <a:p>
          <a:endParaRPr lang="ru-RU" sz="1100"/>
        </a:p>
      </dgm:t>
    </dgm:pt>
    <dgm:pt modelId="{0C05E7CC-81CC-4FC2-BA88-D38021050EDC}" type="parTrans" cxnId="{91D61687-7812-470F-9C3B-AA1759D75549}">
      <dgm:prSet/>
      <dgm:spPr/>
      <dgm:t>
        <a:bodyPr/>
        <a:lstStyle/>
        <a:p>
          <a:endParaRPr lang="ru-RU" sz="1100"/>
        </a:p>
      </dgm:t>
    </dgm:pt>
    <dgm:pt modelId="{A3A1B676-02E7-4CBC-A088-9D458BF2008B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300" b="1" i="1" dirty="0" smtClean="0">
              <a:solidFill>
                <a:schemeClr val="accent2">
                  <a:lumMod val="50000"/>
                </a:schemeClr>
              </a:solidFill>
            </a:rPr>
            <a:t>УФК по Республике Карелия </a:t>
          </a:r>
          <a:r>
            <a:rPr lang="ru-RU" sz="1100" b="1" i="1" dirty="0" smtClean="0">
              <a:solidFill>
                <a:schemeClr val="accent2">
                  <a:lumMod val="50000"/>
                </a:schemeClr>
              </a:solidFill>
            </a:rPr>
            <a:t>(0600)</a:t>
          </a:r>
          <a:endParaRPr lang="ru-RU" sz="11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ABAFCAB5-7BCE-4550-897D-D2F4974CEF92}" type="parTrans" cxnId="{54788A18-C56A-419F-817F-4CBEB4DB7651}">
      <dgm:prSet/>
      <dgm:spPr/>
      <dgm:t>
        <a:bodyPr/>
        <a:lstStyle/>
        <a:p>
          <a:endParaRPr lang="ru-RU"/>
        </a:p>
      </dgm:t>
    </dgm:pt>
    <dgm:pt modelId="{181936AA-D7C5-4BD8-8449-AA221E089D70}" type="sibTrans" cxnId="{54788A18-C56A-419F-817F-4CBEB4DB7651}">
      <dgm:prSet/>
      <dgm:spPr/>
      <dgm:t>
        <a:bodyPr/>
        <a:lstStyle/>
        <a:p>
          <a:endParaRPr lang="ru-RU"/>
        </a:p>
      </dgm:t>
    </dgm:pt>
    <dgm:pt modelId="{60EDFC63-C535-45DF-8D3C-DC5932E77114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300" b="1" i="1" dirty="0" smtClean="0">
              <a:solidFill>
                <a:schemeClr val="accent2">
                  <a:lumMod val="50000"/>
                </a:schemeClr>
              </a:solidFill>
            </a:rPr>
            <a:t>УФК по Калининградской области </a:t>
          </a:r>
          <a:r>
            <a:rPr lang="ru-RU" sz="1100" b="1" i="1" dirty="0" smtClean="0">
              <a:solidFill>
                <a:schemeClr val="accent2">
                  <a:lumMod val="50000"/>
                </a:schemeClr>
              </a:solidFill>
            </a:rPr>
            <a:t>(3500) </a:t>
          </a:r>
          <a:endParaRPr lang="ru-RU" sz="11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CE9E0CF3-01B7-4BEA-A29B-15EC61FBB5EC}" type="parTrans" cxnId="{4356CF21-90AE-4A21-AA9C-2E26E5475993}">
      <dgm:prSet/>
      <dgm:spPr/>
      <dgm:t>
        <a:bodyPr/>
        <a:lstStyle/>
        <a:p>
          <a:endParaRPr lang="ru-RU"/>
        </a:p>
      </dgm:t>
    </dgm:pt>
    <dgm:pt modelId="{D6F17921-BAA1-47BC-9B5F-FA4A21B54E86}" type="sibTrans" cxnId="{4356CF21-90AE-4A21-AA9C-2E26E5475993}">
      <dgm:prSet/>
      <dgm:spPr/>
      <dgm:t>
        <a:bodyPr/>
        <a:lstStyle/>
        <a:p>
          <a:endParaRPr lang="ru-RU"/>
        </a:p>
      </dgm:t>
    </dgm:pt>
    <dgm:pt modelId="{37A8A5F3-5D8A-4261-B68C-12AA651C8D7A}" type="pres">
      <dgm:prSet presAssocID="{B9891507-7DB8-4211-A10E-35BE7408DB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D6714E-E4EF-4942-8479-EF616D3F2C6C}" type="pres">
      <dgm:prSet presAssocID="{0BEE44DA-09BE-4DF2-B9F2-7D0B125CF7B6}" presName="composit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7C182520-8107-402F-AE76-A7EAD3612473}" type="pres">
      <dgm:prSet presAssocID="{0BEE44DA-09BE-4DF2-B9F2-7D0B125CF7B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589DE-4A2A-4B97-BC19-EC975E6BFFEB}" type="pres">
      <dgm:prSet presAssocID="{0BEE44DA-09BE-4DF2-B9F2-7D0B125CF7B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404C2-29BA-47F5-8D03-817E874A2EC9}" type="pres">
      <dgm:prSet presAssocID="{DF4DBEA0-BD23-46CD-A306-483D121954AE}" presName="spac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88733708-29A2-4302-9A21-43257461F01A}" type="pres">
      <dgm:prSet presAssocID="{0EEEE247-0312-4C96-B04C-E8F69444C2BA}" presName="composit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32ECDDA5-E3AF-4FB9-8B0E-543303A18DD3}" type="pres">
      <dgm:prSet presAssocID="{0EEEE247-0312-4C96-B04C-E8F69444C2B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04B35-C982-4D41-ABD7-84F8D4C47FBE}" type="pres">
      <dgm:prSet presAssocID="{0EEEE247-0312-4C96-B04C-E8F69444C2B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15129E-CC8A-4896-A837-F46E0B46F15E}" type="presOf" srcId="{852CDC33-CBD9-47B7-88F0-9EE16A46A2F4}" destId="{8A504B35-C982-4D41-ABD7-84F8D4C47FBE}" srcOrd="0" destOrd="1" presId="urn:microsoft.com/office/officeart/2005/8/layout/hList1"/>
    <dgm:cxn modelId="{5D4ED6AC-FCDE-4607-8B8A-D89C31E6CC32}" srcId="{B9891507-7DB8-4211-A10E-35BE7408DB1D}" destId="{0EEEE247-0312-4C96-B04C-E8F69444C2BA}" srcOrd="1" destOrd="0" parTransId="{6191DA16-CEFC-4197-8527-7E4C5679010C}" sibTransId="{C45BA3B4-6516-481A-ADBD-9AD0D70DAC1B}"/>
    <dgm:cxn modelId="{920BB315-B4B8-4B5C-B21C-2EF87E4CC50D}" srcId="{0BEE44DA-09BE-4DF2-B9F2-7D0B125CF7B6}" destId="{61AA7C8E-5DAB-4EA4-9464-1FF911F6C662}" srcOrd="1" destOrd="0" parTransId="{8D230EA8-7B32-4644-827C-CBF031392F74}" sibTransId="{BF6B027A-40B7-43B6-A210-9BE778020CAA}"/>
    <dgm:cxn modelId="{91D61687-7812-470F-9C3B-AA1759D75549}" srcId="{0BEE44DA-09BE-4DF2-B9F2-7D0B125CF7B6}" destId="{3A148D40-4297-4383-9A75-BBE1E3CBA72C}" srcOrd="3" destOrd="0" parTransId="{0C05E7CC-81CC-4FC2-BA88-D38021050EDC}" sibTransId="{DE5D4C84-CF9E-4428-89D9-613D771080CB}"/>
    <dgm:cxn modelId="{720DFDA6-C92F-4531-82E7-3CA1C72728FC}" srcId="{B9891507-7DB8-4211-A10E-35BE7408DB1D}" destId="{0BEE44DA-09BE-4DF2-B9F2-7D0B125CF7B6}" srcOrd="0" destOrd="0" parTransId="{E1A297C4-ECDF-4183-B299-12B07B2289C8}" sibTransId="{DF4DBEA0-BD23-46CD-A306-483D121954AE}"/>
    <dgm:cxn modelId="{4319B549-61F2-4FF4-BC2D-4A4827645A3F}" type="presOf" srcId="{8CB95BA9-B27A-4918-8B50-D1BA78438795}" destId="{628589DE-4A2A-4B97-BC19-EC975E6BFFEB}" srcOrd="0" destOrd="0" presId="urn:microsoft.com/office/officeart/2005/8/layout/hList1"/>
    <dgm:cxn modelId="{028B3D3E-7188-418B-8F46-19D32FF42385}" srcId="{0EEEE247-0312-4C96-B04C-E8F69444C2BA}" destId="{852CDC33-CBD9-47B7-88F0-9EE16A46A2F4}" srcOrd="1" destOrd="0" parTransId="{1767DCA9-9072-4F3C-8AD0-CF3694CF2B26}" sibTransId="{0573D3BA-A81C-45DB-8997-11B701C7A58B}"/>
    <dgm:cxn modelId="{6BE4C60E-D705-42E3-9F0C-63A0BD4CF39B}" srcId="{0BEE44DA-09BE-4DF2-B9F2-7D0B125CF7B6}" destId="{8CB95BA9-B27A-4918-8B50-D1BA78438795}" srcOrd="0" destOrd="0" parTransId="{C4FC727A-C1CF-45D8-9894-3EA4A02EFE92}" sibTransId="{A8ED633B-DD82-4CEE-B37F-557F0F310E9F}"/>
    <dgm:cxn modelId="{13CE7A6B-DD41-46D1-BC5C-9455897C9448}" type="presOf" srcId="{0BEE44DA-09BE-4DF2-B9F2-7D0B125CF7B6}" destId="{7C182520-8107-402F-AE76-A7EAD3612473}" srcOrd="0" destOrd="0" presId="urn:microsoft.com/office/officeart/2005/8/layout/hList1"/>
    <dgm:cxn modelId="{B71EEFFB-BA1F-4100-B2C1-9D54E351EB68}" srcId="{0BEE44DA-09BE-4DF2-B9F2-7D0B125CF7B6}" destId="{85A2F6AA-3613-4A35-A52C-4A9E940C32D4}" srcOrd="2" destOrd="0" parTransId="{C8745DDA-C93C-4AD7-89D2-4A1C7F1B70D7}" sibTransId="{1B42F611-89EF-40BA-A95D-EBB406498272}"/>
    <dgm:cxn modelId="{BA499F1F-A480-4018-9B1B-15EE7733A7AD}" type="presOf" srcId="{A3A1B676-02E7-4CBC-A088-9D458BF2008B}" destId="{8A504B35-C982-4D41-ABD7-84F8D4C47FBE}" srcOrd="0" destOrd="0" presId="urn:microsoft.com/office/officeart/2005/8/layout/hList1"/>
    <dgm:cxn modelId="{10170FAF-954A-4B26-8DF5-D57A3937BFB3}" type="presOf" srcId="{60EDFC63-C535-45DF-8D3C-DC5932E77114}" destId="{8A504B35-C982-4D41-ABD7-84F8D4C47FBE}" srcOrd="0" destOrd="2" presId="urn:microsoft.com/office/officeart/2005/8/layout/hList1"/>
    <dgm:cxn modelId="{1D8AF6C7-185D-4F83-8E6E-EFA8D65990E4}" type="presOf" srcId="{85A2F6AA-3613-4A35-A52C-4A9E940C32D4}" destId="{628589DE-4A2A-4B97-BC19-EC975E6BFFEB}" srcOrd="0" destOrd="2" presId="urn:microsoft.com/office/officeart/2005/8/layout/hList1"/>
    <dgm:cxn modelId="{19716EA7-8B58-42E6-812F-C8C39EB6D98A}" type="presOf" srcId="{61AA7C8E-5DAB-4EA4-9464-1FF911F6C662}" destId="{628589DE-4A2A-4B97-BC19-EC975E6BFFEB}" srcOrd="0" destOrd="1" presId="urn:microsoft.com/office/officeart/2005/8/layout/hList1"/>
    <dgm:cxn modelId="{54788A18-C56A-419F-817F-4CBEB4DB7651}" srcId="{0EEEE247-0312-4C96-B04C-E8F69444C2BA}" destId="{A3A1B676-02E7-4CBC-A088-9D458BF2008B}" srcOrd="0" destOrd="0" parTransId="{ABAFCAB5-7BCE-4550-897D-D2F4974CEF92}" sibTransId="{181936AA-D7C5-4BD8-8449-AA221E089D70}"/>
    <dgm:cxn modelId="{4356CF21-90AE-4A21-AA9C-2E26E5475993}" srcId="{0EEEE247-0312-4C96-B04C-E8F69444C2BA}" destId="{60EDFC63-C535-45DF-8D3C-DC5932E77114}" srcOrd="2" destOrd="0" parTransId="{CE9E0CF3-01B7-4BEA-A29B-15EC61FBB5EC}" sibTransId="{D6F17921-BAA1-47BC-9B5F-FA4A21B54E86}"/>
    <dgm:cxn modelId="{C770AEBD-253C-45FE-B7F9-9A74899972DB}" type="presOf" srcId="{3A148D40-4297-4383-9A75-BBE1E3CBA72C}" destId="{628589DE-4A2A-4B97-BC19-EC975E6BFFEB}" srcOrd="0" destOrd="3" presId="urn:microsoft.com/office/officeart/2005/8/layout/hList1"/>
    <dgm:cxn modelId="{6D7611FA-E3EC-4D9F-9895-87C72CD4917C}" type="presOf" srcId="{0EEEE247-0312-4C96-B04C-E8F69444C2BA}" destId="{32ECDDA5-E3AF-4FB9-8B0E-543303A18DD3}" srcOrd="0" destOrd="0" presId="urn:microsoft.com/office/officeart/2005/8/layout/hList1"/>
    <dgm:cxn modelId="{F4B204FB-8DB6-4D3E-9891-1EB1C53A65FA}" type="presOf" srcId="{B9891507-7DB8-4211-A10E-35BE7408DB1D}" destId="{37A8A5F3-5D8A-4261-B68C-12AA651C8D7A}" srcOrd="0" destOrd="0" presId="urn:microsoft.com/office/officeart/2005/8/layout/hList1"/>
    <dgm:cxn modelId="{59361F5B-D415-4AE3-87EF-0CC247766BFE}" type="presParOf" srcId="{37A8A5F3-5D8A-4261-B68C-12AA651C8D7A}" destId="{E4D6714E-E4EF-4942-8479-EF616D3F2C6C}" srcOrd="0" destOrd="0" presId="urn:microsoft.com/office/officeart/2005/8/layout/hList1"/>
    <dgm:cxn modelId="{6F8D2507-C0E0-416F-AD30-DB9E3670F8CD}" type="presParOf" srcId="{E4D6714E-E4EF-4942-8479-EF616D3F2C6C}" destId="{7C182520-8107-402F-AE76-A7EAD3612473}" srcOrd="0" destOrd="0" presId="urn:microsoft.com/office/officeart/2005/8/layout/hList1"/>
    <dgm:cxn modelId="{70BFD1EA-3C4E-4A65-9D91-E2B8A41744FA}" type="presParOf" srcId="{E4D6714E-E4EF-4942-8479-EF616D3F2C6C}" destId="{628589DE-4A2A-4B97-BC19-EC975E6BFFEB}" srcOrd="1" destOrd="0" presId="urn:microsoft.com/office/officeart/2005/8/layout/hList1"/>
    <dgm:cxn modelId="{65FC60B0-EB08-4ABF-805E-98E76A050DA1}" type="presParOf" srcId="{37A8A5F3-5D8A-4261-B68C-12AA651C8D7A}" destId="{96A404C2-29BA-47F5-8D03-817E874A2EC9}" srcOrd="1" destOrd="0" presId="urn:microsoft.com/office/officeart/2005/8/layout/hList1"/>
    <dgm:cxn modelId="{3CCBE9B6-FAF8-4C79-B245-994B0D3B3E0D}" type="presParOf" srcId="{37A8A5F3-5D8A-4261-B68C-12AA651C8D7A}" destId="{88733708-29A2-4302-9A21-43257461F01A}" srcOrd="2" destOrd="0" presId="urn:microsoft.com/office/officeart/2005/8/layout/hList1"/>
    <dgm:cxn modelId="{2B4EDA5B-4EFB-4E65-B24B-6026865F506B}" type="presParOf" srcId="{88733708-29A2-4302-9A21-43257461F01A}" destId="{32ECDDA5-E3AF-4FB9-8B0E-543303A18DD3}" srcOrd="0" destOrd="0" presId="urn:microsoft.com/office/officeart/2005/8/layout/hList1"/>
    <dgm:cxn modelId="{6768E1BF-68EE-4FF1-8E2A-FB404A9A74B3}" type="presParOf" srcId="{88733708-29A2-4302-9A21-43257461F01A}" destId="{8A504B35-C982-4D41-ABD7-84F8D4C47FB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633068E-0DBC-42A4-B672-194C596A068B}" type="doc">
      <dgm:prSet loTypeId="urn:microsoft.com/office/officeart/2005/8/layout/hList6" loCatId="list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425E84F-0169-4EC2-83CC-76B42A11CB5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Мероприятие 7.1. </a:t>
          </a:r>
          <a:r>
            <a:rPr lang="ru-RU" sz="1600" b="0" dirty="0" smtClean="0">
              <a:solidFill>
                <a:schemeClr val="tx1"/>
              </a:solidFill>
            </a:rPr>
            <a:t>«Реализация новаций в технологии прогнозирования остатков средств  на едином казначейском счете»</a:t>
          </a:r>
          <a:endParaRPr lang="ru-RU" sz="1600" b="0" dirty="0">
            <a:solidFill>
              <a:schemeClr val="tx1"/>
            </a:solidFill>
          </a:endParaRPr>
        </a:p>
      </dgm:t>
    </dgm:pt>
    <dgm:pt modelId="{BA9CBCB3-B3BB-46AD-B130-BBC81E3C492C}" type="parTrans" cxnId="{A34ECFB2-CF2A-422F-8C9B-F568FD3561AC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3F853D8A-8465-44F2-8895-453053B7E1E7}" type="sibTrans" cxnId="{A34ECFB2-CF2A-422F-8C9B-F568FD3561AC}">
      <dgm:prSet custT="1"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2EC81B1D-2EB2-4219-8157-628DAFFFB23D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accent6">
                  <a:lumMod val="50000"/>
                </a:schemeClr>
              </a:solidFill>
            </a:rPr>
            <a:t>1.Разработка технологии прогнозирования и </a:t>
          </a:r>
          <a:r>
            <a:rPr lang="ru-RU" sz="1400" b="1" dirty="0" err="1" smtClean="0">
              <a:solidFill>
                <a:schemeClr val="accent6">
                  <a:lumMod val="50000"/>
                </a:schemeClr>
              </a:solidFill>
            </a:rPr>
            <a:t>таргетирования</a:t>
          </a:r>
          <a:r>
            <a:rPr lang="ru-RU" sz="1400" b="1" dirty="0" smtClean="0">
              <a:solidFill>
                <a:schemeClr val="accent6">
                  <a:lumMod val="50000"/>
                </a:schemeClr>
              </a:solidFill>
            </a:rPr>
            <a:t> остатков средств  на ЕКС</a:t>
          </a:r>
          <a:r>
            <a:rPr lang="ru-RU" sz="1400" b="0" dirty="0" smtClean="0">
              <a:solidFill>
                <a:schemeClr val="tx1"/>
              </a:solidFill>
            </a:rPr>
            <a:t> с целью повышения эффективности управления государственными финансами</a:t>
          </a:r>
        </a:p>
        <a:p>
          <a:pPr algn="l"/>
          <a:r>
            <a:rPr lang="ru-RU" sz="1400" b="1" dirty="0" smtClean="0">
              <a:solidFill>
                <a:schemeClr val="accent6">
                  <a:lumMod val="50000"/>
                </a:schemeClr>
              </a:solidFill>
            </a:rPr>
            <a:t>2.Разработка основы для создания методической базы</a:t>
          </a:r>
          <a:r>
            <a:rPr lang="ru-RU" sz="1400" b="0" dirty="0" smtClean="0">
              <a:solidFill>
                <a:schemeClr val="tx1"/>
              </a:solidFill>
            </a:rPr>
            <a:t>, определяющей порядок прогнозирования движения средств на ЕКС</a:t>
          </a:r>
        </a:p>
        <a:p>
          <a:pPr algn="l"/>
          <a:r>
            <a:rPr lang="ru-RU" sz="1400" b="1" dirty="0" smtClean="0">
              <a:solidFill>
                <a:schemeClr val="accent6">
                  <a:lumMod val="50000"/>
                </a:schemeClr>
              </a:solidFill>
            </a:rPr>
            <a:t>3. Организация разработки единой информационной среды </a:t>
          </a:r>
          <a:r>
            <a:rPr lang="ru-RU" sz="1400" b="0" dirty="0" smtClean="0">
              <a:solidFill>
                <a:schemeClr val="tx1"/>
              </a:solidFill>
            </a:rPr>
            <a:t>для целей прогнозирования и </a:t>
          </a:r>
          <a:r>
            <a:rPr lang="ru-RU" sz="1400" b="0" dirty="0" err="1" smtClean="0">
              <a:solidFill>
                <a:schemeClr val="tx1"/>
              </a:solidFill>
            </a:rPr>
            <a:t>таргетирования</a:t>
          </a:r>
          <a:r>
            <a:rPr lang="ru-RU" sz="1400" b="0" dirty="0" smtClean="0">
              <a:solidFill>
                <a:schemeClr val="tx1"/>
              </a:solidFill>
            </a:rPr>
            <a:t> остатков средств на ЕКС</a:t>
          </a:r>
          <a:endParaRPr lang="ru-RU" sz="1400" b="0" dirty="0">
            <a:solidFill>
              <a:schemeClr val="tx1"/>
            </a:solidFill>
          </a:endParaRPr>
        </a:p>
      </dgm:t>
    </dgm:pt>
    <dgm:pt modelId="{7C9EDFE7-8961-4905-82F2-58E79C79C65E}" type="parTrans" cxnId="{947828A6-207B-499F-9095-0D208252E844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570861FD-C3ED-47EA-A240-BE6CFCD2A3AA}" type="sibTrans" cxnId="{947828A6-207B-499F-9095-0D208252E844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56067797-ED1C-4D50-AC8F-79C2522610C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Стратегическая задача 7 </a:t>
          </a:r>
          <a:r>
            <a:rPr lang="ru-RU" sz="1600" b="0" dirty="0" smtClean="0">
              <a:solidFill>
                <a:schemeClr val="tx1"/>
              </a:solidFill>
            </a:rPr>
            <a:t>«Повышение эффективности процессов управления финансовыми ресурсами Российской Федерации»</a:t>
          </a:r>
          <a:endParaRPr lang="ru-RU" sz="1600" b="0" dirty="0">
            <a:solidFill>
              <a:schemeClr val="tx1"/>
            </a:solidFill>
          </a:endParaRPr>
        </a:p>
      </dgm:t>
    </dgm:pt>
    <dgm:pt modelId="{248F11E9-B1F5-42BC-83DA-EED42D8DE2D9}" type="parTrans" cxnId="{AD3A5CBD-94FC-4CC2-ADE2-CD45ECE1973A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9613F78A-2CC8-4473-89F8-9BA6B6BFB3D3}" type="sibTrans" cxnId="{AD3A5CBD-94FC-4CC2-ADE2-CD45ECE1973A}">
      <dgm:prSet custT="1"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FCB80282-7564-449E-A9BD-4FA3B15B349B}" type="pres">
      <dgm:prSet presAssocID="{A633068E-0DBC-42A4-B672-194C596A06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49C2CF-D8A9-4D34-9445-7D3E48E11FD4}" type="pres">
      <dgm:prSet presAssocID="{56067797-ED1C-4D50-AC8F-79C2522610C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48596-2E6F-482D-83DD-81392E523E68}" type="pres">
      <dgm:prSet presAssocID="{9613F78A-2CC8-4473-89F8-9BA6B6BFB3D3}" presName="sibTrans" presStyleCnt="0"/>
      <dgm:spPr/>
    </dgm:pt>
    <dgm:pt modelId="{83CC4758-22D6-4AA2-B6E9-B669CB2726E1}" type="pres">
      <dgm:prSet presAssocID="{8425E84F-0169-4EC2-83CC-76B42A11CB5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7CD7C-DCC0-4392-ACCE-D60E5467EB59}" type="pres">
      <dgm:prSet presAssocID="{3F853D8A-8465-44F2-8895-453053B7E1E7}" presName="sibTrans" presStyleCnt="0"/>
      <dgm:spPr/>
    </dgm:pt>
    <dgm:pt modelId="{EF848ABF-4BDC-4E25-9705-4EB1CB1F3DF2}" type="pres">
      <dgm:prSet presAssocID="{2EC81B1D-2EB2-4219-8157-628DAFFFB23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B0FE06-3E35-4349-ABD4-72A33AA1D877}" type="presOf" srcId="{2EC81B1D-2EB2-4219-8157-628DAFFFB23D}" destId="{EF848ABF-4BDC-4E25-9705-4EB1CB1F3DF2}" srcOrd="0" destOrd="0" presId="urn:microsoft.com/office/officeart/2005/8/layout/hList6"/>
    <dgm:cxn modelId="{AD0CBF9B-F5CB-47B4-A8BF-498342E2F155}" type="presOf" srcId="{56067797-ED1C-4D50-AC8F-79C2522610C0}" destId="{AA49C2CF-D8A9-4D34-9445-7D3E48E11FD4}" srcOrd="0" destOrd="0" presId="urn:microsoft.com/office/officeart/2005/8/layout/hList6"/>
    <dgm:cxn modelId="{A34ECFB2-CF2A-422F-8C9B-F568FD3561AC}" srcId="{A633068E-0DBC-42A4-B672-194C596A068B}" destId="{8425E84F-0169-4EC2-83CC-76B42A11CB5A}" srcOrd="1" destOrd="0" parTransId="{BA9CBCB3-B3BB-46AD-B130-BBC81E3C492C}" sibTransId="{3F853D8A-8465-44F2-8895-453053B7E1E7}"/>
    <dgm:cxn modelId="{947828A6-207B-499F-9095-0D208252E844}" srcId="{A633068E-0DBC-42A4-B672-194C596A068B}" destId="{2EC81B1D-2EB2-4219-8157-628DAFFFB23D}" srcOrd="2" destOrd="0" parTransId="{7C9EDFE7-8961-4905-82F2-58E79C79C65E}" sibTransId="{570861FD-C3ED-47EA-A240-BE6CFCD2A3AA}"/>
    <dgm:cxn modelId="{67F7F7E7-49FA-4173-BC83-170E63AD17EC}" type="presOf" srcId="{A633068E-0DBC-42A4-B672-194C596A068B}" destId="{FCB80282-7564-449E-A9BD-4FA3B15B349B}" srcOrd="0" destOrd="0" presId="urn:microsoft.com/office/officeart/2005/8/layout/hList6"/>
    <dgm:cxn modelId="{020BA64E-A496-426B-A32A-B1D5D8AC0100}" type="presOf" srcId="{8425E84F-0169-4EC2-83CC-76B42A11CB5A}" destId="{83CC4758-22D6-4AA2-B6E9-B669CB2726E1}" srcOrd="0" destOrd="0" presId="urn:microsoft.com/office/officeart/2005/8/layout/hList6"/>
    <dgm:cxn modelId="{AD3A5CBD-94FC-4CC2-ADE2-CD45ECE1973A}" srcId="{A633068E-0DBC-42A4-B672-194C596A068B}" destId="{56067797-ED1C-4D50-AC8F-79C2522610C0}" srcOrd="0" destOrd="0" parTransId="{248F11E9-B1F5-42BC-83DA-EED42D8DE2D9}" sibTransId="{9613F78A-2CC8-4473-89F8-9BA6B6BFB3D3}"/>
    <dgm:cxn modelId="{673B873F-CB9E-422A-8FEF-E360678E4B10}" type="presParOf" srcId="{FCB80282-7564-449E-A9BD-4FA3B15B349B}" destId="{AA49C2CF-D8A9-4D34-9445-7D3E48E11FD4}" srcOrd="0" destOrd="0" presId="urn:microsoft.com/office/officeart/2005/8/layout/hList6"/>
    <dgm:cxn modelId="{ED80BE44-E7B7-4150-84A6-47F9BDB81FB9}" type="presParOf" srcId="{FCB80282-7564-449E-A9BD-4FA3B15B349B}" destId="{6A848596-2E6F-482D-83DD-81392E523E68}" srcOrd="1" destOrd="0" presId="urn:microsoft.com/office/officeart/2005/8/layout/hList6"/>
    <dgm:cxn modelId="{6F692783-08FB-425A-9503-C7214E05796F}" type="presParOf" srcId="{FCB80282-7564-449E-A9BD-4FA3B15B349B}" destId="{83CC4758-22D6-4AA2-B6E9-B669CB2726E1}" srcOrd="2" destOrd="0" presId="urn:microsoft.com/office/officeart/2005/8/layout/hList6"/>
    <dgm:cxn modelId="{0A80D715-AF5A-4A4B-91A1-1620F7D7ED63}" type="presParOf" srcId="{FCB80282-7564-449E-A9BD-4FA3B15B349B}" destId="{7E67CD7C-DCC0-4392-ACCE-D60E5467EB59}" srcOrd="3" destOrd="0" presId="urn:microsoft.com/office/officeart/2005/8/layout/hList6"/>
    <dgm:cxn modelId="{F5F8FF6E-60EE-4BE9-84B4-823FF6D8137C}" type="presParOf" srcId="{FCB80282-7564-449E-A9BD-4FA3B15B349B}" destId="{EF848ABF-4BDC-4E25-9705-4EB1CB1F3DF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F0A55CD-F595-40FA-B4AC-E6FC11ADC3E0}" type="doc">
      <dgm:prSet loTypeId="urn:microsoft.com/office/officeart/2005/8/layout/vList4#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0A4B7D1A-BE11-4C53-BF42-386DA0055005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1" dirty="0" smtClean="0">
              <a:solidFill>
                <a:srgbClr val="002060"/>
              </a:solidFill>
            </a:rPr>
            <a:t>расширение (тиражирование) работы с субъектами Российской Федерации в части формирования прогнозов движения средств на счетах бюджетов субъектов Российской Федерации</a:t>
          </a:r>
          <a:endParaRPr lang="ru-RU" sz="1400" b="1" i="1" dirty="0">
            <a:solidFill>
              <a:srgbClr val="002060"/>
            </a:solidFill>
          </a:endParaRPr>
        </a:p>
      </dgm:t>
    </dgm:pt>
    <dgm:pt modelId="{67528975-CF20-4DFE-84CE-5EB5F94717C6}" type="parTrans" cxnId="{16B72959-BB62-4680-9E27-D4069E6833C3}">
      <dgm:prSet/>
      <dgm:spPr/>
      <dgm:t>
        <a:bodyPr/>
        <a:lstStyle/>
        <a:p>
          <a:endParaRPr lang="ru-RU" sz="1400" b="1" i="1">
            <a:solidFill>
              <a:srgbClr val="002060"/>
            </a:solidFill>
          </a:endParaRPr>
        </a:p>
      </dgm:t>
    </dgm:pt>
    <dgm:pt modelId="{21C2EE6C-C5B8-41D9-9F10-79D2AE0D9F1A}" type="sibTrans" cxnId="{16B72959-BB62-4680-9E27-D4069E6833C3}">
      <dgm:prSet/>
      <dgm:spPr/>
      <dgm:t>
        <a:bodyPr/>
        <a:lstStyle/>
        <a:p>
          <a:endParaRPr lang="ru-RU" sz="1400" b="1" i="1">
            <a:solidFill>
              <a:srgbClr val="002060"/>
            </a:solidFill>
          </a:endParaRPr>
        </a:p>
      </dgm:t>
    </dgm:pt>
    <dgm:pt modelId="{11A3DC46-C123-4D5B-9CFF-5F59F6AB7ABB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i="1" dirty="0" err="1" smtClean="0">
              <a:solidFill>
                <a:srgbClr val="002060"/>
              </a:solidFill>
            </a:rPr>
            <a:t>пилотное</a:t>
          </a:r>
          <a:r>
            <a:rPr lang="ru-RU" sz="1400" b="1" i="1" dirty="0" smtClean="0">
              <a:solidFill>
                <a:srgbClr val="002060"/>
              </a:solidFill>
            </a:rPr>
            <a:t> формирование прогнозов движения средств на счетах бюджетов субъектов Российской Федерации с учетом средств местных бюджетов </a:t>
          </a:r>
          <a:endParaRPr lang="ru-RU" sz="1400" b="1" i="1" dirty="0">
            <a:solidFill>
              <a:srgbClr val="002060"/>
            </a:solidFill>
          </a:endParaRPr>
        </a:p>
      </dgm:t>
    </dgm:pt>
    <dgm:pt modelId="{6694AE6B-90B1-431A-8BC9-D44C8A122566}" type="parTrans" cxnId="{7C86657D-28F3-4EBA-933F-8A05C749289D}">
      <dgm:prSet/>
      <dgm:spPr/>
      <dgm:t>
        <a:bodyPr/>
        <a:lstStyle/>
        <a:p>
          <a:endParaRPr lang="ru-RU" sz="1400" b="1" i="1">
            <a:solidFill>
              <a:srgbClr val="002060"/>
            </a:solidFill>
          </a:endParaRPr>
        </a:p>
      </dgm:t>
    </dgm:pt>
    <dgm:pt modelId="{16E08048-AC96-4160-84AC-E96A18A79B37}" type="sibTrans" cxnId="{7C86657D-28F3-4EBA-933F-8A05C749289D}">
      <dgm:prSet/>
      <dgm:spPr/>
      <dgm:t>
        <a:bodyPr/>
        <a:lstStyle/>
        <a:p>
          <a:endParaRPr lang="ru-RU" sz="1400" b="1" i="1">
            <a:solidFill>
              <a:srgbClr val="002060"/>
            </a:solidFill>
          </a:endParaRPr>
        </a:p>
      </dgm:t>
    </dgm:pt>
    <dgm:pt modelId="{C1B9E22D-CF7B-43F1-92B3-704AB431D6F5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i="1" dirty="0" smtClean="0">
              <a:solidFill>
                <a:srgbClr val="002060"/>
              </a:solidFill>
            </a:rPr>
            <a:t>организация работы с государственными внебюджетными фондами в части прогнозирования  движения средств на их счетах</a:t>
          </a:r>
          <a:endParaRPr lang="ru-RU" sz="1400" b="1" i="1" dirty="0">
            <a:solidFill>
              <a:srgbClr val="002060"/>
            </a:solidFill>
          </a:endParaRPr>
        </a:p>
      </dgm:t>
    </dgm:pt>
    <dgm:pt modelId="{4B037D74-1802-43AA-B1FF-24A77AF82F0A}" type="parTrans" cxnId="{8567D988-FBDE-426A-9054-196966CB99A9}">
      <dgm:prSet/>
      <dgm:spPr/>
      <dgm:t>
        <a:bodyPr/>
        <a:lstStyle/>
        <a:p>
          <a:endParaRPr lang="ru-RU" sz="1400" b="1" i="1">
            <a:solidFill>
              <a:srgbClr val="002060"/>
            </a:solidFill>
          </a:endParaRPr>
        </a:p>
      </dgm:t>
    </dgm:pt>
    <dgm:pt modelId="{4610A729-DA5D-49BF-A9E7-F38BF4797A14}" type="sibTrans" cxnId="{8567D988-FBDE-426A-9054-196966CB99A9}">
      <dgm:prSet/>
      <dgm:spPr/>
      <dgm:t>
        <a:bodyPr/>
        <a:lstStyle/>
        <a:p>
          <a:endParaRPr lang="ru-RU" sz="1400" b="1" i="1">
            <a:solidFill>
              <a:srgbClr val="002060"/>
            </a:solidFill>
          </a:endParaRPr>
        </a:p>
      </dgm:t>
    </dgm:pt>
    <dgm:pt modelId="{B11ADE40-F4BE-4D39-8E78-561B29564029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1" dirty="0" smtClean="0">
              <a:solidFill>
                <a:srgbClr val="002060"/>
              </a:solidFill>
            </a:rPr>
            <a:t>разработка нормативных правовых актов и организация процедуры их согласования </a:t>
          </a:r>
          <a:endParaRPr lang="ru-RU" sz="1400" b="1" i="1" dirty="0">
            <a:solidFill>
              <a:srgbClr val="002060"/>
            </a:solidFill>
          </a:endParaRPr>
        </a:p>
      </dgm:t>
    </dgm:pt>
    <dgm:pt modelId="{FF8D6BE1-D52B-4A9F-BEF5-6EF9B1D3CA60}" type="parTrans" cxnId="{DCD57B92-6131-457E-A07A-2B5E4C670529}">
      <dgm:prSet/>
      <dgm:spPr/>
      <dgm:t>
        <a:bodyPr/>
        <a:lstStyle/>
        <a:p>
          <a:endParaRPr lang="ru-RU" sz="1400" b="1" i="1">
            <a:solidFill>
              <a:srgbClr val="002060"/>
            </a:solidFill>
          </a:endParaRPr>
        </a:p>
      </dgm:t>
    </dgm:pt>
    <dgm:pt modelId="{83545FE2-BD05-4130-AF1C-64C427495411}" type="sibTrans" cxnId="{DCD57B92-6131-457E-A07A-2B5E4C670529}">
      <dgm:prSet/>
      <dgm:spPr/>
      <dgm:t>
        <a:bodyPr/>
        <a:lstStyle/>
        <a:p>
          <a:endParaRPr lang="ru-RU" sz="1400" b="1" i="1">
            <a:solidFill>
              <a:srgbClr val="002060"/>
            </a:solidFill>
          </a:endParaRPr>
        </a:p>
      </dgm:t>
    </dgm:pt>
    <dgm:pt modelId="{F9E6A391-4C27-4C46-ABEB-F0C1C8A620A2}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i="1" dirty="0" smtClean="0">
              <a:solidFill>
                <a:srgbClr val="002060"/>
              </a:solidFill>
            </a:rPr>
            <a:t>организация работы в части создания Информационной системы для целей прогнозирования движения средств на ЕКС, в том числе создание прототипа портального решения(системы личных кабинетов) и его апробация   </a:t>
          </a:r>
          <a:endParaRPr lang="ru-RU" sz="1400" b="1" i="1" dirty="0">
            <a:solidFill>
              <a:srgbClr val="002060"/>
            </a:solidFill>
          </a:endParaRPr>
        </a:p>
      </dgm:t>
    </dgm:pt>
    <dgm:pt modelId="{DF8B8D8D-150F-4EAC-B155-7009B57B6FFC}" type="parTrans" cxnId="{063BD40D-1D1E-4291-BC0C-25C26B6D6D52}">
      <dgm:prSet/>
      <dgm:spPr/>
      <dgm:t>
        <a:bodyPr/>
        <a:lstStyle/>
        <a:p>
          <a:endParaRPr lang="ru-RU" sz="1400" b="1" i="1">
            <a:solidFill>
              <a:srgbClr val="002060"/>
            </a:solidFill>
          </a:endParaRPr>
        </a:p>
      </dgm:t>
    </dgm:pt>
    <dgm:pt modelId="{4F7FB9F6-7DB2-4318-83A9-F2C87A70BD2A}" type="sibTrans" cxnId="{063BD40D-1D1E-4291-BC0C-25C26B6D6D52}">
      <dgm:prSet/>
      <dgm:spPr/>
      <dgm:t>
        <a:bodyPr/>
        <a:lstStyle/>
        <a:p>
          <a:endParaRPr lang="ru-RU" sz="1400" b="1" i="1">
            <a:solidFill>
              <a:srgbClr val="002060"/>
            </a:solidFill>
          </a:endParaRPr>
        </a:p>
      </dgm:t>
    </dgm:pt>
    <dgm:pt modelId="{D8FAAE88-84AD-46C0-8D58-4FFB4AB7FD29}" type="pres">
      <dgm:prSet presAssocID="{BF0A55CD-F595-40FA-B4AC-E6FC11ADC3E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35319D-7A4F-4FE8-BF12-EDB05DDDFCDF}" type="pres">
      <dgm:prSet presAssocID="{0A4B7D1A-BE11-4C53-BF42-386DA0055005}" presName="comp" presStyleCnt="0"/>
      <dgm:spPr/>
      <dgm:t>
        <a:bodyPr/>
        <a:lstStyle/>
        <a:p>
          <a:endParaRPr lang="ru-RU"/>
        </a:p>
      </dgm:t>
    </dgm:pt>
    <dgm:pt modelId="{1B76E4AE-4DEF-4B79-8DBF-6E2644C82750}" type="pres">
      <dgm:prSet presAssocID="{0A4B7D1A-BE11-4C53-BF42-386DA0055005}" presName="box" presStyleLbl="node1" presStyleIdx="0" presStyleCnt="5"/>
      <dgm:spPr/>
      <dgm:t>
        <a:bodyPr/>
        <a:lstStyle/>
        <a:p>
          <a:endParaRPr lang="ru-RU"/>
        </a:p>
      </dgm:t>
    </dgm:pt>
    <dgm:pt modelId="{40F350A3-5C82-41DD-AC77-F73F545D5A93}" type="pres">
      <dgm:prSet presAssocID="{0A4B7D1A-BE11-4C53-BF42-386DA0055005}" presName="img" presStyleLbl="fgImgPlace1" presStyleIdx="0" presStyleCnt="5"/>
      <dgm:spPr>
        <a:blipFill rotWithShape="0">
          <a:blip xmlns:r="http://schemas.openxmlformats.org/officeDocument/2006/relationships" r:embed="rId1">
            <a:lum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B8888C-661E-4BF3-932F-2C82CA1B74C4}" type="pres">
      <dgm:prSet presAssocID="{0A4B7D1A-BE11-4C53-BF42-386DA005500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D193B-6ECF-4F35-B688-D3E45ABE048E}" type="pres">
      <dgm:prSet presAssocID="{21C2EE6C-C5B8-41D9-9F10-79D2AE0D9F1A}" presName="spacer" presStyleCnt="0"/>
      <dgm:spPr/>
      <dgm:t>
        <a:bodyPr/>
        <a:lstStyle/>
        <a:p>
          <a:endParaRPr lang="ru-RU"/>
        </a:p>
      </dgm:t>
    </dgm:pt>
    <dgm:pt modelId="{9D6D1187-56AA-4475-B1CC-523FC9E3F7BF}" type="pres">
      <dgm:prSet presAssocID="{11A3DC46-C123-4D5B-9CFF-5F59F6AB7ABB}" presName="comp" presStyleCnt="0"/>
      <dgm:spPr/>
      <dgm:t>
        <a:bodyPr/>
        <a:lstStyle/>
        <a:p>
          <a:endParaRPr lang="ru-RU"/>
        </a:p>
      </dgm:t>
    </dgm:pt>
    <dgm:pt modelId="{7A4CDE62-5D24-4DB8-A889-BA83081A0038}" type="pres">
      <dgm:prSet presAssocID="{11A3DC46-C123-4D5B-9CFF-5F59F6AB7ABB}" presName="box" presStyleLbl="node1" presStyleIdx="1" presStyleCnt="5"/>
      <dgm:spPr/>
      <dgm:t>
        <a:bodyPr/>
        <a:lstStyle/>
        <a:p>
          <a:endParaRPr lang="ru-RU"/>
        </a:p>
      </dgm:t>
    </dgm:pt>
    <dgm:pt modelId="{A8619149-95FE-401B-A4D2-1C3084545C1F}" type="pres">
      <dgm:prSet presAssocID="{11A3DC46-C123-4D5B-9CFF-5F59F6AB7ABB}" presName="img" presStyleLbl="fgImgPlace1" presStyleIdx="1" presStyleCnt="5"/>
      <dgm:spPr>
        <a:blipFill rotWithShape="0">
          <a:blip xmlns:r="http://schemas.openxmlformats.org/officeDocument/2006/relationships" r:embed="rId1">
            <a:lum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D69A14-289C-4B43-8220-F7EDA10C4502}" type="pres">
      <dgm:prSet presAssocID="{11A3DC46-C123-4D5B-9CFF-5F59F6AB7AB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CED23-B1E8-4CC5-BFD3-4ED5B34DF68D}" type="pres">
      <dgm:prSet presAssocID="{16E08048-AC96-4160-84AC-E96A18A79B37}" presName="spacer" presStyleCnt="0"/>
      <dgm:spPr/>
      <dgm:t>
        <a:bodyPr/>
        <a:lstStyle/>
        <a:p>
          <a:endParaRPr lang="ru-RU"/>
        </a:p>
      </dgm:t>
    </dgm:pt>
    <dgm:pt modelId="{EC93E2E6-8AED-4751-8BFE-3F8C866A7A79}" type="pres">
      <dgm:prSet presAssocID="{C1B9E22D-CF7B-43F1-92B3-704AB431D6F5}" presName="comp" presStyleCnt="0"/>
      <dgm:spPr/>
      <dgm:t>
        <a:bodyPr/>
        <a:lstStyle/>
        <a:p>
          <a:endParaRPr lang="ru-RU"/>
        </a:p>
      </dgm:t>
    </dgm:pt>
    <dgm:pt modelId="{CE820C65-0269-4ACF-A0E3-854999B07A42}" type="pres">
      <dgm:prSet presAssocID="{C1B9E22D-CF7B-43F1-92B3-704AB431D6F5}" presName="box" presStyleLbl="node1" presStyleIdx="2" presStyleCnt="5" custLinFactNeighborY="-6365"/>
      <dgm:spPr/>
      <dgm:t>
        <a:bodyPr/>
        <a:lstStyle/>
        <a:p>
          <a:endParaRPr lang="ru-RU"/>
        </a:p>
      </dgm:t>
    </dgm:pt>
    <dgm:pt modelId="{57E137FA-F822-4901-85A2-9178AAA025AE}" type="pres">
      <dgm:prSet presAssocID="{C1B9E22D-CF7B-43F1-92B3-704AB431D6F5}" presName="img" presStyleLbl="fgImgPlace1" presStyleIdx="2" presStyleCnt="5"/>
      <dgm:spPr>
        <a:blipFill rotWithShape="0">
          <a:blip xmlns:r="http://schemas.openxmlformats.org/officeDocument/2006/relationships" r:embed="rId1">
            <a:lum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A80978-0C74-4426-8009-14D11452115A}" type="pres">
      <dgm:prSet presAssocID="{C1B9E22D-CF7B-43F1-92B3-704AB431D6F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5E953-9D19-4598-AC84-34F6FFDA60B8}" type="pres">
      <dgm:prSet presAssocID="{4610A729-DA5D-49BF-A9E7-F38BF4797A14}" presName="spacer" presStyleCnt="0"/>
      <dgm:spPr/>
      <dgm:t>
        <a:bodyPr/>
        <a:lstStyle/>
        <a:p>
          <a:endParaRPr lang="ru-RU"/>
        </a:p>
      </dgm:t>
    </dgm:pt>
    <dgm:pt modelId="{2CB08B81-68CA-463C-9F40-413ACAA9E718}" type="pres">
      <dgm:prSet presAssocID="{B11ADE40-F4BE-4D39-8E78-561B29564029}" presName="comp" presStyleCnt="0"/>
      <dgm:spPr/>
      <dgm:t>
        <a:bodyPr/>
        <a:lstStyle/>
        <a:p>
          <a:endParaRPr lang="ru-RU"/>
        </a:p>
      </dgm:t>
    </dgm:pt>
    <dgm:pt modelId="{1478B49F-A4F2-405C-9881-901561C4BF2B}" type="pres">
      <dgm:prSet presAssocID="{B11ADE40-F4BE-4D39-8E78-561B29564029}" presName="box" presStyleLbl="node1" presStyleIdx="3" presStyleCnt="5"/>
      <dgm:spPr/>
      <dgm:t>
        <a:bodyPr/>
        <a:lstStyle/>
        <a:p>
          <a:endParaRPr lang="ru-RU"/>
        </a:p>
      </dgm:t>
    </dgm:pt>
    <dgm:pt modelId="{15852865-3C03-441A-8289-75A5E28DF22A}" type="pres">
      <dgm:prSet presAssocID="{B11ADE40-F4BE-4D39-8E78-561B29564029}" presName="img" presStyleLbl="fgImgPlace1" presStyleIdx="3" presStyleCnt="5"/>
      <dgm:spPr>
        <a:blipFill rotWithShape="0">
          <a:blip xmlns:r="http://schemas.openxmlformats.org/officeDocument/2006/relationships" r:embed="rId1">
            <a:lum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4DA34E-B6BF-4400-8897-45F68DC28669}" type="pres">
      <dgm:prSet presAssocID="{B11ADE40-F4BE-4D39-8E78-561B29564029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A3A80-8638-4881-81E0-FA894C10A02C}" type="pres">
      <dgm:prSet presAssocID="{83545FE2-BD05-4130-AF1C-64C427495411}" presName="spacer" presStyleCnt="0"/>
      <dgm:spPr/>
      <dgm:t>
        <a:bodyPr/>
        <a:lstStyle/>
        <a:p>
          <a:endParaRPr lang="ru-RU"/>
        </a:p>
      </dgm:t>
    </dgm:pt>
    <dgm:pt modelId="{67E5A996-DAC3-42B4-B0E3-4E696026FD65}" type="pres">
      <dgm:prSet presAssocID="{F9E6A391-4C27-4C46-ABEB-F0C1C8A620A2}" presName="comp" presStyleCnt="0"/>
      <dgm:spPr/>
      <dgm:t>
        <a:bodyPr/>
        <a:lstStyle/>
        <a:p>
          <a:endParaRPr lang="ru-RU"/>
        </a:p>
      </dgm:t>
    </dgm:pt>
    <dgm:pt modelId="{E2E0B0F5-7CA8-4411-B223-EC0CA2BBF583}" type="pres">
      <dgm:prSet presAssocID="{F9E6A391-4C27-4C46-ABEB-F0C1C8A620A2}" presName="box" presStyleLbl="node1" presStyleIdx="4" presStyleCnt="5"/>
      <dgm:spPr/>
      <dgm:t>
        <a:bodyPr/>
        <a:lstStyle/>
        <a:p>
          <a:endParaRPr lang="ru-RU"/>
        </a:p>
      </dgm:t>
    </dgm:pt>
    <dgm:pt modelId="{F007A602-D6BE-4C25-90F0-5FE8E6C46DEE}" type="pres">
      <dgm:prSet presAssocID="{F9E6A391-4C27-4C46-ABEB-F0C1C8A620A2}" presName="img" presStyleLbl="fgImgPlace1" presStyleIdx="4" presStyleCnt="5"/>
      <dgm:spPr>
        <a:blipFill rotWithShape="0">
          <a:blip xmlns:r="http://schemas.openxmlformats.org/officeDocument/2006/relationships" r:embed="rId1">
            <a:lum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CE107F0-9C60-437C-9A91-C74B9DE381B6}" type="pres">
      <dgm:prSet presAssocID="{F9E6A391-4C27-4C46-ABEB-F0C1C8A620A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E42730-B1EC-498D-B334-88E51D57288F}" type="presOf" srcId="{BF0A55CD-F595-40FA-B4AC-E6FC11ADC3E0}" destId="{D8FAAE88-84AD-46C0-8D58-4FFB4AB7FD29}" srcOrd="0" destOrd="0" presId="urn:microsoft.com/office/officeart/2005/8/layout/vList4#2"/>
    <dgm:cxn modelId="{B40D64AC-5E1E-44A1-879C-890CDA512B28}" type="presOf" srcId="{F9E6A391-4C27-4C46-ABEB-F0C1C8A620A2}" destId="{E2E0B0F5-7CA8-4411-B223-EC0CA2BBF583}" srcOrd="0" destOrd="0" presId="urn:microsoft.com/office/officeart/2005/8/layout/vList4#2"/>
    <dgm:cxn modelId="{16B72959-BB62-4680-9E27-D4069E6833C3}" srcId="{BF0A55CD-F595-40FA-B4AC-E6FC11ADC3E0}" destId="{0A4B7D1A-BE11-4C53-BF42-386DA0055005}" srcOrd="0" destOrd="0" parTransId="{67528975-CF20-4DFE-84CE-5EB5F94717C6}" sibTransId="{21C2EE6C-C5B8-41D9-9F10-79D2AE0D9F1A}"/>
    <dgm:cxn modelId="{6A8580BE-49AC-4397-8608-EACBA22181C0}" type="presOf" srcId="{11A3DC46-C123-4D5B-9CFF-5F59F6AB7ABB}" destId="{7A4CDE62-5D24-4DB8-A889-BA83081A0038}" srcOrd="0" destOrd="0" presId="urn:microsoft.com/office/officeart/2005/8/layout/vList4#2"/>
    <dgm:cxn modelId="{07EB9ACB-AA7B-4BD6-A5A2-3D057BFA838D}" type="presOf" srcId="{11A3DC46-C123-4D5B-9CFF-5F59F6AB7ABB}" destId="{03D69A14-289C-4B43-8220-F7EDA10C4502}" srcOrd="1" destOrd="0" presId="urn:microsoft.com/office/officeart/2005/8/layout/vList4#2"/>
    <dgm:cxn modelId="{0171A545-A09D-40D4-8E6D-83BEC81BBD01}" type="presOf" srcId="{0A4B7D1A-BE11-4C53-BF42-386DA0055005}" destId="{1B76E4AE-4DEF-4B79-8DBF-6E2644C82750}" srcOrd="0" destOrd="0" presId="urn:microsoft.com/office/officeart/2005/8/layout/vList4#2"/>
    <dgm:cxn modelId="{AB903B96-A46B-4416-85AA-18A407AEFB0A}" type="presOf" srcId="{C1B9E22D-CF7B-43F1-92B3-704AB431D6F5}" destId="{CE820C65-0269-4ACF-A0E3-854999B07A42}" srcOrd="0" destOrd="0" presId="urn:microsoft.com/office/officeart/2005/8/layout/vList4#2"/>
    <dgm:cxn modelId="{A98A89EB-D7C8-4BFA-8549-B3FBD93932CE}" type="presOf" srcId="{C1B9E22D-CF7B-43F1-92B3-704AB431D6F5}" destId="{7EA80978-0C74-4426-8009-14D11452115A}" srcOrd="1" destOrd="0" presId="urn:microsoft.com/office/officeart/2005/8/layout/vList4#2"/>
    <dgm:cxn modelId="{7C161CFB-4BF9-4CCE-8124-268781F0510B}" type="presOf" srcId="{B11ADE40-F4BE-4D39-8E78-561B29564029}" destId="{1478B49F-A4F2-405C-9881-901561C4BF2B}" srcOrd="0" destOrd="0" presId="urn:microsoft.com/office/officeart/2005/8/layout/vList4#2"/>
    <dgm:cxn modelId="{1D0F95BF-659A-4AA7-9AB9-215C37946A7E}" type="presOf" srcId="{0A4B7D1A-BE11-4C53-BF42-386DA0055005}" destId="{0AB8888C-661E-4BF3-932F-2C82CA1B74C4}" srcOrd="1" destOrd="0" presId="urn:microsoft.com/office/officeart/2005/8/layout/vList4#2"/>
    <dgm:cxn modelId="{DCD57B92-6131-457E-A07A-2B5E4C670529}" srcId="{BF0A55CD-F595-40FA-B4AC-E6FC11ADC3E0}" destId="{B11ADE40-F4BE-4D39-8E78-561B29564029}" srcOrd="3" destOrd="0" parTransId="{FF8D6BE1-D52B-4A9F-BEF5-6EF9B1D3CA60}" sibTransId="{83545FE2-BD05-4130-AF1C-64C427495411}"/>
    <dgm:cxn modelId="{7C86657D-28F3-4EBA-933F-8A05C749289D}" srcId="{BF0A55CD-F595-40FA-B4AC-E6FC11ADC3E0}" destId="{11A3DC46-C123-4D5B-9CFF-5F59F6AB7ABB}" srcOrd="1" destOrd="0" parTransId="{6694AE6B-90B1-431A-8BC9-D44C8A122566}" sibTransId="{16E08048-AC96-4160-84AC-E96A18A79B37}"/>
    <dgm:cxn modelId="{2BCD5A22-1822-4F04-98AE-DC243BB951A7}" type="presOf" srcId="{B11ADE40-F4BE-4D39-8E78-561B29564029}" destId="{494DA34E-B6BF-4400-8897-45F68DC28669}" srcOrd="1" destOrd="0" presId="urn:microsoft.com/office/officeart/2005/8/layout/vList4#2"/>
    <dgm:cxn modelId="{063BD40D-1D1E-4291-BC0C-25C26B6D6D52}" srcId="{BF0A55CD-F595-40FA-B4AC-E6FC11ADC3E0}" destId="{F9E6A391-4C27-4C46-ABEB-F0C1C8A620A2}" srcOrd="4" destOrd="0" parTransId="{DF8B8D8D-150F-4EAC-B155-7009B57B6FFC}" sibTransId="{4F7FB9F6-7DB2-4318-83A9-F2C87A70BD2A}"/>
    <dgm:cxn modelId="{412691DD-BA26-4DA5-95DA-C5AC529A5303}" type="presOf" srcId="{F9E6A391-4C27-4C46-ABEB-F0C1C8A620A2}" destId="{5CE107F0-9C60-437C-9A91-C74B9DE381B6}" srcOrd="1" destOrd="0" presId="urn:microsoft.com/office/officeart/2005/8/layout/vList4#2"/>
    <dgm:cxn modelId="{8567D988-FBDE-426A-9054-196966CB99A9}" srcId="{BF0A55CD-F595-40FA-B4AC-E6FC11ADC3E0}" destId="{C1B9E22D-CF7B-43F1-92B3-704AB431D6F5}" srcOrd="2" destOrd="0" parTransId="{4B037D74-1802-43AA-B1FF-24A77AF82F0A}" sibTransId="{4610A729-DA5D-49BF-A9E7-F38BF4797A14}"/>
    <dgm:cxn modelId="{90E02182-9D05-4C79-8C56-ED325F855B13}" type="presParOf" srcId="{D8FAAE88-84AD-46C0-8D58-4FFB4AB7FD29}" destId="{5E35319D-7A4F-4FE8-BF12-EDB05DDDFCDF}" srcOrd="0" destOrd="0" presId="urn:microsoft.com/office/officeart/2005/8/layout/vList4#2"/>
    <dgm:cxn modelId="{269765A1-6D2C-471D-8C14-58FCADC42474}" type="presParOf" srcId="{5E35319D-7A4F-4FE8-BF12-EDB05DDDFCDF}" destId="{1B76E4AE-4DEF-4B79-8DBF-6E2644C82750}" srcOrd="0" destOrd="0" presId="urn:microsoft.com/office/officeart/2005/8/layout/vList4#2"/>
    <dgm:cxn modelId="{1F8DC548-35CD-4B9E-9454-8AF70EFB0708}" type="presParOf" srcId="{5E35319D-7A4F-4FE8-BF12-EDB05DDDFCDF}" destId="{40F350A3-5C82-41DD-AC77-F73F545D5A93}" srcOrd="1" destOrd="0" presId="urn:microsoft.com/office/officeart/2005/8/layout/vList4#2"/>
    <dgm:cxn modelId="{2E74A809-ED65-4958-9E72-3A729B819BDA}" type="presParOf" srcId="{5E35319D-7A4F-4FE8-BF12-EDB05DDDFCDF}" destId="{0AB8888C-661E-4BF3-932F-2C82CA1B74C4}" srcOrd="2" destOrd="0" presId="urn:microsoft.com/office/officeart/2005/8/layout/vList4#2"/>
    <dgm:cxn modelId="{066FF477-C021-4C2D-A233-A5CA140DFFE4}" type="presParOf" srcId="{D8FAAE88-84AD-46C0-8D58-4FFB4AB7FD29}" destId="{9D4D193B-6ECF-4F35-B688-D3E45ABE048E}" srcOrd="1" destOrd="0" presId="urn:microsoft.com/office/officeart/2005/8/layout/vList4#2"/>
    <dgm:cxn modelId="{4E4A851B-5E62-4915-BF47-08F20B9AA67C}" type="presParOf" srcId="{D8FAAE88-84AD-46C0-8D58-4FFB4AB7FD29}" destId="{9D6D1187-56AA-4475-B1CC-523FC9E3F7BF}" srcOrd="2" destOrd="0" presId="urn:microsoft.com/office/officeart/2005/8/layout/vList4#2"/>
    <dgm:cxn modelId="{1AA9DB48-5BEB-4810-ACFE-C1904966F2B3}" type="presParOf" srcId="{9D6D1187-56AA-4475-B1CC-523FC9E3F7BF}" destId="{7A4CDE62-5D24-4DB8-A889-BA83081A0038}" srcOrd="0" destOrd="0" presId="urn:microsoft.com/office/officeart/2005/8/layout/vList4#2"/>
    <dgm:cxn modelId="{85930497-F988-4103-A870-3F658957474A}" type="presParOf" srcId="{9D6D1187-56AA-4475-B1CC-523FC9E3F7BF}" destId="{A8619149-95FE-401B-A4D2-1C3084545C1F}" srcOrd="1" destOrd="0" presId="urn:microsoft.com/office/officeart/2005/8/layout/vList4#2"/>
    <dgm:cxn modelId="{F5926DFC-D2C3-4FA7-8A5B-A84009F5A89E}" type="presParOf" srcId="{9D6D1187-56AA-4475-B1CC-523FC9E3F7BF}" destId="{03D69A14-289C-4B43-8220-F7EDA10C4502}" srcOrd="2" destOrd="0" presId="urn:microsoft.com/office/officeart/2005/8/layout/vList4#2"/>
    <dgm:cxn modelId="{DEE8DF1F-C62E-439A-8C37-30B979DD1516}" type="presParOf" srcId="{D8FAAE88-84AD-46C0-8D58-4FFB4AB7FD29}" destId="{F4ECED23-B1E8-4CC5-BFD3-4ED5B34DF68D}" srcOrd="3" destOrd="0" presId="urn:microsoft.com/office/officeart/2005/8/layout/vList4#2"/>
    <dgm:cxn modelId="{98190FD1-F3DD-47FB-AB82-1AD20CB389DF}" type="presParOf" srcId="{D8FAAE88-84AD-46C0-8D58-4FFB4AB7FD29}" destId="{EC93E2E6-8AED-4751-8BFE-3F8C866A7A79}" srcOrd="4" destOrd="0" presId="urn:microsoft.com/office/officeart/2005/8/layout/vList4#2"/>
    <dgm:cxn modelId="{C3985C0B-3C21-4756-AEE8-6B9247D396C9}" type="presParOf" srcId="{EC93E2E6-8AED-4751-8BFE-3F8C866A7A79}" destId="{CE820C65-0269-4ACF-A0E3-854999B07A42}" srcOrd="0" destOrd="0" presId="urn:microsoft.com/office/officeart/2005/8/layout/vList4#2"/>
    <dgm:cxn modelId="{16867C52-69B0-47FC-986E-5C4C88D4387A}" type="presParOf" srcId="{EC93E2E6-8AED-4751-8BFE-3F8C866A7A79}" destId="{57E137FA-F822-4901-85A2-9178AAA025AE}" srcOrd="1" destOrd="0" presId="urn:microsoft.com/office/officeart/2005/8/layout/vList4#2"/>
    <dgm:cxn modelId="{EEC94CC0-AB73-4FAE-9624-50A58959F885}" type="presParOf" srcId="{EC93E2E6-8AED-4751-8BFE-3F8C866A7A79}" destId="{7EA80978-0C74-4426-8009-14D11452115A}" srcOrd="2" destOrd="0" presId="urn:microsoft.com/office/officeart/2005/8/layout/vList4#2"/>
    <dgm:cxn modelId="{19EC5FC5-A28B-4A1D-AB04-3A5DA4420EB9}" type="presParOf" srcId="{D8FAAE88-84AD-46C0-8D58-4FFB4AB7FD29}" destId="{3EB5E953-9D19-4598-AC84-34F6FFDA60B8}" srcOrd="5" destOrd="0" presId="urn:microsoft.com/office/officeart/2005/8/layout/vList4#2"/>
    <dgm:cxn modelId="{5AD2FDE8-93F4-47B2-A237-EB46A85654A5}" type="presParOf" srcId="{D8FAAE88-84AD-46C0-8D58-4FFB4AB7FD29}" destId="{2CB08B81-68CA-463C-9F40-413ACAA9E718}" srcOrd="6" destOrd="0" presId="urn:microsoft.com/office/officeart/2005/8/layout/vList4#2"/>
    <dgm:cxn modelId="{CEF25027-30DC-4D10-A8C2-B846907076CA}" type="presParOf" srcId="{2CB08B81-68CA-463C-9F40-413ACAA9E718}" destId="{1478B49F-A4F2-405C-9881-901561C4BF2B}" srcOrd="0" destOrd="0" presId="urn:microsoft.com/office/officeart/2005/8/layout/vList4#2"/>
    <dgm:cxn modelId="{EF3D5C17-3903-4858-93B6-FD634A14A207}" type="presParOf" srcId="{2CB08B81-68CA-463C-9F40-413ACAA9E718}" destId="{15852865-3C03-441A-8289-75A5E28DF22A}" srcOrd="1" destOrd="0" presId="urn:microsoft.com/office/officeart/2005/8/layout/vList4#2"/>
    <dgm:cxn modelId="{D6082B1B-2E90-4EB1-BEB8-3AE9BCFEDA9B}" type="presParOf" srcId="{2CB08B81-68CA-463C-9F40-413ACAA9E718}" destId="{494DA34E-B6BF-4400-8897-45F68DC28669}" srcOrd="2" destOrd="0" presId="urn:microsoft.com/office/officeart/2005/8/layout/vList4#2"/>
    <dgm:cxn modelId="{D27BB441-A737-42A6-A2DA-2888095858A2}" type="presParOf" srcId="{D8FAAE88-84AD-46C0-8D58-4FFB4AB7FD29}" destId="{13AA3A80-8638-4881-81E0-FA894C10A02C}" srcOrd="7" destOrd="0" presId="urn:microsoft.com/office/officeart/2005/8/layout/vList4#2"/>
    <dgm:cxn modelId="{618A9243-43BB-4B5F-BF0E-59E2C2E2606C}" type="presParOf" srcId="{D8FAAE88-84AD-46C0-8D58-4FFB4AB7FD29}" destId="{67E5A996-DAC3-42B4-B0E3-4E696026FD65}" srcOrd="8" destOrd="0" presId="urn:microsoft.com/office/officeart/2005/8/layout/vList4#2"/>
    <dgm:cxn modelId="{793799A8-883A-4327-83A3-F8D47A5DDF42}" type="presParOf" srcId="{67E5A996-DAC3-42B4-B0E3-4E696026FD65}" destId="{E2E0B0F5-7CA8-4411-B223-EC0CA2BBF583}" srcOrd="0" destOrd="0" presId="urn:microsoft.com/office/officeart/2005/8/layout/vList4#2"/>
    <dgm:cxn modelId="{C89F1C6D-3D61-4675-903A-50944B03D75A}" type="presParOf" srcId="{67E5A996-DAC3-42B4-B0E3-4E696026FD65}" destId="{F007A602-D6BE-4C25-90F0-5FE8E6C46DEE}" srcOrd="1" destOrd="0" presId="urn:microsoft.com/office/officeart/2005/8/layout/vList4#2"/>
    <dgm:cxn modelId="{212C0610-D5FA-4BB8-AE3A-A93A6E908284}" type="presParOf" srcId="{67E5A996-DAC3-42B4-B0E3-4E696026FD65}" destId="{5CE107F0-9C60-437C-9A91-C74B9DE381B6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9891507-7DB8-4211-A10E-35BE7408DB1D}" type="doc">
      <dgm:prSet loTypeId="urn:microsoft.com/office/officeart/2005/8/layout/hList1" loCatId="list" qsTypeId="urn:microsoft.com/office/officeart/2005/8/quickstyle/simple1" qsCatId="simple" csTypeId="urn:microsoft.com/office/officeart/2005/8/colors/accent3_5" csCatId="accent3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0BEE44DA-09BE-4DF2-B9F2-7D0B125CF7B6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</a:rPr>
            <a:t>пилотные регионы 2014 года</a:t>
          </a:r>
          <a:endParaRPr lang="ru-RU" sz="1200" b="1" dirty="0">
            <a:solidFill>
              <a:srgbClr val="002060"/>
            </a:solidFill>
          </a:endParaRPr>
        </a:p>
      </dgm:t>
    </dgm:pt>
    <dgm:pt modelId="{E1A297C4-ECDF-4183-B299-12B07B2289C8}" type="parTrans" cxnId="{720DFDA6-C92F-4531-82E7-3CA1C72728FC}">
      <dgm:prSet/>
      <dgm:spPr/>
      <dgm:t>
        <a:bodyPr/>
        <a:lstStyle/>
        <a:p>
          <a:endParaRPr lang="ru-RU" sz="1100"/>
        </a:p>
      </dgm:t>
    </dgm:pt>
    <dgm:pt modelId="{DF4DBEA0-BD23-46CD-A306-483D121954AE}" type="sibTrans" cxnId="{720DFDA6-C92F-4531-82E7-3CA1C72728FC}">
      <dgm:prSet/>
      <dgm:spPr/>
      <dgm:t>
        <a:bodyPr/>
        <a:lstStyle/>
        <a:p>
          <a:endParaRPr lang="ru-RU" sz="1100"/>
        </a:p>
      </dgm:t>
    </dgm:pt>
    <dgm:pt modelId="{8CB95BA9-B27A-4918-8B50-D1BA78438795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300" b="1" i="1" dirty="0" smtClean="0">
              <a:solidFill>
                <a:schemeClr val="accent2">
                  <a:lumMod val="50000"/>
                </a:schemeClr>
              </a:solidFill>
            </a:rPr>
            <a:t>УФК по Республике Башкортостан </a:t>
          </a:r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(0100)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C4FC727A-C1CF-45D8-9894-3EA4A02EFE92}" type="parTrans" cxnId="{6BE4C60E-D705-42E3-9F0C-63A0BD4CF39B}">
      <dgm:prSet/>
      <dgm:spPr/>
      <dgm:t>
        <a:bodyPr/>
        <a:lstStyle/>
        <a:p>
          <a:endParaRPr lang="ru-RU" sz="1100"/>
        </a:p>
      </dgm:t>
    </dgm:pt>
    <dgm:pt modelId="{A8ED633B-DD82-4CEE-B37F-557F0F310E9F}" type="sibTrans" cxnId="{6BE4C60E-D705-42E3-9F0C-63A0BD4CF39B}">
      <dgm:prSet/>
      <dgm:spPr/>
      <dgm:t>
        <a:bodyPr/>
        <a:lstStyle/>
        <a:p>
          <a:endParaRPr lang="ru-RU" sz="1100"/>
        </a:p>
      </dgm:t>
    </dgm:pt>
    <dgm:pt modelId="{0EEEE247-0312-4C96-B04C-E8F69444C2BA}">
      <dgm:prSet phldrT="[Текст]" custT="1"/>
      <dgm:spPr>
        <a:solidFill>
          <a:schemeClr val="accent3">
            <a:lumMod val="60000"/>
            <a:lumOff val="40000"/>
            <a:alpha val="5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200" b="1" dirty="0" smtClean="0">
              <a:solidFill>
                <a:srgbClr val="002060"/>
              </a:solidFill>
            </a:rPr>
            <a:t>I </a:t>
          </a:r>
          <a:r>
            <a:rPr lang="ru-RU" sz="1200" b="1" dirty="0" smtClean="0">
              <a:solidFill>
                <a:srgbClr val="002060"/>
              </a:solidFill>
            </a:rPr>
            <a:t>этап тиражирования </a:t>
          </a:r>
          <a:r>
            <a:rPr lang="ru-RU" sz="1200" b="1" dirty="0" smtClean="0">
              <a:solidFill>
                <a:srgbClr val="C00000"/>
              </a:solidFill>
            </a:rPr>
            <a:t>(1 квартал 2015)</a:t>
          </a:r>
          <a:endParaRPr lang="ru-RU" sz="1200" b="1" dirty="0">
            <a:solidFill>
              <a:srgbClr val="C00000"/>
            </a:solidFill>
          </a:endParaRPr>
        </a:p>
      </dgm:t>
    </dgm:pt>
    <dgm:pt modelId="{6191DA16-CEFC-4197-8527-7E4C5679010C}" type="parTrans" cxnId="{5D4ED6AC-FCDE-4607-8B8A-D89C31E6CC32}">
      <dgm:prSet/>
      <dgm:spPr/>
      <dgm:t>
        <a:bodyPr/>
        <a:lstStyle/>
        <a:p>
          <a:endParaRPr lang="ru-RU" sz="1100"/>
        </a:p>
      </dgm:t>
    </dgm:pt>
    <dgm:pt modelId="{C45BA3B4-6516-481A-ADBD-9AD0D70DAC1B}" type="sibTrans" cxnId="{5D4ED6AC-FCDE-4607-8B8A-D89C31E6CC32}">
      <dgm:prSet/>
      <dgm:spPr/>
      <dgm:t>
        <a:bodyPr/>
        <a:lstStyle/>
        <a:p>
          <a:endParaRPr lang="ru-RU" sz="1100"/>
        </a:p>
      </dgm:t>
    </dgm:pt>
    <dgm:pt modelId="{A3A1B676-02E7-4CBC-A088-9D458BF2008B}">
      <dgm:prSet phldrT="[Текст]" custT="1"/>
      <dgm:spPr>
        <a:blipFill rotWithShape="0">
          <a:blip xmlns:r="http://schemas.openxmlformats.org/officeDocument/2006/relationships" r:embed="rId1">
            <a:lum bright="70000" contrast="-70000"/>
          </a:blip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УФК по Республике Бурятия (0200)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ABAFCAB5-7BCE-4550-897D-D2F4974CEF92}" type="parTrans" cxnId="{54788A18-C56A-419F-817F-4CBEB4DB7651}">
      <dgm:prSet/>
      <dgm:spPr/>
      <dgm:t>
        <a:bodyPr/>
        <a:lstStyle/>
        <a:p>
          <a:endParaRPr lang="ru-RU"/>
        </a:p>
      </dgm:t>
    </dgm:pt>
    <dgm:pt modelId="{181936AA-D7C5-4BD8-8449-AA221E089D70}" type="sibTrans" cxnId="{54788A18-C56A-419F-817F-4CBEB4DB7651}">
      <dgm:prSet/>
      <dgm:spPr/>
      <dgm:t>
        <a:bodyPr/>
        <a:lstStyle/>
        <a:p>
          <a:endParaRPr lang="ru-RU"/>
        </a:p>
      </dgm:t>
    </dgm:pt>
    <dgm:pt modelId="{980C00A8-23DF-4C42-95DA-F7973923DADE}">
      <dgm:prSet custT="1"/>
      <dgm:spPr/>
      <dgm:t>
        <a:bodyPr/>
        <a:lstStyle/>
        <a:p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УФК по Республике Калмыкия (0500)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F14036EC-E23F-458E-8E0A-A9C57681B477}" type="parTrans" cxnId="{3B1D32AE-FBD3-44B4-B0B4-0A29A03EE62A}">
      <dgm:prSet/>
      <dgm:spPr/>
      <dgm:t>
        <a:bodyPr/>
        <a:lstStyle/>
        <a:p>
          <a:endParaRPr lang="ru-RU"/>
        </a:p>
      </dgm:t>
    </dgm:pt>
    <dgm:pt modelId="{5D2A5276-5FCD-40F9-A69A-AC2205346A56}" type="sibTrans" cxnId="{3B1D32AE-FBD3-44B4-B0B4-0A29A03EE62A}">
      <dgm:prSet/>
      <dgm:spPr/>
      <dgm:t>
        <a:bodyPr/>
        <a:lstStyle/>
        <a:p>
          <a:endParaRPr lang="ru-RU"/>
        </a:p>
      </dgm:t>
    </dgm:pt>
    <dgm:pt modelId="{11667E11-F297-4EBC-A89B-890C5EA5D405}">
      <dgm:prSet custT="1"/>
      <dgm:spPr/>
      <dgm:t>
        <a:bodyPr/>
        <a:lstStyle/>
        <a:p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УФК по Республике Коми (0700)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CFEF04E6-7474-4022-AB9A-18E277FE76A1}" type="parTrans" cxnId="{7B4058C6-E67C-4F4A-8F8F-80FB9414A0A5}">
      <dgm:prSet/>
      <dgm:spPr/>
      <dgm:t>
        <a:bodyPr/>
        <a:lstStyle/>
        <a:p>
          <a:endParaRPr lang="ru-RU"/>
        </a:p>
      </dgm:t>
    </dgm:pt>
    <dgm:pt modelId="{CDDF0AF9-830F-40BF-A374-24BA8DF45731}" type="sibTrans" cxnId="{7B4058C6-E67C-4F4A-8F8F-80FB9414A0A5}">
      <dgm:prSet/>
      <dgm:spPr/>
      <dgm:t>
        <a:bodyPr/>
        <a:lstStyle/>
        <a:p>
          <a:endParaRPr lang="ru-RU"/>
        </a:p>
      </dgm:t>
    </dgm:pt>
    <dgm:pt modelId="{4DC087DE-C7BE-44C7-A341-709951FBA5F8}">
      <dgm:prSet custT="1"/>
      <dgm:spPr/>
      <dgm:t>
        <a:bodyPr/>
        <a:lstStyle/>
        <a:p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УФК по Республике Марий Эл (0800)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30DCA52E-387D-417B-B721-4099E2DF2D36}" type="parTrans" cxnId="{9421DF67-612F-41BE-B474-79839501F729}">
      <dgm:prSet/>
      <dgm:spPr/>
      <dgm:t>
        <a:bodyPr/>
        <a:lstStyle/>
        <a:p>
          <a:endParaRPr lang="ru-RU"/>
        </a:p>
      </dgm:t>
    </dgm:pt>
    <dgm:pt modelId="{B3C850E5-7B4D-404C-99E9-D7D1F4351F11}" type="sibTrans" cxnId="{9421DF67-612F-41BE-B474-79839501F729}">
      <dgm:prSet/>
      <dgm:spPr/>
      <dgm:t>
        <a:bodyPr/>
        <a:lstStyle/>
        <a:p>
          <a:endParaRPr lang="ru-RU"/>
        </a:p>
      </dgm:t>
    </dgm:pt>
    <dgm:pt modelId="{B801F281-D954-41C6-BFE7-D6AD3C5F3198}">
      <dgm:prSet custT="1"/>
      <dgm:spPr/>
      <dgm:t>
        <a:bodyPr/>
        <a:lstStyle/>
        <a:p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УФК по Республике Мордовия (0900)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BABF8FF8-70C4-4054-9D27-67925E400AD0}" type="parTrans" cxnId="{6565607B-9301-4FA8-A637-70FB6C7F2501}">
      <dgm:prSet/>
      <dgm:spPr/>
      <dgm:t>
        <a:bodyPr/>
        <a:lstStyle/>
        <a:p>
          <a:endParaRPr lang="ru-RU"/>
        </a:p>
      </dgm:t>
    </dgm:pt>
    <dgm:pt modelId="{144DB6A5-C17A-4306-A791-3F31A4AD342A}" type="sibTrans" cxnId="{6565607B-9301-4FA8-A637-70FB6C7F2501}">
      <dgm:prSet/>
      <dgm:spPr/>
      <dgm:t>
        <a:bodyPr/>
        <a:lstStyle/>
        <a:p>
          <a:endParaRPr lang="ru-RU"/>
        </a:p>
      </dgm:t>
    </dgm:pt>
    <dgm:pt modelId="{B9198A5C-5E2D-41A9-9429-14E0339CEDB5}">
      <dgm:prSet custT="1"/>
      <dgm:spPr/>
      <dgm:t>
        <a:bodyPr/>
        <a:lstStyle/>
        <a:p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УФК по Алтайскому краю (1700)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94D61315-8E15-4EE1-888B-A2F8AE5D1C48}" type="parTrans" cxnId="{14597D8A-45DB-4539-85BA-596506F9E8BB}">
      <dgm:prSet/>
      <dgm:spPr/>
      <dgm:t>
        <a:bodyPr/>
        <a:lstStyle/>
        <a:p>
          <a:endParaRPr lang="ru-RU"/>
        </a:p>
      </dgm:t>
    </dgm:pt>
    <dgm:pt modelId="{46482AA8-ECFE-4F28-A772-A1D620F52DAA}" type="sibTrans" cxnId="{14597D8A-45DB-4539-85BA-596506F9E8BB}">
      <dgm:prSet/>
      <dgm:spPr/>
      <dgm:t>
        <a:bodyPr/>
        <a:lstStyle/>
        <a:p>
          <a:endParaRPr lang="ru-RU"/>
        </a:p>
      </dgm:t>
    </dgm:pt>
    <dgm:pt modelId="{85563A21-CAC3-41DD-9895-8EA97151F976}">
      <dgm:prSet custT="1"/>
      <dgm:spPr/>
      <dgm:t>
        <a:bodyPr/>
        <a:lstStyle/>
        <a:p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УФК по Краснодарскому краю (1800)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66025D84-5A83-40E6-A99A-49B55924AC48}" type="parTrans" cxnId="{7A80596A-577C-4BD5-8035-E4CCC2854245}">
      <dgm:prSet/>
      <dgm:spPr/>
      <dgm:t>
        <a:bodyPr/>
        <a:lstStyle/>
        <a:p>
          <a:endParaRPr lang="ru-RU"/>
        </a:p>
      </dgm:t>
    </dgm:pt>
    <dgm:pt modelId="{ADBA2658-C3F7-4D8B-A6D4-C8304B92C2C5}" type="sibTrans" cxnId="{7A80596A-577C-4BD5-8035-E4CCC2854245}">
      <dgm:prSet/>
      <dgm:spPr/>
      <dgm:t>
        <a:bodyPr/>
        <a:lstStyle/>
        <a:p>
          <a:endParaRPr lang="ru-RU"/>
        </a:p>
      </dgm:t>
    </dgm:pt>
    <dgm:pt modelId="{197A404C-B7D4-4E08-92EA-CBE4125C4AB1}">
      <dgm:prSet custT="1"/>
      <dgm:spPr/>
      <dgm:t>
        <a:bodyPr/>
        <a:lstStyle/>
        <a:p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УФК по Красноярскому краю (1900)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377B822C-F3B0-4CF4-A78B-C715EF823A69}" type="parTrans" cxnId="{21F23F50-DBC5-4354-89D6-6E1E3541D7B3}">
      <dgm:prSet/>
      <dgm:spPr/>
      <dgm:t>
        <a:bodyPr/>
        <a:lstStyle/>
        <a:p>
          <a:endParaRPr lang="ru-RU"/>
        </a:p>
      </dgm:t>
    </dgm:pt>
    <dgm:pt modelId="{A23B37F5-2442-4C80-8DA3-BEEACE54A0D7}" type="sibTrans" cxnId="{21F23F50-DBC5-4354-89D6-6E1E3541D7B3}">
      <dgm:prSet/>
      <dgm:spPr/>
      <dgm:t>
        <a:bodyPr/>
        <a:lstStyle/>
        <a:p>
          <a:endParaRPr lang="ru-RU"/>
        </a:p>
      </dgm:t>
    </dgm:pt>
    <dgm:pt modelId="{EC48E097-4DC9-4B37-ABCF-2A9F9CAAD7EF}">
      <dgm:prSet custT="1"/>
      <dgm:spPr/>
      <dgm:t>
        <a:bodyPr/>
        <a:lstStyle/>
        <a:p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УФК по Приморскому краю (2000)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865DC70C-505A-42BA-BB19-3251B9D88D3E}" type="parTrans" cxnId="{256FD4D8-97FE-4871-9404-FC3A67FB898A}">
      <dgm:prSet/>
      <dgm:spPr/>
      <dgm:t>
        <a:bodyPr/>
        <a:lstStyle/>
        <a:p>
          <a:endParaRPr lang="ru-RU"/>
        </a:p>
      </dgm:t>
    </dgm:pt>
    <dgm:pt modelId="{8F2AD457-4B4C-49D7-BE19-119A6B21BBF5}" type="sibTrans" cxnId="{256FD4D8-97FE-4871-9404-FC3A67FB898A}">
      <dgm:prSet/>
      <dgm:spPr/>
      <dgm:t>
        <a:bodyPr/>
        <a:lstStyle/>
        <a:p>
          <a:endParaRPr lang="ru-RU"/>
        </a:p>
      </dgm:t>
    </dgm:pt>
    <dgm:pt modelId="{B166D875-2466-4863-9536-1BA2DCAD677E}">
      <dgm:prSet custT="1"/>
      <dgm:spPr/>
      <dgm:t>
        <a:bodyPr/>
        <a:lstStyle/>
        <a:p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УФК по Ставропольскому краю (2100)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C39C7B1D-097D-46FF-B223-E709737B87BA}" type="parTrans" cxnId="{BED5CF8D-8B31-4DBE-93C2-55830E42BA3C}">
      <dgm:prSet/>
      <dgm:spPr/>
      <dgm:t>
        <a:bodyPr/>
        <a:lstStyle/>
        <a:p>
          <a:endParaRPr lang="ru-RU"/>
        </a:p>
      </dgm:t>
    </dgm:pt>
    <dgm:pt modelId="{B1CC5CF5-AA8A-4137-8546-86C339405EE3}" type="sibTrans" cxnId="{BED5CF8D-8B31-4DBE-93C2-55830E42BA3C}">
      <dgm:prSet/>
      <dgm:spPr/>
      <dgm:t>
        <a:bodyPr/>
        <a:lstStyle/>
        <a:p>
          <a:endParaRPr lang="ru-RU"/>
        </a:p>
      </dgm:t>
    </dgm:pt>
    <dgm:pt modelId="{06DCA0B5-31E1-4ABD-99FC-1034E8979FBE}">
      <dgm:prSet custT="1"/>
      <dgm:spPr/>
      <dgm:t>
        <a:bodyPr/>
        <a:lstStyle/>
        <a:p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УФК по Хабаровскому краю (2200)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4ECCAD56-ACEB-4387-886A-78241ECD8E2E}" type="parTrans" cxnId="{D17AF5A1-CB2D-4906-AF2B-11200F2475FD}">
      <dgm:prSet/>
      <dgm:spPr/>
      <dgm:t>
        <a:bodyPr/>
        <a:lstStyle/>
        <a:p>
          <a:endParaRPr lang="ru-RU"/>
        </a:p>
      </dgm:t>
    </dgm:pt>
    <dgm:pt modelId="{4EE1BC4F-753E-46F1-A5C9-9DC8A6FC43D4}" type="sibTrans" cxnId="{D17AF5A1-CB2D-4906-AF2B-11200F2475FD}">
      <dgm:prSet/>
      <dgm:spPr/>
      <dgm:t>
        <a:bodyPr/>
        <a:lstStyle/>
        <a:p>
          <a:endParaRPr lang="ru-RU"/>
        </a:p>
      </dgm:t>
    </dgm:pt>
    <dgm:pt modelId="{92AAE633-71BC-4DED-9EE4-4A02885362ED}">
      <dgm:prSet custT="1"/>
      <dgm:spPr/>
      <dgm:t>
        <a:bodyPr/>
        <a:lstStyle/>
        <a:p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УФК по Нижегородской области (3200)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C45EF037-6639-4650-85F6-11FB11A5BF7D}" type="parTrans" cxnId="{40919AC4-83CB-44D5-9889-64B4F1D18F90}">
      <dgm:prSet/>
      <dgm:spPr/>
      <dgm:t>
        <a:bodyPr/>
        <a:lstStyle/>
        <a:p>
          <a:endParaRPr lang="ru-RU"/>
        </a:p>
      </dgm:t>
    </dgm:pt>
    <dgm:pt modelId="{B809D0EA-D6AB-435B-AE3B-8E29E501644A}" type="sibTrans" cxnId="{40919AC4-83CB-44D5-9889-64B4F1D18F90}">
      <dgm:prSet/>
      <dgm:spPr/>
      <dgm:t>
        <a:bodyPr/>
        <a:lstStyle/>
        <a:p>
          <a:endParaRPr lang="ru-RU"/>
        </a:p>
      </dgm:t>
    </dgm:pt>
    <dgm:pt modelId="{94A7B012-0947-4A6F-A1D6-BBD0D16D04AD}">
      <dgm:prSet custT="1"/>
      <dgm:spPr/>
      <dgm:t>
        <a:bodyPr/>
        <a:lstStyle/>
        <a:p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УФК по Камчатскому краю (3800)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1B14E2D1-666C-4644-A215-53F452D310E9}" type="parTrans" cxnId="{8337DC42-F36A-4913-A756-9F525703A22F}">
      <dgm:prSet/>
      <dgm:spPr/>
      <dgm:t>
        <a:bodyPr/>
        <a:lstStyle/>
        <a:p>
          <a:endParaRPr lang="ru-RU"/>
        </a:p>
      </dgm:t>
    </dgm:pt>
    <dgm:pt modelId="{407A1F99-7E19-4BA8-B742-AB19911A4B92}" type="sibTrans" cxnId="{8337DC42-F36A-4913-A756-9F525703A22F}">
      <dgm:prSet/>
      <dgm:spPr/>
      <dgm:t>
        <a:bodyPr/>
        <a:lstStyle/>
        <a:p>
          <a:endParaRPr lang="ru-RU"/>
        </a:p>
      </dgm:t>
    </dgm:pt>
    <dgm:pt modelId="{D4860E45-488D-431B-B440-8C1B35248DC6}">
      <dgm:prSet custT="1"/>
      <dgm:spPr/>
      <dgm:t>
        <a:bodyPr/>
        <a:lstStyle/>
        <a:p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УФК по Самарской области (4200)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75FB6538-257B-461B-83B1-7D698B7C1130}" type="parTrans" cxnId="{942C9805-213F-4884-8C13-096568F24FBF}">
      <dgm:prSet/>
      <dgm:spPr/>
      <dgm:t>
        <a:bodyPr/>
        <a:lstStyle/>
        <a:p>
          <a:endParaRPr lang="ru-RU"/>
        </a:p>
      </dgm:t>
    </dgm:pt>
    <dgm:pt modelId="{9B722367-EA2C-4C14-9DE8-AEF1467F7DD2}" type="sibTrans" cxnId="{942C9805-213F-4884-8C13-096568F24FBF}">
      <dgm:prSet/>
      <dgm:spPr/>
      <dgm:t>
        <a:bodyPr/>
        <a:lstStyle/>
        <a:p>
          <a:endParaRPr lang="ru-RU"/>
        </a:p>
      </dgm:t>
    </dgm:pt>
    <dgm:pt modelId="{7080A35C-53B6-428A-9B8E-C3D23B6B4561}">
      <dgm:prSet custT="1"/>
      <dgm:spPr/>
      <dgm:t>
        <a:bodyPr/>
        <a:lstStyle/>
        <a:p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УФК по Новосибирской области (5100)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BB2D0502-BD8A-4A2F-AEF6-01548742E9BF}" type="parTrans" cxnId="{772BC4E9-F02A-481E-A961-D9CA3E796E54}">
      <dgm:prSet/>
      <dgm:spPr/>
      <dgm:t>
        <a:bodyPr/>
        <a:lstStyle/>
        <a:p>
          <a:endParaRPr lang="ru-RU"/>
        </a:p>
      </dgm:t>
    </dgm:pt>
    <dgm:pt modelId="{4B9535FE-B9A8-4BBC-BACB-1E1B4C0E6271}" type="sibTrans" cxnId="{772BC4E9-F02A-481E-A961-D9CA3E796E54}">
      <dgm:prSet/>
      <dgm:spPr/>
      <dgm:t>
        <a:bodyPr/>
        <a:lstStyle/>
        <a:p>
          <a:endParaRPr lang="ru-RU"/>
        </a:p>
      </dgm:t>
    </dgm:pt>
    <dgm:pt modelId="{4CDC988B-C362-4A93-906A-4502A33CC12B}">
      <dgm:prSet custT="1"/>
      <dgm:spPr/>
      <dgm:t>
        <a:bodyPr/>
        <a:lstStyle/>
        <a:p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УФК по Омской области (5200)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101AF5FB-A821-4FFD-9114-3475521B4477}" type="parTrans" cxnId="{76643447-EBF2-49A0-9111-1CBF7C984142}">
      <dgm:prSet/>
      <dgm:spPr/>
      <dgm:t>
        <a:bodyPr/>
        <a:lstStyle/>
        <a:p>
          <a:endParaRPr lang="ru-RU"/>
        </a:p>
      </dgm:t>
    </dgm:pt>
    <dgm:pt modelId="{4B9B10AE-E0A5-4F4A-89AD-1A19B2189D2A}" type="sibTrans" cxnId="{76643447-EBF2-49A0-9111-1CBF7C984142}">
      <dgm:prSet/>
      <dgm:spPr/>
      <dgm:t>
        <a:bodyPr/>
        <a:lstStyle/>
        <a:p>
          <a:endParaRPr lang="ru-RU"/>
        </a:p>
      </dgm:t>
    </dgm:pt>
    <dgm:pt modelId="{1D8AB744-9DE6-4F50-9124-F32176F5641C}">
      <dgm:prSet custT="1"/>
      <dgm:spPr/>
      <dgm:t>
        <a:bodyPr/>
        <a:lstStyle/>
        <a:p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УФК по Пермскому краю (5600)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9A918B81-7994-4B40-980B-83B2B6E77481}" type="parTrans" cxnId="{13C24AD8-40EF-46E4-99AC-7D07D9D6CF0D}">
      <dgm:prSet/>
      <dgm:spPr/>
      <dgm:t>
        <a:bodyPr/>
        <a:lstStyle/>
        <a:p>
          <a:endParaRPr lang="ru-RU"/>
        </a:p>
      </dgm:t>
    </dgm:pt>
    <dgm:pt modelId="{6A3986F9-D292-4A1B-BA1B-66F79BE32CE2}" type="sibTrans" cxnId="{13C24AD8-40EF-46E4-99AC-7D07D9D6CF0D}">
      <dgm:prSet/>
      <dgm:spPr/>
      <dgm:t>
        <a:bodyPr/>
        <a:lstStyle/>
        <a:p>
          <a:endParaRPr lang="ru-RU"/>
        </a:p>
      </dgm:t>
    </dgm:pt>
    <dgm:pt modelId="{A9E63894-CD4A-4CEB-94FB-47FC65BB9A36}">
      <dgm:prSet custT="1"/>
      <dgm:spPr/>
      <dgm:t>
        <a:bodyPr/>
        <a:lstStyle/>
        <a:p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УФК по Ростовской области (5800)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AA96B60C-394D-4372-A6B7-D78F6DC7CD66}" type="parTrans" cxnId="{D0A2897A-2892-42A3-866E-A17981C6019A}">
      <dgm:prSet/>
      <dgm:spPr/>
      <dgm:t>
        <a:bodyPr/>
        <a:lstStyle/>
        <a:p>
          <a:endParaRPr lang="ru-RU"/>
        </a:p>
      </dgm:t>
    </dgm:pt>
    <dgm:pt modelId="{A39EE991-42CF-40D0-9123-CC4399F83CD3}" type="sibTrans" cxnId="{D0A2897A-2892-42A3-866E-A17981C6019A}">
      <dgm:prSet/>
      <dgm:spPr/>
      <dgm:t>
        <a:bodyPr/>
        <a:lstStyle/>
        <a:p>
          <a:endParaRPr lang="ru-RU"/>
        </a:p>
      </dgm:t>
    </dgm:pt>
    <dgm:pt modelId="{3710D00B-B889-46D3-8F4D-1B8914C5C5FF}">
      <dgm:prSet custT="1"/>
      <dgm:spPr/>
      <dgm:t>
        <a:bodyPr/>
        <a:lstStyle/>
        <a:p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УФК по Сахалинской области (6100)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95B49AF2-881B-407F-8F7C-1CC6DE225B95}" type="parTrans" cxnId="{76F52C72-097B-48C2-86C6-819581EB0E6C}">
      <dgm:prSet/>
      <dgm:spPr/>
      <dgm:t>
        <a:bodyPr/>
        <a:lstStyle/>
        <a:p>
          <a:endParaRPr lang="ru-RU"/>
        </a:p>
      </dgm:t>
    </dgm:pt>
    <dgm:pt modelId="{493B7C73-CF64-47C7-9CFB-B6ED8047F031}" type="sibTrans" cxnId="{76F52C72-097B-48C2-86C6-819581EB0E6C}">
      <dgm:prSet/>
      <dgm:spPr/>
      <dgm:t>
        <a:bodyPr/>
        <a:lstStyle/>
        <a:p>
          <a:endParaRPr lang="ru-RU"/>
        </a:p>
      </dgm:t>
    </dgm:pt>
    <dgm:pt modelId="{CA398144-3083-4A00-83B4-C9EF3551A2FC}">
      <dgm:prSet custT="1"/>
      <dgm:spPr/>
      <dgm:t>
        <a:bodyPr/>
        <a:lstStyle/>
        <a:p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УФК по г. Санкт-Петербургу (7200)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154822EA-83DB-4A0D-8EC9-7D16C09B982B}" type="parTrans" cxnId="{2DF16895-0989-490D-82F0-373976FFDFBD}">
      <dgm:prSet/>
      <dgm:spPr/>
      <dgm:t>
        <a:bodyPr/>
        <a:lstStyle/>
        <a:p>
          <a:endParaRPr lang="ru-RU"/>
        </a:p>
      </dgm:t>
    </dgm:pt>
    <dgm:pt modelId="{5DA86A05-6E14-45FF-88F4-195F38143AAE}" type="sibTrans" cxnId="{2DF16895-0989-490D-82F0-373976FFDFBD}">
      <dgm:prSet/>
      <dgm:spPr/>
      <dgm:t>
        <a:bodyPr/>
        <a:lstStyle/>
        <a:p>
          <a:endParaRPr lang="ru-RU"/>
        </a:p>
      </dgm:t>
    </dgm:pt>
    <dgm:pt modelId="{57E9E240-2418-4092-9C12-24B7BD61482C}">
      <dgm:prSet custT="1"/>
      <dgm:spPr/>
      <dgm:t>
        <a:bodyPr/>
        <a:lstStyle/>
        <a:p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УФК  по г. Москве (7300)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746D17D8-BFAD-401A-A0FB-F31294E8553A}" type="parTrans" cxnId="{DBA412F6-D672-4506-84FB-3C75C383F857}">
      <dgm:prSet/>
      <dgm:spPr/>
      <dgm:t>
        <a:bodyPr/>
        <a:lstStyle/>
        <a:p>
          <a:endParaRPr lang="ru-RU"/>
        </a:p>
      </dgm:t>
    </dgm:pt>
    <dgm:pt modelId="{F285EEA6-D904-4E7A-9C97-8526FC2C289E}" type="sibTrans" cxnId="{DBA412F6-D672-4506-84FB-3C75C383F857}">
      <dgm:prSet/>
      <dgm:spPr/>
      <dgm:t>
        <a:bodyPr/>
        <a:lstStyle/>
        <a:p>
          <a:endParaRPr lang="ru-RU"/>
        </a:p>
      </dgm:t>
    </dgm:pt>
    <dgm:pt modelId="{6B9EE792-95DD-4F93-949B-8C33C44C4FAF}">
      <dgm:prSet custT="1"/>
      <dgm:spPr/>
      <dgm:t>
        <a:bodyPr/>
        <a:lstStyle/>
        <a:p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УФК  по Республике Крым (7500)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ACBAA338-681E-49F1-9FD9-75D2CC174016}" type="parTrans" cxnId="{9F688A90-0577-4ED7-90EA-A607D26943FB}">
      <dgm:prSet/>
      <dgm:spPr/>
      <dgm:t>
        <a:bodyPr/>
        <a:lstStyle/>
        <a:p>
          <a:endParaRPr lang="ru-RU"/>
        </a:p>
      </dgm:t>
    </dgm:pt>
    <dgm:pt modelId="{AEB71312-ACCA-4CA2-8C13-847A709E779E}" type="sibTrans" cxnId="{9F688A90-0577-4ED7-90EA-A607D26943FB}">
      <dgm:prSet/>
      <dgm:spPr/>
      <dgm:t>
        <a:bodyPr/>
        <a:lstStyle/>
        <a:p>
          <a:endParaRPr lang="ru-RU"/>
        </a:p>
      </dgm:t>
    </dgm:pt>
    <dgm:pt modelId="{D505E390-64C9-44C4-A9BB-F4F478778430}">
      <dgm:prSet custT="1"/>
      <dgm:spPr/>
      <dgm:t>
        <a:bodyPr/>
        <a:lstStyle/>
        <a:p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УФК  по Забайкальскому краю (9100)</a:t>
          </a:r>
          <a:endParaRPr lang="ru-RU" sz="1200" dirty="0"/>
        </a:p>
      </dgm:t>
    </dgm:pt>
    <dgm:pt modelId="{FCFAFD12-EBEE-4D63-A2CA-E3EC55989BA8}" type="parTrans" cxnId="{39964A3D-AB98-460D-9106-0833538D06DB}">
      <dgm:prSet/>
      <dgm:spPr/>
      <dgm:t>
        <a:bodyPr/>
        <a:lstStyle/>
        <a:p>
          <a:endParaRPr lang="ru-RU"/>
        </a:p>
      </dgm:t>
    </dgm:pt>
    <dgm:pt modelId="{94384F87-F4F4-49DD-912E-F8671D1A427D}" type="sibTrans" cxnId="{39964A3D-AB98-460D-9106-0833538D06DB}">
      <dgm:prSet/>
      <dgm:spPr/>
      <dgm:t>
        <a:bodyPr/>
        <a:lstStyle/>
        <a:p>
          <a:endParaRPr lang="ru-RU"/>
        </a:p>
      </dgm:t>
    </dgm:pt>
    <dgm:pt modelId="{C905E43B-7C49-4712-9FCB-36C236461629}">
      <dgm:prSet custT="1"/>
      <dgm:spPr/>
      <dgm:t>
        <a:bodyPr/>
        <a:lstStyle/>
        <a:p>
          <a:r>
            <a:rPr lang="ru-RU" sz="1300" b="1" i="1" dirty="0" smtClean="0">
              <a:solidFill>
                <a:schemeClr val="accent2">
                  <a:lumMod val="50000"/>
                </a:schemeClr>
              </a:solidFill>
            </a:rPr>
            <a:t>УФК по Республике Карелия </a:t>
          </a:r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(0600)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CB754073-9180-4C9D-AF67-0477D3570A64}" type="parTrans" cxnId="{855F8AFB-B37B-46A9-8834-DD7BB51AEBAE}">
      <dgm:prSet/>
      <dgm:spPr/>
      <dgm:t>
        <a:bodyPr/>
        <a:lstStyle/>
        <a:p>
          <a:endParaRPr lang="ru-RU"/>
        </a:p>
      </dgm:t>
    </dgm:pt>
    <dgm:pt modelId="{E1AF3CDF-7D61-425B-9A51-AE3D3492FA76}" type="sibTrans" cxnId="{855F8AFB-B37B-46A9-8834-DD7BB51AEBAE}">
      <dgm:prSet/>
      <dgm:spPr/>
      <dgm:t>
        <a:bodyPr/>
        <a:lstStyle/>
        <a:p>
          <a:endParaRPr lang="ru-RU"/>
        </a:p>
      </dgm:t>
    </dgm:pt>
    <dgm:pt modelId="{AC60ABCC-70AB-4441-B9F2-A3E5AA6DFC55}">
      <dgm:prSet custT="1"/>
      <dgm:spPr/>
      <dgm:t>
        <a:bodyPr/>
        <a:lstStyle/>
        <a:p>
          <a:r>
            <a:rPr lang="ru-RU" sz="1300" b="1" i="1" dirty="0" smtClean="0">
              <a:solidFill>
                <a:schemeClr val="accent2">
                  <a:lumMod val="50000"/>
                </a:schemeClr>
              </a:solidFill>
            </a:rPr>
            <a:t>УФК по Республике Северная Осетия- Алания </a:t>
          </a:r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(1000)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D1A34BCF-E5FA-4E55-960A-EFFF5B95CABB}" type="parTrans" cxnId="{C08F4E09-726C-4B70-ABB2-B96FF35511A7}">
      <dgm:prSet/>
      <dgm:spPr/>
      <dgm:t>
        <a:bodyPr/>
        <a:lstStyle/>
        <a:p>
          <a:endParaRPr lang="ru-RU"/>
        </a:p>
      </dgm:t>
    </dgm:pt>
    <dgm:pt modelId="{009EBAFA-CC63-4BB2-A91E-40BA68AC94FC}" type="sibTrans" cxnId="{C08F4E09-726C-4B70-ABB2-B96FF35511A7}">
      <dgm:prSet/>
      <dgm:spPr/>
      <dgm:t>
        <a:bodyPr/>
        <a:lstStyle/>
        <a:p>
          <a:endParaRPr lang="ru-RU"/>
        </a:p>
      </dgm:t>
    </dgm:pt>
    <dgm:pt modelId="{07FEB128-6FA4-4B4A-B525-D600C0DCF470}">
      <dgm:prSet custT="1"/>
      <dgm:spPr/>
      <dgm:t>
        <a:bodyPr/>
        <a:lstStyle/>
        <a:p>
          <a:r>
            <a:rPr lang="ru-RU" sz="1300" b="1" i="1" dirty="0" smtClean="0">
              <a:solidFill>
                <a:schemeClr val="accent2">
                  <a:lumMod val="50000"/>
                </a:schemeClr>
              </a:solidFill>
            </a:rPr>
            <a:t>УФК по Калининградской области </a:t>
          </a:r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(3500) 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7273D9C4-8457-4027-A100-AF9EC67DBF51}" type="parTrans" cxnId="{6054D142-DCFF-4F03-9B52-7E748DC55FF0}">
      <dgm:prSet/>
      <dgm:spPr/>
      <dgm:t>
        <a:bodyPr/>
        <a:lstStyle/>
        <a:p>
          <a:endParaRPr lang="ru-RU"/>
        </a:p>
      </dgm:t>
    </dgm:pt>
    <dgm:pt modelId="{C7AD9ED4-A984-488D-93A1-4B69179039DA}" type="sibTrans" cxnId="{6054D142-DCFF-4F03-9B52-7E748DC55FF0}">
      <dgm:prSet/>
      <dgm:spPr/>
      <dgm:t>
        <a:bodyPr/>
        <a:lstStyle/>
        <a:p>
          <a:endParaRPr lang="ru-RU"/>
        </a:p>
      </dgm:t>
    </dgm:pt>
    <dgm:pt modelId="{03133444-AFFE-4404-AF36-EC8507937ED2}">
      <dgm:prSet custT="1"/>
      <dgm:spPr/>
      <dgm:t>
        <a:bodyPr/>
        <a:lstStyle/>
        <a:p>
          <a:r>
            <a:rPr lang="ru-RU" sz="1300" b="1" i="1" dirty="0" smtClean="0">
              <a:solidFill>
                <a:schemeClr val="accent2">
                  <a:lumMod val="50000"/>
                </a:schemeClr>
              </a:solidFill>
            </a:rPr>
            <a:t>УФК по Московской области </a:t>
          </a:r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(4800)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E6455E26-0A8F-4EDE-8EAC-F6A42861247E}" type="parTrans" cxnId="{584DDF9D-DB20-4D51-B3D5-E1B00B9A3436}">
      <dgm:prSet/>
      <dgm:spPr/>
      <dgm:t>
        <a:bodyPr/>
        <a:lstStyle/>
        <a:p>
          <a:endParaRPr lang="ru-RU"/>
        </a:p>
      </dgm:t>
    </dgm:pt>
    <dgm:pt modelId="{EC215CDB-200A-4643-AF2F-5B1E7EAF5555}" type="sibTrans" cxnId="{584DDF9D-DB20-4D51-B3D5-E1B00B9A3436}">
      <dgm:prSet/>
      <dgm:spPr/>
      <dgm:t>
        <a:bodyPr/>
        <a:lstStyle/>
        <a:p>
          <a:endParaRPr lang="ru-RU"/>
        </a:p>
      </dgm:t>
    </dgm:pt>
    <dgm:pt modelId="{40D6A93B-8CC9-48F5-A7A1-E7E231D9039B}">
      <dgm:prSet custT="1"/>
      <dgm:spPr/>
      <dgm:t>
        <a:bodyPr/>
        <a:lstStyle/>
        <a:p>
          <a:r>
            <a:rPr lang="ru-RU" sz="1300" b="1" i="1" dirty="0" smtClean="0">
              <a:solidFill>
                <a:schemeClr val="accent2">
                  <a:lumMod val="50000"/>
                </a:schemeClr>
              </a:solidFill>
            </a:rPr>
            <a:t>УФК по Саратовской области </a:t>
          </a:r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(6000)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8880177A-36E4-4B55-A705-423285DB57CA}" type="parTrans" cxnId="{5DFBB3E8-29DC-4F3F-A09B-20B15C07866C}">
      <dgm:prSet/>
      <dgm:spPr/>
      <dgm:t>
        <a:bodyPr/>
        <a:lstStyle/>
        <a:p>
          <a:endParaRPr lang="ru-RU"/>
        </a:p>
      </dgm:t>
    </dgm:pt>
    <dgm:pt modelId="{ED86481A-8D61-475A-B4F0-B20ECBCCB925}" type="sibTrans" cxnId="{5DFBB3E8-29DC-4F3F-A09B-20B15C07866C}">
      <dgm:prSet/>
      <dgm:spPr/>
      <dgm:t>
        <a:bodyPr/>
        <a:lstStyle/>
        <a:p>
          <a:endParaRPr lang="ru-RU"/>
        </a:p>
      </dgm:t>
    </dgm:pt>
    <dgm:pt modelId="{49734657-1303-4788-9EF1-949C08657D96}">
      <dgm:prSet custT="1"/>
      <dgm:spPr/>
      <dgm:t>
        <a:bodyPr/>
        <a:lstStyle/>
        <a:p>
          <a:r>
            <a:rPr lang="ru-RU" sz="1300" b="1" i="1" dirty="0" smtClean="0">
              <a:solidFill>
                <a:schemeClr val="accent2">
                  <a:lumMod val="50000"/>
                </a:schemeClr>
              </a:solidFill>
            </a:rPr>
            <a:t>УФК по Свердловской области </a:t>
          </a:r>
          <a:r>
            <a:rPr lang="ru-RU" sz="1200" b="1" i="1" dirty="0" smtClean="0">
              <a:solidFill>
                <a:schemeClr val="accent2">
                  <a:lumMod val="50000"/>
                </a:schemeClr>
              </a:solidFill>
            </a:rPr>
            <a:t>(6200)</a:t>
          </a:r>
          <a:endParaRPr lang="ru-RU" sz="12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8BE7CFDB-3908-40D2-9A45-A3B9EF5CD9FB}" type="parTrans" cxnId="{C7BC8758-5BC5-4EB1-921F-FC3B2B467765}">
      <dgm:prSet/>
      <dgm:spPr/>
      <dgm:t>
        <a:bodyPr/>
        <a:lstStyle/>
        <a:p>
          <a:endParaRPr lang="ru-RU"/>
        </a:p>
      </dgm:t>
    </dgm:pt>
    <dgm:pt modelId="{06E924B1-C229-44C5-A322-7E603069E358}" type="sibTrans" cxnId="{C7BC8758-5BC5-4EB1-921F-FC3B2B467765}">
      <dgm:prSet/>
      <dgm:spPr/>
      <dgm:t>
        <a:bodyPr/>
        <a:lstStyle/>
        <a:p>
          <a:endParaRPr lang="ru-RU"/>
        </a:p>
      </dgm:t>
    </dgm:pt>
    <dgm:pt modelId="{D2B97D43-02B0-4CF7-B154-84C31A2B8311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sz="8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2B97E892-074C-4486-8144-ACFB03E53F10}" type="parTrans" cxnId="{0ED1E258-C2B3-468C-B0B1-E88BF9C1CB5C}">
      <dgm:prSet/>
      <dgm:spPr/>
      <dgm:t>
        <a:bodyPr/>
        <a:lstStyle/>
        <a:p>
          <a:endParaRPr lang="ru-RU"/>
        </a:p>
      </dgm:t>
    </dgm:pt>
    <dgm:pt modelId="{24C3E376-F739-4244-9597-D6681C909B91}" type="sibTrans" cxnId="{0ED1E258-C2B3-468C-B0B1-E88BF9C1CB5C}">
      <dgm:prSet/>
      <dgm:spPr/>
      <dgm:t>
        <a:bodyPr/>
        <a:lstStyle/>
        <a:p>
          <a:endParaRPr lang="ru-RU"/>
        </a:p>
      </dgm:t>
    </dgm:pt>
    <dgm:pt modelId="{1D026F23-89BB-457E-908B-8307F467CFD6}">
      <dgm:prSet custT="1"/>
      <dgm:spPr/>
      <dgm:t>
        <a:bodyPr/>
        <a:lstStyle/>
        <a:p>
          <a:endParaRPr lang="ru-RU" sz="8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3A66F48A-898D-495B-B984-1DE97C028742}" type="parTrans" cxnId="{A205AA57-DE04-4242-A206-6A0FFD96DB62}">
      <dgm:prSet/>
      <dgm:spPr/>
      <dgm:t>
        <a:bodyPr/>
        <a:lstStyle/>
        <a:p>
          <a:endParaRPr lang="ru-RU"/>
        </a:p>
      </dgm:t>
    </dgm:pt>
    <dgm:pt modelId="{EAB86404-52F3-4B2E-A173-32B5A8DD22EA}" type="sibTrans" cxnId="{A205AA57-DE04-4242-A206-6A0FFD96DB62}">
      <dgm:prSet/>
      <dgm:spPr/>
      <dgm:t>
        <a:bodyPr/>
        <a:lstStyle/>
        <a:p>
          <a:endParaRPr lang="ru-RU"/>
        </a:p>
      </dgm:t>
    </dgm:pt>
    <dgm:pt modelId="{A225F107-7984-4E93-A08F-4D1C7329C31A}">
      <dgm:prSet custT="1"/>
      <dgm:spPr/>
      <dgm:t>
        <a:bodyPr/>
        <a:lstStyle/>
        <a:p>
          <a:endParaRPr lang="ru-RU" sz="8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C87833DD-9D2F-4CB3-8866-2E7BB26B65E2}" type="parTrans" cxnId="{D6300061-6CCB-4626-954B-966EFC62EA67}">
      <dgm:prSet/>
      <dgm:spPr/>
      <dgm:t>
        <a:bodyPr/>
        <a:lstStyle/>
        <a:p>
          <a:endParaRPr lang="ru-RU"/>
        </a:p>
      </dgm:t>
    </dgm:pt>
    <dgm:pt modelId="{FCE65B4F-A14A-4204-8C28-76DDC7133763}" type="sibTrans" cxnId="{D6300061-6CCB-4626-954B-966EFC62EA67}">
      <dgm:prSet/>
      <dgm:spPr/>
      <dgm:t>
        <a:bodyPr/>
        <a:lstStyle/>
        <a:p>
          <a:endParaRPr lang="ru-RU"/>
        </a:p>
      </dgm:t>
    </dgm:pt>
    <dgm:pt modelId="{8DDACBAD-A3CA-4FA6-87C0-D6C3777A0583}">
      <dgm:prSet custT="1"/>
      <dgm:spPr/>
      <dgm:t>
        <a:bodyPr/>
        <a:lstStyle/>
        <a:p>
          <a:endParaRPr lang="ru-RU" sz="8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146AA5A6-AB5F-4152-B76F-D13C5BB86E7D}" type="parTrans" cxnId="{5DDE4E89-0E7D-484C-B9C9-1F851EDCD9A1}">
      <dgm:prSet/>
      <dgm:spPr/>
      <dgm:t>
        <a:bodyPr/>
        <a:lstStyle/>
        <a:p>
          <a:endParaRPr lang="ru-RU"/>
        </a:p>
      </dgm:t>
    </dgm:pt>
    <dgm:pt modelId="{4F423473-A2DA-4A48-B4E2-930F896C34E2}" type="sibTrans" cxnId="{5DDE4E89-0E7D-484C-B9C9-1F851EDCD9A1}">
      <dgm:prSet/>
      <dgm:spPr/>
      <dgm:t>
        <a:bodyPr/>
        <a:lstStyle/>
        <a:p>
          <a:endParaRPr lang="ru-RU"/>
        </a:p>
      </dgm:t>
    </dgm:pt>
    <dgm:pt modelId="{AADF9F50-4558-4862-AC65-CF03B66AAAEB}">
      <dgm:prSet custT="1"/>
      <dgm:spPr/>
      <dgm:t>
        <a:bodyPr/>
        <a:lstStyle/>
        <a:p>
          <a:endParaRPr lang="ru-RU" sz="8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91FE5C96-D8FC-4429-8D50-068E1C79295A}" type="parTrans" cxnId="{1896E9FB-0908-4EE0-A73A-FDAADA05D143}">
      <dgm:prSet/>
      <dgm:spPr/>
      <dgm:t>
        <a:bodyPr/>
        <a:lstStyle/>
        <a:p>
          <a:endParaRPr lang="ru-RU"/>
        </a:p>
      </dgm:t>
    </dgm:pt>
    <dgm:pt modelId="{39ADA903-5004-46F2-94A4-C342891AC3A4}" type="sibTrans" cxnId="{1896E9FB-0908-4EE0-A73A-FDAADA05D143}">
      <dgm:prSet/>
      <dgm:spPr/>
      <dgm:t>
        <a:bodyPr/>
        <a:lstStyle/>
        <a:p>
          <a:endParaRPr lang="ru-RU"/>
        </a:p>
      </dgm:t>
    </dgm:pt>
    <dgm:pt modelId="{19FDD631-1E2D-4209-A159-7308B5A7D638}">
      <dgm:prSet custT="1"/>
      <dgm:spPr/>
      <dgm:t>
        <a:bodyPr/>
        <a:lstStyle/>
        <a:p>
          <a:endParaRPr lang="ru-RU" sz="8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ECF0DFA3-2BAD-4673-8112-55D08CFF7B2E}" type="parTrans" cxnId="{A78DEFF6-9E63-412B-A63B-449CE721001A}">
      <dgm:prSet/>
      <dgm:spPr/>
      <dgm:t>
        <a:bodyPr/>
        <a:lstStyle/>
        <a:p>
          <a:endParaRPr lang="ru-RU"/>
        </a:p>
      </dgm:t>
    </dgm:pt>
    <dgm:pt modelId="{54CA2E95-DDF2-4A6E-BC76-9304A261C62F}" type="sibTrans" cxnId="{A78DEFF6-9E63-412B-A63B-449CE721001A}">
      <dgm:prSet/>
      <dgm:spPr/>
      <dgm:t>
        <a:bodyPr/>
        <a:lstStyle/>
        <a:p>
          <a:endParaRPr lang="ru-RU"/>
        </a:p>
      </dgm:t>
    </dgm:pt>
    <dgm:pt modelId="{F468B080-9771-49FC-9A62-35042052D112}">
      <dgm:prSet phldrT="[Текст]" custT="1"/>
      <dgm:spPr>
        <a:blipFill rotWithShape="0">
          <a:blip xmlns:r="http://schemas.openxmlformats.org/officeDocument/2006/relationships" r:embed="rId1">
            <a:lum bright="70000" contrast="-70000"/>
          </a:blip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sz="13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72880C29-6A1A-4740-AAB9-BC95BC0511F4}" type="parTrans" cxnId="{CD86AD42-2BE3-48C8-8526-144110231318}">
      <dgm:prSet/>
      <dgm:spPr/>
      <dgm:t>
        <a:bodyPr/>
        <a:lstStyle/>
        <a:p>
          <a:endParaRPr lang="ru-RU"/>
        </a:p>
      </dgm:t>
    </dgm:pt>
    <dgm:pt modelId="{8F3D5E33-5EAD-41E6-90D3-1F63CFFD2EDA}" type="sibTrans" cxnId="{CD86AD42-2BE3-48C8-8526-144110231318}">
      <dgm:prSet/>
      <dgm:spPr/>
      <dgm:t>
        <a:bodyPr/>
        <a:lstStyle/>
        <a:p>
          <a:endParaRPr lang="ru-RU"/>
        </a:p>
      </dgm:t>
    </dgm:pt>
    <dgm:pt modelId="{97D9A9EA-B2EE-46F2-9FCD-55C0038E26C1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sz="13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40677372-552F-4727-BD1C-1B47A89F2042}" type="parTrans" cxnId="{71AB3E65-73EB-4A01-BAB8-8E2E40096767}">
      <dgm:prSet/>
      <dgm:spPr/>
      <dgm:t>
        <a:bodyPr/>
        <a:lstStyle/>
        <a:p>
          <a:endParaRPr lang="ru-RU"/>
        </a:p>
      </dgm:t>
    </dgm:pt>
    <dgm:pt modelId="{7229947B-74BD-4F40-9D46-8FDDB91ABAF9}" type="sibTrans" cxnId="{71AB3E65-73EB-4A01-BAB8-8E2E40096767}">
      <dgm:prSet/>
      <dgm:spPr/>
      <dgm:t>
        <a:bodyPr/>
        <a:lstStyle/>
        <a:p>
          <a:endParaRPr lang="ru-RU"/>
        </a:p>
      </dgm:t>
    </dgm:pt>
    <dgm:pt modelId="{DA1F372B-F3E3-49A3-AC55-FF65A1E26D3F}">
      <dgm:prSet phldrT="[Текст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sz="13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654FAD5F-0EBA-4B82-BD6E-8D47EE4A014E}" type="parTrans" cxnId="{47932D40-9EEA-4E4E-8C28-AE8E373D7D80}">
      <dgm:prSet/>
      <dgm:spPr/>
      <dgm:t>
        <a:bodyPr/>
        <a:lstStyle/>
        <a:p>
          <a:endParaRPr lang="ru-RU"/>
        </a:p>
      </dgm:t>
    </dgm:pt>
    <dgm:pt modelId="{6A6B2F7C-0D5B-4471-A5C1-48CA08D72FCE}" type="sibTrans" cxnId="{47932D40-9EEA-4E4E-8C28-AE8E373D7D80}">
      <dgm:prSet/>
      <dgm:spPr/>
      <dgm:t>
        <a:bodyPr/>
        <a:lstStyle/>
        <a:p>
          <a:endParaRPr lang="ru-RU"/>
        </a:p>
      </dgm:t>
    </dgm:pt>
    <dgm:pt modelId="{37A8A5F3-5D8A-4261-B68C-12AA651C8D7A}" type="pres">
      <dgm:prSet presAssocID="{B9891507-7DB8-4211-A10E-35BE7408DB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D6714E-E4EF-4942-8479-EF616D3F2C6C}" type="pres">
      <dgm:prSet presAssocID="{0BEE44DA-09BE-4DF2-B9F2-7D0B125CF7B6}" presName="composit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7C182520-8107-402F-AE76-A7EAD3612473}" type="pres">
      <dgm:prSet presAssocID="{0BEE44DA-09BE-4DF2-B9F2-7D0B125CF7B6}" presName="parTx" presStyleLbl="alignNode1" presStyleIdx="0" presStyleCnt="2" custScaleX="41167" custScaleY="108854" custLinFactNeighborX="-1253" custLinFactNeighborY="10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589DE-4A2A-4B97-BC19-EC975E6BFFEB}" type="pres">
      <dgm:prSet presAssocID="{0BEE44DA-09BE-4DF2-B9F2-7D0B125CF7B6}" presName="desTx" presStyleLbl="alignAccFollowNode1" presStyleIdx="0" presStyleCnt="2" custScaleX="41167" custScaleY="100000" custLinFactNeighborX="-1253" custLinFactNeighborY="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404C2-29BA-47F5-8D03-817E874A2EC9}" type="pres">
      <dgm:prSet presAssocID="{DF4DBEA0-BD23-46CD-A306-483D121954AE}" presName="spac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88733708-29A2-4302-9A21-43257461F01A}" type="pres">
      <dgm:prSet presAssocID="{0EEEE247-0312-4C96-B04C-E8F69444C2BA}" presName="composite" presStyleCnt="0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32ECDDA5-E3AF-4FB9-8B0E-543303A18DD3}" type="pres">
      <dgm:prSet presAssocID="{0EEEE247-0312-4C96-B04C-E8F69444C2BA}" presName="parTx" presStyleLbl="alignNode1" presStyleIdx="1" presStyleCnt="2" custScaleX="40701" custScaleY="108854" custLinFactNeighborX="1253" custLinFactNeighborY="93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04B35-C982-4D41-ABD7-84F8D4C47FBE}" type="pres">
      <dgm:prSet presAssocID="{0EEEE247-0312-4C96-B04C-E8F69444C2BA}" presName="desTx" presStyleLbl="alignAccFollowNode1" presStyleIdx="1" presStyleCnt="2" custScaleX="40701" custScaleY="100000" custLinFactNeighborX="1253" custLinFactNeighborY="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BC8758-5BC5-4EB1-921F-FC3B2B467765}" srcId="{0BEE44DA-09BE-4DF2-B9F2-7D0B125CF7B6}" destId="{49734657-1303-4788-9EF1-949C08657D96}" srcOrd="15" destOrd="0" parTransId="{8BE7CFDB-3908-40D2-9A45-A3B9EF5CD9FB}" sibTransId="{06E924B1-C229-44C5-A322-7E603069E358}"/>
    <dgm:cxn modelId="{8931FFBE-22CD-4732-A495-3275A8681161}" type="presOf" srcId="{D4860E45-488D-431B-B440-8C1B35248DC6}" destId="{8A504B35-C982-4D41-ABD7-84F8D4C47FBE}" srcOrd="0" destOrd="13" presId="urn:microsoft.com/office/officeart/2005/8/layout/hList1"/>
    <dgm:cxn modelId="{5DDE4E89-0E7D-484C-B9C9-1F851EDCD9A1}" srcId="{0BEE44DA-09BE-4DF2-B9F2-7D0B125CF7B6}" destId="{8DDACBAD-A3CA-4FA6-87C0-D6C3777A0583}" srcOrd="10" destOrd="0" parTransId="{146AA5A6-AB5F-4152-B76F-D13C5BB86E7D}" sibTransId="{4F423473-A2DA-4A48-B4E2-930F896C34E2}"/>
    <dgm:cxn modelId="{CCB7A59B-7BFC-46D1-8DAC-5BF561CB0F4E}" type="presOf" srcId="{4CDC988B-C362-4A93-906A-4502A33CC12B}" destId="{8A504B35-C982-4D41-ABD7-84F8D4C47FBE}" srcOrd="0" destOrd="15" presId="urn:microsoft.com/office/officeart/2005/8/layout/hList1"/>
    <dgm:cxn modelId="{5AC73679-A816-47AD-9394-4C3CDD0E992B}" type="presOf" srcId="{3710D00B-B889-46D3-8F4D-1B8914C5C5FF}" destId="{8A504B35-C982-4D41-ABD7-84F8D4C47FBE}" srcOrd="0" destOrd="18" presId="urn:microsoft.com/office/officeart/2005/8/layout/hList1"/>
    <dgm:cxn modelId="{720DFDA6-C92F-4531-82E7-3CA1C72728FC}" srcId="{B9891507-7DB8-4211-A10E-35BE7408DB1D}" destId="{0BEE44DA-09BE-4DF2-B9F2-7D0B125CF7B6}" srcOrd="0" destOrd="0" parTransId="{E1A297C4-ECDF-4183-B299-12B07B2289C8}" sibTransId="{DF4DBEA0-BD23-46CD-A306-483D121954AE}"/>
    <dgm:cxn modelId="{40919AC4-83CB-44D5-9889-64B4F1D18F90}" srcId="{0EEEE247-0312-4C96-B04C-E8F69444C2BA}" destId="{92AAE633-71BC-4DED-9EE4-4A02885362ED}" srcOrd="11" destOrd="0" parTransId="{C45EF037-6639-4650-85F6-11FB11A5BF7D}" sibTransId="{B809D0EA-D6AB-435B-AE3B-8E29E501644A}"/>
    <dgm:cxn modelId="{F509F694-A68A-46A8-B0F9-BC1BA4E848B1}" type="presOf" srcId="{06DCA0B5-31E1-4ABD-99FC-1034E8979FBE}" destId="{8A504B35-C982-4D41-ABD7-84F8D4C47FBE}" srcOrd="0" destOrd="10" presId="urn:microsoft.com/office/officeart/2005/8/layout/hList1"/>
    <dgm:cxn modelId="{7B4058C6-E67C-4F4A-8F8F-80FB9414A0A5}" srcId="{0EEEE247-0312-4C96-B04C-E8F69444C2BA}" destId="{11667E11-F297-4EBC-A89B-890C5EA5D405}" srcOrd="2" destOrd="0" parTransId="{CFEF04E6-7474-4022-AB9A-18E277FE76A1}" sibTransId="{CDDF0AF9-830F-40BF-A374-24BA8DF45731}"/>
    <dgm:cxn modelId="{22768F43-3813-483F-B2BF-431353697DDD}" type="presOf" srcId="{0EEEE247-0312-4C96-B04C-E8F69444C2BA}" destId="{32ECDDA5-E3AF-4FB9-8B0E-543303A18DD3}" srcOrd="0" destOrd="0" presId="urn:microsoft.com/office/officeart/2005/8/layout/hList1"/>
    <dgm:cxn modelId="{DBA412F6-D672-4506-84FB-3C75C383F857}" srcId="{0EEEE247-0312-4C96-B04C-E8F69444C2BA}" destId="{57E9E240-2418-4092-9C12-24B7BD61482C}" srcOrd="20" destOrd="0" parTransId="{746D17D8-BFAD-401A-A0FB-F31294E8553A}" sibTransId="{F285EEA6-D904-4E7A-9C97-8526FC2C289E}"/>
    <dgm:cxn modelId="{F28DBB4B-8781-4982-AC8B-F517C5233EFB}" type="presOf" srcId="{7080A35C-53B6-428A-9B8E-C3D23B6B4561}" destId="{8A504B35-C982-4D41-ABD7-84F8D4C47FBE}" srcOrd="0" destOrd="14" presId="urn:microsoft.com/office/officeart/2005/8/layout/hList1"/>
    <dgm:cxn modelId="{C08F4E09-726C-4B70-ABB2-B96FF35511A7}" srcId="{0BEE44DA-09BE-4DF2-B9F2-7D0B125CF7B6}" destId="{AC60ABCC-70AB-4441-B9F2-A3E5AA6DFC55}" srcOrd="7" destOrd="0" parTransId="{D1A34BCF-E5FA-4E55-960A-EFFF5B95CABB}" sibTransId="{009EBAFA-CC63-4BB2-A91E-40BA68AC94FC}"/>
    <dgm:cxn modelId="{13C24AD8-40EF-46E4-99AC-7D07D9D6CF0D}" srcId="{0EEEE247-0312-4C96-B04C-E8F69444C2BA}" destId="{1D8AB744-9DE6-4F50-9124-F32176F5641C}" srcOrd="16" destOrd="0" parTransId="{9A918B81-7994-4B40-980B-83B2B6E77481}" sibTransId="{6A3986F9-D292-4A1B-BA1B-66F79BE32CE2}"/>
    <dgm:cxn modelId="{D0A2897A-2892-42A3-866E-A17981C6019A}" srcId="{0EEEE247-0312-4C96-B04C-E8F69444C2BA}" destId="{A9E63894-CD4A-4CEB-94FB-47FC65BB9A36}" srcOrd="17" destOrd="0" parTransId="{AA96B60C-394D-4372-A6B7-D78F6DC7CD66}" sibTransId="{A39EE991-42CF-40D0-9123-CC4399F83CD3}"/>
    <dgm:cxn modelId="{BE8A3FF2-D622-4CCB-93FF-8D4CF2C8495E}" type="presOf" srcId="{F468B080-9771-49FC-9A62-35042052D112}" destId="{628589DE-4A2A-4B97-BC19-EC975E6BFFEB}" srcOrd="0" destOrd="0" presId="urn:microsoft.com/office/officeart/2005/8/layout/hList1"/>
    <dgm:cxn modelId="{76643447-EBF2-49A0-9111-1CBF7C984142}" srcId="{0EEEE247-0312-4C96-B04C-E8F69444C2BA}" destId="{4CDC988B-C362-4A93-906A-4502A33CC12B}" srcOrd="15" destOrd="0" parTransId="{101AF5FB-A821-4FFD-9114-3475521B4477}" sibTransId="{4B9B10AE-E0A5-4F4A-89AD-1A19B2189D2A}"/>
    <dgm:cxn modelId="{C788316F-75AD-418F-92DC-4D0DDE9A6578}" type="presOf" srcId="{85563A21-CAC3-41DD-9895-8EA97151F976}" destId="{8A504B35-C982-4D41-ABD7-84F8D4C47FBE}" srcOrd="0" destOrd="6" presId="urn:microsoft.com/office/officeart/2005/8/layout/hList1"/>
    <dgm:cxn modelId="{BED5CF8D-8B31-4DBE-93C2-55830E42BA3C}" srcId="{0EEEE247-0312-4C96-B04C-E8F69444C2BA}" destId="{B166D875-2466-4863-9536-1BA2DCAD677E}" srcOrd="9" destOrd="0" parTransId="{C39C7B1D-097D-46FF-B223-E709737B87BA}" sibTransId="{B1CC5CF5-AA8A-4137-8546-86C339405EE3}"/>
    <dgm:cxn modelId="{A3F5E79B-BA2E-4E59-9BCC-EB41AD73D28C}" type="presOf" srcId="{EC48E097-4DC9-4B37-ABCF-2A9F9CAAD7EF}" destId="{8A504B35-C982-4D41-ABD7-84F8D4C47FBE}" srcOrd="0" destOrd="8" presId="urn:microsoft.com/office/officeart/2005/8/layout/hList1"/>
    <dgm:cxn modelId="{8808DDB2-FF55-4A43-BAAF-E1D7032AABF7}" type="presOf" srcId="{94A7B012-0947-4A6F-A1D6-BBD0D16D04AD}" destId="{8A504B35-C982-4D41-ABD7-84F8D4C47FBE}" srcOrd="0" destOrd="12" presId="urn:microsoft.com/office/officeart/2005/8/layout/hList1"/>
    <dgm:cxn modelId="{D6300061-6CCB-4626-954B-966EFC62EA67}" srcId="{0BEE44DA-09BE-4DF2-B9F2-7D0B125CF7B6}" destId="{A225F107-7984-4E93-A08F-4D1C7329C31A}" srcOrd="8" destOrd="0" parTransId="{C87833DD-9D2F-4CB3-8866-2E7BB26B65E2}" sibTransId="{FCE65B4F-A14A-4204-8C28-76DDC7133763}"/>
    <dgm:cxn modelId="{875D340C-D6DB-418F-8FCA-771B928B84CE}" type="presOf" srcId="{92AAE633-71BC-4DED-9EE4-4A02885362ED}" destId="{8A504B35-C982-4D41-ABD7-84F8D4C47FBE}" srcOrd="0" destOrd="11" presId="urn:microsoft.com/office/officeart/2005/8/layout/hList1"/>
    <dgm:cxn modelId="{40DD101A-3904-4497-8EFD-6FEF86DF4AAC}" type="presOf" srcId="{0BEE44DA-09BE-4DF2-B9F2-7D0B125CF7B6}" destId="{7C182520-8107-402F-AE76-A7EAD3612473}" srcOrd="0" destOrd="0" presId="urn:microsoft.com/office/officeart/2005/8/layout/hList1"/>
    <dgm:cxn modelId="{54788A18-C56A-419F-817F-4CBEB4DB7651}" srcId="{0EEEE247-0312-4C96-B04C-E8F69444C2BA}" destId="{A3A1B676-02E7-4CBC-A088-9D458BF2008B}" srcOrd="0" destOrd="0" parTransId="{ABAFCAB5-7BCE-4550-897D-D2F4974CEF92}" sibTransId="{181936AA-D7C5-4BD8-8449-AA221E089D70}"/>
    <dgm:cxn modelId="{94A678AE-F9FB-4A9D-BF1E-507849E66875}" type="presOf" srcId="{40D6A93B-8CC9-48F5-A7A1-E7E231D9039B}" destId="{628589DE-4A2A-4B97-BC19-EC975E6BFFEB}" srcOrd="0" destOrd="13" presId="urn:microsoft.com/office/officeart/2005/8/layout/hList1"/>
    <dgm:cxn modelId="{98B06394-367D-404C-A9C2-2D84737006D4}" type="presOf" srcId="{A225F107-7984-4E93-A08F-4D1C7329C31A}" destId="{628589DE-4A2A-4B97-BC19-EC975E6BFFEB}" srcOrd="0" destOrd="8" presId="urn:microsoft.com/office/officeart/2005/8/layout/hList1"/>
    <dgm:cxn modelId="{7A80596A-577C-4BD5-8035-E4CCC2854245}" srcId="{0EEEE247-0312-4C96-B04C-E8F69444C2BA}" destId="{85563A21-CAC3-41DD-9895-8EA97151F976}" srcOrd="6" destOrd="0" parTransId="{66025D84-5A83-40E6-A99A-49B55924AC48}" sibTransId="{ADBA2658-C3F7-4D8B-A6D4-C8304B92C2C5}"/>
    <dgm:cxn modelId="{401B57B7-5466-420D-882B-CB7BEA14DA26}" type="presOf" srcId="{D2B97D43-02B0-4CF7-B154-84C31A2B8311}" destId="{628589DE-4A2A-4B97-BC19-EC975E6BFFEB}" srcOrd="0" destOrd="4" presId="urn:microsoft.com/office/officeart/2005/8/layout/hList1"/>
    <dgm:cxn modelId="{A78DEFF6-9E63-412B-A63B-449CE721001A}" srcId="{0BEE44DA-09BE-4DF2-B9F2-7D0B125CF7B6}" destId="{19FDD631-1E2D-4209-A159-7308B5A7D638}" srcOrd="14" destOrd="0" parTransId="{ECF0DFA3-2BAD-4673-8112-55D08CFF7B2E}" sibTransId="{54CA2E95-DDF2-4A6E-BC76-9304A261C62F}"/>
    <dgm:cxn modelId="{C8BC573C-169E-4CE8-9FEB-2A214A2DDF56}" type="presOf" srcId="{1D8AB744-9DE6-4F50-9124-F32176F5641C}" destId="{8A504B35-C982-4D41-ABD7-84F8D4C47FBE}" srcOrd="0" destOrd="16" presId="urn:microsoft.com/office/officeart/2005/8/layout/hList1"/>
    <dgm:cxn modelId="{4C9C3820-744C-4A48-B400-53FFCDD389B1}" type="presOf" srcId="{B801F281-D954-41C6-BFE7-D6AD3C5F3198}" destId="{8A504B35-C982-4D41-ABD7-84F8D4C47FBE}" srcOrd="0" destOrd="4" presId="urn:microsoft.com/office/officeart/2005/8/layout/hList1"/>
    <dgm:cxn modelId="{8433A1E0-D5AE-4926-91B7-8EE31D177899}" type="presOf" srcId="{AADF9F50-4558-4862-AC65-CF03B66AAAEB}" destId="{628589DE-4A2A-4B97-BC19-EC975E6BFFEB}" srcOrd="0" destOrd="12" presId="urn:microsoft.com/office/officeart/2005/8/layout/hList1"/>
    <dgm:cxn modelId="{855F8AFB-B37B-46A9-8834-DD7BB51AEBAE}" srcId="{0BEE44DA-09BE-4DF2-B9F2-7D0B125CF7B6}" destId="{C905E43B-7C49-4712-9FCB-36C236461629}" srcOrd="5" destOrd="0" parTransId="{CB754073-9180-4C9D-AF67-0477D3570A64}" sibTransId="{E1AF3CDF-7D61-425B-9A51-AE3D3492FA76}"/>
    <dgm:cxn modelId="{123DBDE5-25A0-4A46-874C-EE33899223E3}" type="presOf" srcId="{A3A1B676-02E7-4CBC-A088-9D458BF2008B}" destId="{8A504B35-C982-4D41-ABD7-84F8D4C47FBE}" srcOrd="0" destOrd="0" presId="urn:microsoft.com/office/officeart/2005/8/layout/hList1"/>
    <dgm:cxn modelId="{256FD4D8-97FE-4871-9404-FC3A67FB898A}" srcId="{0EEEE247-0312-4C96-B04C-E8F69444C2BA}" destId="{EC48E097-4DC9-4B37-ABCF-2A9F9CAAD7EF}" srcOrd="8" destOrd="0" parTransId="{865DC70C-505A-42BA-BB19-3251B9D88D3E}" sibTransId="{8F2AD457-4B4C-49D7-BE19-119A6B21BBF5}"/>
    <dgm:cxn modelId="{9421DF67-612F-41BE-B474-79839501F729}" srcId="{0EEEE247-0312-4C96-B04C-E8F69444C2BA}" destId="{4DC087DE-C7BE-44C7-A341-709951FBA5F8}" srcOrd="3" destOrd="0" parTransId="{30DCA52E-387D-417B-B721-4099E2DF2D36}" sibTransId="{B3C850E5-7B4D-404C-99E9-D7D1F4351F11}"/>
    <dgm:cxn modelId="{60F0ECB1-2921-43D8-B04B-1AFBC352C747}" type="presOf" srcId="{B9891507-7DB8-4211-A10E-35BE7408DB1D}" destId="{37A8A5F3-5D8A-4261-B68C-12AA651C8D7A}" srcOrd="0" destOrd="0" presId="urn:microsoft.com/office/officeart/2005/8/layout/hList1"/>
    <dgm:cxn modelId="{9C961438-762D-4FAC-BD84-A4E7156F9542}" type="presOf" srcId="{8CB95BA9-B27A-4918-8B50-D1BA78438795}" destId="{628589DE-4A2A-4B97-BC19-EC975E6BFFEB}" srcOrd="0" destOrd="3" presId="urn:microsoft.com/office/officeart/2005/8/layout/hList1"/>
    <dgm:cxn modelId="{9F688A90-0577-4ED7-90EA-A607D26943FB}" srcId="{0EEEE247-0312-4C96-B04C-E8F69444C2BA}" destId="{6B9EE792-95DD-4F93-949B-8C33C44C4FAF}" srcOrd="21" destOrd="0" parTransId="{ACBAA338-681E-49F1-9FD9-75D2CC174016}" sibTransId="{AEB71312-ACCA-4CA2-8C13-847A709E779E}"/>
    <dgm:cxn modelId="{6565607B-9301-4FA8-A637-70FB6C7F2501}" srcId="{0EEEE247-0312-4C96-B04C-E8F69444C2BA}" destId="{B801F281-D954-41C6-BFE7-D6AD3C5F3198}" srcOrd="4" destOrd="0" parTransId="{BABF8FF8-70C4-4054-9D27-67925E400AD0}" sibTransId="{144DB6A5-C17A-4306-A791-3F31A4AD342A}"/>
    <dgm:cxn modelId="{84D6A66C-0C39-4671-828C-FCF889A74993}" type="presOf" srcId="{07FEB128-6FA4-4B4A-B525-D600C0DCF470}" destId="{628589DE-4A2A-4B97-BC19-EC975E6BFFEB}" srcOrd="0" destOrd="9" presId="urn:microsoft.com/office/officeart/2005/8/layout/hList1"/>
    <dgm:cxn modelId="{D81A3BCA-AA46-46E3-AC94-07C198C14F96}" type="presOf" srcId="{8DDACBAD-A3CA-4FA6-87C0-D6C3777A0583}" destId="{628589DE-4A2A-4B97-BC19-EC975E6BFFEB}" srcOrd="0" destOrd="10" presId="urn:microsoft.com/office/officeart/2005/8/layout/hList1"/>
    <dgm:cxn modelId="{15DDB382-5925-4D1D-B81B-86CA710ED556}" type="presOf" srcId="{980C00A8-23DF-4C42-95DA-F7973923DADE}" destId="{8A504B35-C982-4D41-ABD7-84F8D4C47FBE}" srcOrd="0" destOrd="1" presId="urn:microsoft.com/office/officeart/2005/8/layout/hList1"/>
    <dgm:cxn modelId="{44C61071-82B9-4393-8C53-CFC56502FD06}" type="presOf" srcId="{C905E43B-7C49-4712-9FCB-36C236461629}" destId="{628589DE-4A2A-4B97-BC19-EC975E6BFFEB}" srcOrd="0" destOrd="5" presId="urn:microsoft.com/office/officeart/2005/8/layout/hList1"/>
    <dgm:cxn modelId="{4B347967-A0A9-4828-ABF1-C087AF584AE6}" type="presOf" srcId="{1D026F23-89BB-457E-908B-8307F467CFD6}" destId="{628589DE-4A2A-4B97-BC19-EC975E6BFFEB}" srcOrd="0" destOrd="6" presId="urn:microsoft.com/office/officeart/2005/8/layout/hList1"/>
    <dgm:cxn modelId="{1896E9FB-0908-4EE0-A73A-FDAADA05D143}" srcId="{0BEE44DA-09BE-4DF2-B9F2-7D0B125CF7B6}" destId="{AADF9F50-4558-4862-AC65-CF03B66AAAEB}" srcOrd="12" destOrd="0" parTransId="{91FE5C96-D8FC-4429-8D50-068E1C79295A}" sibTransId="{39ADA903-5004-46F2-94A4-C342891AC3A4}"/>
    <dgm:cxn modelId="{8337DC42-F36A-4913-A756-9F525703A22F}" srcId="{0EEEE247-0312-4C96-B04C-E8F69444C2BA}" destId="{94A7B012-0947-4A6F-A1D6-BBD0D16D04AD}" srcOrd="12" destOrd="0" parTransId="{1B14E2D1-666C-4644-A215-53F452D310E9}" sibTransId="{407A1F99-7E19-4BA8-B742-AB19911A4B92}"/>
    <dgm:cxn modelId="{A205AA57-DE04-4242-A206-6A0FFD96DB62}" srcId="{0BEE44DA-09BE-4DF2-B9F2-7D0B125CF7B6}" destId="{1D026F23-89BB-457E-908B-8307F467CFD6}" srcOrd="6" destOrd="0" parTransId="{3A66F48A-898D-495B-B984-1DE97C028742}" sibTransId="{EAB86404-52F3-4B2E-A173-32B5A8DD22EA}"/>
    <dgm:cxn modelId="{3B1D32AE-FBD3-44B4-B0B4-0A29A03EE62A}" srcId="{0EEEE247-0312-4C96-B04C-E8F69444C2BA}" destId="{980C00A8-23DF-4C42-95DA-F7973923DADE}" srcOrd="1" destOrd="0" parTransId="{F14036EC-E23F-458E-8E0A-A9C57681B477}" sibTransId="{5D2A5276-5FCD-40F9-A69A-AC2205346A56}"/>
    <dgm:cxn modelId="{584DDF9D-DB20-4D51-B3D5-E1B00B9A3436}" srcId="{0BEE44DA-09BE-4DF2-B9F2-7D0B125CF7B6}" destId="{03133444-AFFE-4404-AF36-EC8507937ED2}" srcOrd="11" destOrd="0" parTransId="{E6455E26-0A8F-4EDE-8EAC-F6A42861247E}" sibTransId="{EC215CDB-200A-4643-AF2F-5B1E7EAF5555}"/>
    <dgm:cxn modelId="{6BE4C60E-D705-42E3-9F0C-63A0BD4CF39B}" srcId="{0BEE44DA-09BE-4DF2-B9F2-7D0B125CF7B6}" destId="{8CB95BA9-B27A-4918-8B50-D1BA78438795}" srcOrd="3" destOrd="0" parTransId="{C4FC727A-C1CF-45D8-9894-3EA4A02EFE92}" sibTransId="{A8ED633B-DD82-4CEE-B37F-557F0F310E9F}"/>
    <dgm:cxn modelId="{E8F80AC1-04EC-4966-BEFD-3C091D68287E}" type="presOf" srcId="{97D9A9EA-B2EE-46F2-9FCD-55C0038E26C1}" destId="{628589DE-4A2A-4B97-BC19-EC975E6BFFEB}" srcOrd="0" destOrd="1" presId="urn:microsoft.com/office/officeart/2005/8/layout/hList1"/>
    <dgm:cxn modelId="{21F23F50-DBC5-4354-89D6-6E1E3541D7B3}" srcId="{0EEEE247-0312-4C96-B04C-E8F69444C2BA}" destId="{197A404C-B7D4-4E08-92EA-CBE4125C4AB1}" srcOrd="7" destOrd="0" parTransId="{377B822C-F3B0-4CF4-A78B-C715EF823A69}" sibTransId="{A23B37F5-2442-4C80-8DA3-BEEACE54A0D7}"/>
    <dgm:cxn modelId="{5DFBB3E8-29DC-4F3F-A09B-20B15C07866C}" srcId="{0BEE44DA-09BE-4DF2-B9F2-7D0B125CF7B6}" destId="{40D6A93B-8CC9-48F5-A7A1-E7E231D9039B}" srcOrd="13" destOrd="0" parTransId="{8880177A-36E4-4B55-A705-423285DB57CA}" sibTransId="{ED86481A-8D61-475A-B4F0-B20ECBCCB925}"/>
    <dgm:cxn modelId="{2977C32E-9726-4179-AECB-12FEC1E343B8}" type="presOf" srcId="{6B9EE792-95DD-4F93-949B-8C33C44C4FAF}" destId="{8A504B35-C982-4D41-ABD7-84F8D4C47FBE}" srcOrd="0" destOrd="21" presId="urn:microsoft.com/office/officeart/2005/8/layout/hList1"/>
    <dgm:cxn modelId="{573EC100-7CC1-4EE7-B24E-FCC31A33312B}" type="presOf" srcId="{DA1F372B-F3E3-49A3-AC55-FF65A1E26D3F}" destId="{628589DE-4A2A-4B97-BC19-EC975E6BFFEB}" srcOrd="0" destOrd="2" presId="urn:microsoft.com/office/officeart/2005/8/layout/hList1"/>
    <dgm:cxn modelId="{6CCB96B9-FB4E-4D03-BBF5-8FF5603A4CE2}" type="presOf" srcId="{11667E11-F297-4EBC-A89B-890C5EA5D405}" destId="{8A504B35-C982-4D41-ABD7-84F8D4C47FBE}" srcOrd="0" destOrd="2" presId="urn:microsoft.com/office/officeart/2005/8/layout/hList1"/>
    <dgm:cxn modelId="{408B588E-71BD-40A1-A17D-0B276CFD650C}" type="presOf" srcId="{197A404C-B7D4-4E08-92EA-CBE4125C4AB1}" destId="{8A504B35-C982-4D41-ABD7-84F8D4C47FBE}" srcOrd="0" destOrd="7" presId="urn:microsoft.com/office/officeart/2005/8/layout/hList1"/>
    <dgm:cxn modelId="{0936A99E-9A30-4CB4-BD22-9495773D5982}" type="presOf" srcId="{19FDD631-1E2D-4209-A159-7308B5A7D638}" destId="{628589DE-4A2A-4B97-BC19-EC975E6BFFEB}" srcOrd="0" destOrd="14" presId="urn:microsoft.com/office/officeart/2005/8/layout/hList1"/>
    <dgm:cxn modelId="{F0037B8E-1402-4BAF-B792-9C815E2CC3E6}" type="presOf" srcId="{4DC087DE-C7BE-44C7-A341-709951FBA5F8}" destId="{8A504B35-C982-4D41-ABD7-84F8D4C47FBE}" srcOrd="0" destOrd="3" presId="urn:microsoft.com/office/officeart/2005/8/layout/hList1"/>
    <dgm:cxn modelId="{32DDFCC9-F60D-4D25-AFE7-DCA8DFFB10D4}" type="presOf" srcId="{CA398144-3083-4A00-83B4-C9EF3551A2FC}" destId="{8A504B35-C982-4D41-ABD7-84F8D4C47FBE}" srcOrd="0" destOrd="19" presId="urn:microsoft.com/office/officeart/2005/8/layout/hList1"/>
    <dgm:cxn modelId="{24AD3145-4BAA-423E-AAEE-0F97B9C3A152}" type="presOf" srcId="{A9E63894-CD4A-4CEB-94FB-47FC65BB9A36}" destId="{8A504B35-C982-4D41-ABD7-84F8D4C47FBE}" srcOrd="0" destOrd="17" presId="urn:microsoft.com/office/officeart/2005/8/layout/hList1"/>
    <dgm:cxn modelId="{5D4ED6AC-FCDE-4607-8B8A-D89C31E6CC32}" srcId="{B9891507-7DB8-4211-A10E-35BE7408DB1D}" destId="{0EEEE247-0312-4C96-B04C-E8F69444C2BA}" srcOrd="1" destOrd="0" parTransId="{6191DA16-CEFC-4197-8527-7E4C5679010C}" sibTransId="{C45BA3B4-6516-481A-ADBD-9AD0D70DAC1B}"/>
    <dgm:cxn modelId="{BB4A6DE9-BF3E-4D34-8F6D-606EF38339B5}" type="presOf" srcId="{D505E390-64C9-44C4-A9BB-F4F478778430}" destId="{8A504B35-C982-4D41-ABD7-84F8D4C47FBE}" srcOrd="0" destOrd="22" presId="urn:microsoft.com/office/officeart/2005/8/layout/hList1"/>
    <dgm:cxn modelId="{46248524-22C9-475C-93DF-AE523EAD3198}" type="presOf" srcId="{57E9E240-2418-4092-9C12-24B7BD61482C}" destId="{8A504B35-C982-4D41-ABD7-84F8D4C47FBE}" srcOrd="0" destOrd="20" presId="urn:microsoft.com/office/officeart/2005/8/layout/hList1"/>
    <dgm:cxn modelId="{14597D8A-45DB-4539-85BA-596506F9E8BB}" srcId="{0EEEE247-0312-4C96-B04C-E8F69444C2BA}" destId="{B9198A5C-5E2D-41A9-9429-14E0339CEDB5}" srcOrd="5" destOrd="0" parTransId="{94D61315-8E15-4EE1-888B-A2F8AE5D1C48}" sibTransId="{46482AA8-ECFE-4F28-A772-A1D620F52DAA}"/>
    <dgm:cxn modelId="{3CEB3D01-B6EB-407D-963C-2FC2B73681AB}" type="presOf" srcId="{03133444-AFFE-4404-AF36-EC8507937ED2}" destId="{628589DE-4A2A-4B97-BC19-EC975E6BFFEB}" srcOrd="0" destOrd="11" presId="urn:microsoft.com/office/officeart/2005/8/layout/hList1"/>
    <dgm:cxn modelId="{2DF16895-0989-490D-82F0-373976FFDFBD}" srcId="{0EEEE247-0312-4C96-B04C-E8F69444C2BA}" destId="{CA398144-3083-4A00-83B4-C9EF3551A2FC}" srcOrd="19" destOrd="0" parTransId="{154822EA-83DB-4A0D-8EC9-7D16C09B982B}" sibTransId="{5DA86A05-6E14-45FF-88F4-195F38143AAE}"/>
    <dgm:cxn modelId="{71AB3E65-73EB-4A01-BAB8-8E2E40096767}" srcId="{0BEE44DA-09BE-4DF2-B9F2-7D0B125CF7B6}" destId="{97D9A9EA-B2EE-46F2-9FCD-55C0038E26C1}" srcOrd="1" destOrd="0" parTransId="{40677372-552F-4727-BD1C-1B47A89F2042}" sibTransId="{7229947B-74BD-4F40-9D46-8FDDB91ABAF9}"/>
    <dgm:cxn modelId="{0ED1E258-C2B3-468C-B0B1-E88BF9C1CB5C}" srcId="{0BEE44DA-09BE-4DF2-B9F2-7D0B125CF7B6}" destId="{D2B97D43-02B0-4CF7-B154-84C31A2B8311}" srcOrd="4" destOrd="0" parTransId="{2B97E892-074C-4486-8144-ACFB03E53F10}" sibTransId="{24C3E376-F739-4244-9597-D6681C909B91}"/>
    <dgm:cxn modelId="{027F2B31-593F-4991-AAC6-A773A15A74CB}" type="presOf" srcId="{49734657-1303-4788-9EF1-949C08657D96}" destId="{628589DE-4A2A-4B97-BC19-EC975E6BFFEB}" srcOrd="0" destOrd="15" presId="urn:microsoft.com/office/officeart/2005/8/layout/hList1"/>
    <dgm:cxn modelId="{47932D40-9EEA-4E4E-8C28-AE8E373D7D80}" srcId="{0BEE44DA-09BE-4DF2-B9F2-7D0B125CF7B6}" destId="{DA1F372B-F3E3-49A3-AC55-FF65A1E26D3F}" srcOrd="2" destOrd="0" parTransId="{654FAD5F-0EBA-4B82-BD6E-8D47EE4A014E}" sibTransId="{6A6B2F7C-0D5B-4471-A5C1-48CA08D72FCE}"/>
    <dgm:cxn modelId="{D17AF5A1-CB2D-4906-AF2B-11200F2475FD}" srcId="{0EEEE247-0312-4C96-B04C-E8F69444C2BA}" destId="{06DCA0B5-31E1-4ABD-99FC-1034E8979FBE}" srcOrd="10" destOrd="0" parTransId="{4ECCAD56-ACEB-4387-886A-78241ECD8E2E}" sibTransId="{4EE1BC4F-753E-46F1-A5C9-9DC8A6FC43D4}"/>
    <dgm:cxn modelId="{515E6F91-35A9-4C5C-896B-CCBA52476805}" type="presOf" srcId="{B166D875-2466-4863-9536-1BA2DCAD677E}" destId="{8A504B35-C982-4D41-ABD7-84F8D4C47FBE}" srcOrd="0" destOrd="9" presId="urn:microsoft.com/office/officeart/2005/8/layout/hList1"/>
    <dgm:cxn modelId="{76F52C72-097B-48C2-86C6-819581EB0E6C}" srcId="{0EEEE247-0312-4C96-B04C-E8F69444C2BA}" destId="{3710D00B-B889-46D3-8F4D-1B8914C5C5FF}" srcOrd="18" destOrd="0" parTransId="{95B49AF2-881B-407F-8F7C-1CC6DE225B95}" sibTransId="{493B7C73-CF64-47C7-9CFB-B6ED8047F031}"/>
    <dgm:cxn modelId="{772BC4E9-F02A-481E-A961-D9CA3E796E54}" srcId="{0EEEE247-0312-4C96-B04C-E8F69444C2BA}" destId="{7080A35C-53B6-428A-9B8E-C3D23B6B4561}" srcOrd="14" destOrd="0" parTransId="{BB2D0502-BD8A-4A2F-AEF6-01548742E9BF}" sibTransId="{4B9535FE-B9A8-4BBC-BACB-1E1B4C0E6271}"/>
    <dgm:cxn modelId="{CD86AD42-2BE3-48C8-8526-144110231318}" srcId="{0BEE44DA-09BE-4DF2-B9F2-7D0B125CF7B6}" destId="{F468B080-9771-49FC-9A62-35042052D112}" srcOrd="0" destOrd="0" parTransId="{72880C29-6A1A-4740-AAB9-BC95BC0511F4}" sibTransId="{8F3D5E33-5EAD-41E6-90D3-1F63CFFD2EDA}"/>
    <dgm:cxn modelId="{BAA0809D-CFCB-4333-8D80-6C9CB0223BA2}" type="presOf" srcId="{B9198A5C-5E2D-41A9-9429-14E0339CEDB5}" destId="{8A504B35-C982-4D41-ABD7-84F8D4C47FBE}" srcOrd="0" destOrd="5" presId="urn:microsoft.com/office/officeart/2005/8/layout/hList1"/>
    <dgm:cxn modelId="{942C9805-213F-4884-8C13-096568F24FBF}" srcId="{0EEEE247-0312-4C96-B04C-E8F69444C2BA}" destId="{D4860E45-488D-431B-B440-8C1B35248DC6}" srcOrd="13" destOrd="0" parTransId="{75FB6538-257B-461B-83B1-7D698B7C1130}" sibTransId="{9B722367-EA2C-4C14-9DE8-AEF1467F7DD2}"/>
    <dgm:cxn modelId="{39964A3D-AB98-460D-9106-0833538D06DB}" srcId="{0EEEE247-0312-4C96-B04C-E8F69444C2BA}" destId="{D505E390-64C9-44C4-A9BB-F4F478778430}" srcOrd="22" destOrd="0" parTransId="{FCFAFD12-EBEE-4D63-A2CA-E3EC55989BA8}" sibTransId="{94384F87-F4F4-49DD-912E-F8671D1A427D}"/>
    <dgm:cxn modelId="{6054D142-DCFF-4F03-9B52-7E748DC55FF0}" srcId="{0BEE44DA-09BE-4DF2-B9F2-7D0B125CF7B6}" destId="{07FEB128-6FA4-4B4A-B525-D600C0DCF470}" srcOrd="9" destOrd="0" parTransId="{7273D9C4-8457-4027-A100-AF9EC67DBF51}" sibTransId="{C7AD9ED4-A984-488D-93A1-4B69179039DA}"/>
    <dgm:cxn modelId="{FC97484D-E80A-4A90-B20F-4C784F7D705C}" type="presOf" srcId="{AC60ABCC-70AB-4441-B9F2-A3E5AA6DFC55}" destId="{628589DE-4A2A-4B97-BC19-EC975E6BFFEB}" srcOrd="0" destOrd="7" presId="urn:microsoft.com/office/officeart/2005/8/layout/hList1"/>
    <dgm:cxn modelId="{02326B0E-F336-4EEF-AF30-2086260BE452}" type="presParOf" srcId="{37A8A5F3-5D8A-4261-B68C-12AA651C8D7A}" destId="{E4D6714E-E4EF-4942-8479-EF616D3F2C6C}" srcOrd="0" destOrd="0" presId="urn:microsoft.com/office/officeart/2005/8/layout/hList1"/>
    <dgm:cxn modelId="{B8607991-F8FF-4023-9FB1-6D5A4F752D07}" type="presParOf" srcId="{E4D6714E-E4EF-4942-8479-EF616D3F2C6C}" destId="{7C182520-8107-402F-AE76-A7EAD3612473}" srcOrd="0" destOrd="0" presId="urn:microsoft.com/office/officeart/2005/8/layout/hList1"/>
    <dgm:cxn modelId="{4C6F2CE1-4AEF-4593-9942-16DD7BAD74E9}" type="presParOf" srcId="{E4D6714E-E4EF-4942-8479-EF616D3F2C6C}" destId="{628589DE-4A2A-4B97-BC19-EC975E6BFFEB}" srcOrd="1" destOrd="0" presId="urn:microsoft.com/office/officeart/2005/8/layout/hList1"/>
    <dgm:cxn modelId="{EB6A63B3-E53C-4A9D-B7BA-3799E003E06B}" type="presParOf" srcId="{37A8A5F3-5D8A-4261-B68C-12AA651C8D7A}" destId="{96A404C2-29BA-47F5-8D03-817E874A2EC9}" srcOrd="1" destOrd="0" presId="urn:microsoft.com/office/officeart/2005/8/layout/hList1"/>
    <dgm:cxn modelId="{7BC9B2D7-9106-4572-B3E5-152A8C96F7DD}" type="presParOf" srcId="{37A8A5F3-5D8A-4261-B68C-12AA651C8D7A}" destId="{88733708-29A2-4302-9A21-43257461F01A}" srcOrd="2" destOrd="0" presId="urn:microsoft.com/office/officeart/2005/8/layout/hList1"/>
    <dgm:cxn modelId="{5489EA31-A9B9-4E86-9C19-4EB2D927A109}" type="presParOf" srcId="{88733708-29A2-4302-9A21-43257461F01A}" destId="{32ECDDA5-E3AF-4FB9-8B0E-543303A18DD3}" srcOrd="0" destOrd="0" presId="urn:microsoft.com/office/officeart/2005/8/layout/hList1"/>
    <dgm:cxn modelId="{868C9F5B-D147-49A9-B454-B9BF492D4D7D}" type="presParOf" srcId="{88733708-29A2-4302-9A21-43257461F01A}" destId="{8A504B35-C982-4D41-ABD7-84F8D4C47FB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F0A55CD-F595-40FA-B4AC-E6FC11ADC3E0}" type="doc">
      <dgm:prSet loTypeId="urn:microsoft.com/office/officeart/2005/8/layout/vList4#1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0A4B7D1A-BE11-4C53-BF42-386DA0055005}">
      <dgm:prSet phldrT="[Текст]" custT="1"/>
      <dgm:spPr>
        <a:solidFill>
          <a:schemeClr val="bg2">
            <a:lumMod val="9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1" dirty="0" smtClean="0">
              <a:solidFill>
                <a:srgbClr val="002060"/>
              </a:solidFill>
            </a:rPr>
            <a:t>Кассовые поступления по доходам</a:t>
          </a:r>
          <a:endParaRPr lang="ru-RU" sz="1400" b="1" i="1" dirty="0">
            <a:solidFill>
              <a:srgbClr val="002060"/>
            </a:solidFill>
          </a:endParaRPr>
        </a:p>
      </dgm:t>
    </dgm:pt>
    <dgm:pt modelId="{67528975-CF20-4DFE-84CE-5EB5F94717C6}" type="parTrans" cxnId="{16B72959-BB62-4680-9E27-D4069E6833C3}">
      <dgm:prSet/>
      <dgm:spPr/>
      <dgm:t>
        <a:bodyPr/>
        <a:lstStyle/>
        <a:p>
          <a:endParaRPr lang="ru-RU" sz="1400" b="1" i="1">
            <a:solidFill>
              <a:schemeClr val="accent2">
                <a:lumMod val="50000"/>
              </a:schemeClr>
            </a:solidFill>
          </a:endParaRPr>
        </a:p>
      </dgm:t>
    </dgm:pt>
    <dgm:pt modelId="{21C2EE6C-C5B8-41D9-9F10-79D2AE0D9F1A}" type="sibTrans" cxnId="{16B72959-BB62-4680-9E27-D4069E6833C3}">
      <dgm:prSet/>
      <dgm:spPr/>
      <dgm:t>
        <a:bodyPr/>
        <a:lstStyle/>
        <a:p>
          <a:endParaRPr lang="ru-RU" sz="1400" b="1" i="1">
            <a:solidFill>
              <a:schemeClr val="accent2">
                <a:lumMod val="50000"/>
              </a:schemeClr>
            </a:solidFill>
          </a:endParaRPr>
        </a:p>
      </dgm:t>
    </dgm:pt>
    <dgm:pt modelId="{11A3DC46-C123-4D5B-9CFF-5F59F6AB7ABB}">
      <dgm:prSet phldrT="[Текст]" custT="1"/>
      <dgm:spPr>
        <a:solidFill>
          <a:schemeClr val="bg2">
            <a:lumMod val="9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i="1" dirty="0" smtClean="0">
              <a:solidFill>
                <a:srgbClr val="002060"/>
              </a:solidFill>
            </a:rPr>
            <a:t>Кассовые выплаты по расходам</a:t>
          </a:r>
          <a:endParaRPr lang="ru-RU" sz="1400" b="1" i="1" dirty="0">
            <a:solidFill>
              <a:srgbClr val="002060"/>
            </a:solidFill>
          </a:endParaRPr>
        </a:p>
      </dgm:t>
    </dgm:pt>
    <dgm:pt modelId="{6694AE6B-90B1-431A-8BC9-D44C8A122566}" type="parTrans" cxnId="{7C86657D-28F3-4EBA-933F-8A05C749289D}">
      <dgm:prSet/>
      <dgm:spPr/>
      <dgm:t>
        <a:bodyPr/>
        <a:lstStyle/>
        <a:p>
          <a:endParaRPr lang="ru-RU" sz="1400" b="1" i="1">
            <a:solidFill>
              <a:schemeClr val="accent2">
                <a:lumMod val="50000"/>
              </a:schemeClr>
            </a:solidFill>
          </a:endParaRPr>
        </a:p>
      </dgm:t>
    </dgm:pt>
    <dgm:pt modelId="{16E08048-AC96-4160-84AC-E96A18A79B37}" type="sibTrans" cxnId="{7C86657D-28F3-4EBA-933F-8A05C749289D}">
      <dgm:prSet/>
      <dgm:spPr/>
      <dgm:t>
        <a:bodyPr/>
        <a:lstStyle/>
        <a:p>
          <a:endParaRPr lang="ru-RU" sz="1400" b="1" i="1">
            <a:solidFill>
              <a:schemeClr val="accent2">
                <a:lumMod val="50000"/>
              </a:schemeClr>
            </a:solidFill>
          </a:endParaRPr>
        </a:p>
      </dgm:t>
    </dgm:pt>
    <dgm:pt modelId="{C1B9E22D-CF7B-43F1-92B3-704AB431D6F5}">
      <dgm:prSet phldrT="[Текст]" custT="1"/>
      <dgm:spPr>
        <a:solidFill>
          <a:schemeClr val="bg2">
            <a:lumMod val="9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i="1" dirty="0" smtClean="0">
              <a:solidFill>
                <a:srgbClr val="002060"/>
              </a:solidFill>
            </a:rPr>
            <a:t>Дефицит, </a:t>
          </a:r>
          <a:r>
            <a:rPr lang="ru-RU" sz="1400" b="1" i="1" dirty="0" err="1" smtClean="0">
              <a:solidFill>
                <a:srgbClr val="002060"/>
              </a:solidFill>
            </a:rPr>
            <a:t>профицит</a:t>
          </a:r>
          <a:endParaRPr lang="ru-RU" sz="1400" b="1" i="1" dirty="0">
            <a:solidFill>
              <a:srgbClr val="002060"/>
            </a:solidFill>
          </a:endParaRPr>
        </a:p>
      </dgm:t>
    </dgm:pt>
    <dgm:pt modelId="{4B037D74-1802-43AA-B1FF-24A77AF82F0A}" type="parTrans" cxnId="{8567D988-FBDE-426A-9054-196966CB99A9}">
      <dgm:prSet/>
      <dgm:spPr/>
      <dgm:t>
        <a:bodyPr/>
        <a:lstStyle/>
        <a:p>
          <a:endParaRPr lang="ru-RU" sz="1400" b="1" i="1">
            <a:solidFill>
              <a:schemeClr val="accent2">
                <a:lumMod val="50000"/>
              </a:schemeClr>
            </a:solidFill>
          </a:endParaRPr>
        </a:p>
      </dgm:t>
    </dgm:pt>
    <dgm:pt modelId="{4610A729-DA5D-49BF-A9E7-F38BF4797A14}" type="sibTrans" cxnId="{8567D988-FBDE-426A-9054-196966CB99A9}">
      <dgm:prSet/>
      <dgm:spPr/>
      <dgm:t>
        <a:bodyPr/>
        <a:lstStyle/>
        <a:p>
          <a:endParaRPr lang="ru-RU" sz="1400" b="1" i="1">
            <a:solidFill>
              <a:schemeClr val="accent2">
                <a:lumMod val="50000"/>
              </a:schemeClr>
            </a:solidFill>
          </a:endParaRPr>
        </a:p>
      </dgm:t>
    </dgm:pt>
    <dgm:pt modelId="{B11ADE40-F4BE-4D39-8E78-561B29564029}">
      <dgm:prSet phldrT="[Текст]" custT="1"/>
      <dgm:spPr>
        <a:solidFill>
          <a:schemeClr val="bg2">
            <a:lumMod val="9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1" dirty="0" smtClean="0">
              <a:solidFill>
                <a:srgbClr val="002060"/>
              </a:solidFill>
            </a:rPr>
            <a:t>Кассовые поступления по источникам финансирования дефицита</a:t>
          </a:r>
          <a:endParaRPr lang="ru-RU" sz="1400" b="1" i="1" dirty="0">
            <a:solidFill>
              <a:srgbClr val="002060"/>
            </a:solidFill>
          </a:endParaRPr>
        </a:p>
      </dgm:t>
    </dgm:pt>
    <dgm:pt modelId="{FF8D6BE1-D52B-4A9F-BEF5-6EF9B1D3CA60}" type="parTrans" cxnId="{DCD57B92-6131-457E-A07A-2B5E4C670529}">
      <dgm:prSet/>
      <dgm:spPr/>
      <dgm:t>
        <a:bodyPr/>
        <a:lstStyle/>
        <a:p>
          <a:endParaRPr lang="ru-RU" sz="1400" b="1" i="1">
            <a:solidFill>
              <a:schemeClr val="accent2">
                <a:lumMod val="50000"/>
              </a:schemeClr>
            </a:solidFill>
          </a:endParaRPr>
        </a:p>
      </dgm:t>
    </dgm:pt>
    <dgm:pt modelId="{83545FE2-BD05-4130-AF1C-64C427495411}" type="sibTrans" cxnId="{DCD57B92-6131-457E-A07A-2B5E4C670529}">
      <dgm:prSet/>
      <dgm:spPr/>
      <dgm:t>
        <a:bodyPr/>
        <a:lstStyle/>
        <a:p>
          <a:endParaRPr lang="ru-RU" sz="1400" b="1" i="1">
            <a:solidFill>
              <a:schemeClr val="accent2">
                <a:lumMod val="50000"/>
              </a:schemeClr>
            </a:solidFill>
          </a:endParaRPr>
        </a:p>
      </dgm:t>
    </dgm:pt>
    <dgm:pt modelId="{F9E6A391-4C27-4C46-ABEB-F0C1C8A620A2}">
      <dgm:prSet phldrT="[Текст]" custT="1"/>
      <dgm:spPr>
        <a:solidFill>
          <a:schemeClr val="bg2">
            <a:lumMod val="9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i="1" dirty="0" smtClean="0">
              <a:solidFill>
                <a:srgbClr val="002060"/>
              </a:solidFill>
            </a:rPr>
            <a:t>Кассовые выплаты по источникам финансирования дефицита</a:t>
          </a:r>
          <a:endParaRPr lang="ru-RU" sz="1400" b="1" i="1" dirty="0">
            <a:solidFill>
              <a:srgbClr val="002060"/>
            </a:solidFill>
          </a:endParaRPr>
        </a:p>
      </dgm:t>
    </dgm:pt>
    <dgm:pt modelId="{DF8B8D8D-150F-4EAC-B155-7009B57B6FFC}" type="parTrans" cxnId="{063BD40D-1D1E-4291-BC0C-25C26B6D6D52}">
      <dgm:prSet/>
      <dgm:spPr/>
      <dgm:t>
        <a:bodyPr/>
        <a:lstStyle/>
        <a:p>
          <a:endParaRPr lang="ru-RU" sz="1400" b="1" i="1">
            <a:solidFill>
              <a:schemeClr val="accent2">
                <a:lumMod val="50000"/>
              </a:schemeClr>
            </a:solidFill>
          </a:endParaRPr>
        </a:p>
      </dgm:t>
    </dgm:pt>
    <dgm:pt modelId="{4F7FB9F6-7DB2-4318-83A9-F2C87A70BD2A}" type="sibTrans" cxnId="{063BD40D-1D1E-4291-BC0C-25C26B6D6D52}">
      <dgm:prSet/>
      <dgm:spPr/>
      <dgm:t>
        <a:bodyPr/>
        <a:lstStyle/>
        <a:p>
          <a:endParaRPr lang="ru-RU" sz="1400" b="1" i="1">
            <a:solidFill>
              <a:schemeClr val="accent2">
                <a:lumMod val="50000"/>
              </a:schemeClr>
            </a:solidFill>
          </a:endParaRPr>
        </a:p>
      </dgm:t>
    </dgm:pt>
    <dgm:pt modelId="{9060633E-B1FC-4A2E-8540-61C6DD17D284}">
      <dgm:prSet phldrT="[Текст]" custT="1"/>
      <dgm:spPr>
        <a:solidFill>
          <a:schemeClr val="bg2">
            <a:lumMod val="9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i="1" dirty="0" smtClean="0">
              <a:solidFill>
                <a:srgbClr val="002060"/>
              </a:solidFill>
            </a:rPr>
            <a:t>Объем бюджетных кредитов, подлежащих возврату в ФБ на начало периода</a:t>
          </a:r>
        </a:p>
        <a:p>
          <a:r>
            <a:rPr lang="ru-RU" sz="1400" b="1" i="1" dirty="0" smtClean="0">
              <a:solidFill>
                <a:srgbClr val="002060"/>
              </a:solidFill>
            </a:rPr>
            <a:t>Объем бюджетных кредитов, подлежащих возврату в ФБ на конец периода</a:t>
          </a:r>
          <a:endParaRPr lang="ru-RU" sz="1400" b="1" i="1" dirty="0">
            <a:solidFill>
              <a:srgbClr val="002060"/>
            </a:solidFill>
          </a:endParaRPr>
        </a:p>
      </dgm:t>
    </dgm:pt>
    <dgm:pt modelId="{96D0FFC1-C100-4058-B556-33908EFB76CB}" type="parTrans" cxnId="{DAEEAA94-E776-4E6D-83E3-7B083B92EF50}">
      <dgm:prSet/>
      <dgm:spPr/>
      <dgm:t>
        <a:bodyPr/>
        <a:lstStyle/>
        <a:p>
          <a:endParaRPr lang="ru-RU" sz="1400" b="1" i="1">
            <a:solidFill>
              <a:schemeClr val="accent2">
                <a:lumMod val="50000"/>
              </a:schemeClr>
            </a:solidFill>
          </a:endParaRPr>
        </a:p>
      </dgm:t>
    </dgm:pt>
    <dgm:pt modelId="{F1A8B207-8354-4F20-9116-C89EEE58FFA1}" type="sibTrans" cxnId="{DAEEAA94-E776-4E6D-83E3-7B083B92EF50}">
      <dgm:prSet/>
      <dgm:spPr/>
      <dgm:t>
        <a:bodyPr/>
        <a:lstStyle/>
        <a:p>
          <a:endParaRPr lang="ru-RU" sz="1400" b="1" i="1">
            <a:solidFill>
              <a:schemeClr val="accent2">
                <a:lumMod val="50000"/>
              </a:schemeClr>
            </a:solidFill>
          </a:endParaRPr>
        </a:p>
      </dgm:t>
    </dgm:pt>
    <dgm:pt modelId="{F82F9ABD-ADDD-46D5-9BD3-0E9169EA1AA4}">
      <dgm:prSet phldrT="[Текст]" custT="1"/>
      <dgm:spPr>
        <a:solidFill>
          <a:schemeClr val="bg2">
            <a:lumMod val="9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i="1" smtClean="0">
              <a:solidFill>
                <a:srgbClr val="002060"/>
              </a:solidFill>
            </a:rPr>
            <a:t>Остатки на начало периода</a:t>
          </a:r>
        </a:p>
        <a:p>
          <a:r>
            <a:rPr lang="ru-RU" sz="1400" b="1" i="1" smtClean="0">
              <a:solidFill>
                <a:srgbClr val="002060"/>
              </a:solidFill>
            </a:rPr>
            <a:t>Остатки на конец периода</a:t>
          </a:r>
          <a:endParaRPr lang="ru-RU" sz="1400" b="1" i="1" dirty="0">
            <a:solidFill>
              <a:srgbClr val="002060"/>
            </a:solidFill>
          </a:endParaRPr>
        </a:p>
      </dgm:t>
    </dgm:pt>
    <dgm:pt modelId="{FA31D857-455B-4626-9AD3-CE489F3301F6}" type="parTrans" cxnId="{584A40A9-CC97-438C-B524-05C1E9818DEE}">
      <dgm:prSet/>
      <dgm:spPr/>
      <dgm:t>
        <a:bodyPr/>
        <a:lstStyle/>
        <a:p>
          <a:endParaRPr lang="ru-RU" sz="1400" b="1" i="1">
            <a:solidFill>
              <a:schemeClr val="accent2">
                <a:lumMod val="50000"/>
              </a:schemeClr>
            </a:solidFill>
          </a:endParaRPr>
        </a:p>
      </dgm:t>
    </dgm:pt>
    <dgm:pt modelId="{7AC7F70D-24CC-4917-917C-C6034436F9E9}" type="sibTrans" cxnId="{584A40A9-CC97-438C-B524-05C1E9818DEE}">
      <dgm:prSet/>
      <dgm:spPr/>
      <dgm:t>
        <a:bodyPr/>
        <a:lstStyle/>
        <a:p>
          <a:endParaRPr lang="ru-RU" sz="1400" b="1" i="1">
            <a:solidFill>
              <a:schemeClr val="accent2">
                <a:lumMod val="50000"/>
              </a:schemeClr>
            </a:solidFill>
          </a:endParaRPr>
        </a:p>
      </dgm:t>
    </dgm:pt>
    <dgm:pt modelId="{89231A7B-3E43-4449-8DE8-C3B6F34A5AA8}">
      <dgm:prSet phldrT="[Текст]" custT="1"/>
      <dgm:spPr>
        <a:solidFill>
          <a:schemeClr val="bg2">
            <a:lumMod val="9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i="1" dirty="0" smtClean="0">
              <a:solidFill>
                <a:srgbClr val="002060"/>
              </a:solidFill>
            </a:rPr>
            <a:t>в т.ч. субсидии, субвенции и иные межбюджетные трансферты</a:t>
          </a:r>
          <a:endParaRPr lang="ru-RU" sz="1100" b="1" i="1" dirty="0">
            <a:solidFill>
              <a:srgbClr val="002060"/>
            </a:solidFill>
          </a:endParaRPr>
        </a:p>
      </dgm:t>
    </dgm:pt>
    <dgm:pt modelId="{FB7F4947-0D48-4E6E-8F6A-0D4A62341453}" type="sibTrans" cxnId="{917423CE-8257-4235-B3C5-C43BD64B5F41}">
      <dgm:prSet/>
      <dgm:spPr/>
      <dgm:t>
        <a:bodyPr/>
        <a:lstStyle/>
        <a:p>
          <a:endParaRPr lang="ru-RU" sz="1400" b="1" i="1">
            <a:solidFill>
              <a:schemeClr val="accent2">
                <a:lumMod val="50000"/>
              </a:schemeClr>
            </a:solidFill>
          </a:endParaRPr>
        </a:p>
      </dgm:t>
    </dgm:pt>
    <dgm:pt modelId="{C2925E0B-E7A7-4522-AD70-3EC948E214DD}" type="parTrans" cxnId="{917423CE-8257-4235-B3C5-C43BD64B5F41}">
      <dgm:prSet/>
      <dgm:spPr/>
      <dgm:t>
        <a:bodyPr/>
        <a:lstStyle/>
        <a:p>
          <a:endParaRPr lang="ru-RU" sz="1400" b="1" i="1">
            <a:solidFill>
              <a:schemeClr val="accent2">
                <a:lumMod val="50000"/>
              </a:schemeClr>
            </a:solidFill>
          </a:endParaRPr>
        </a:p>
      </dgm:t>
    </dgm:pt>
    <dgm:pt modelId="{345F5E44-FA28-46A1-954F-7C94C0A88224}">
      <dgm:prSet phldrT="[Текст]" custT="1"/>
      <dgm:spPr>
        <a:solidFill>
          <a:schemeClr val="bg2">
            <a:lumMod val="9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i="1" dirty="0" smtClean="0">
              <a:solidFill>
                <a:srgbClr val="002060"/>
              </a:solidFill>
            </a:rPr>
            <a:t>Внутренние,  т.ч. получение бюджетных кредитов на пополнение остатков</a:t>
          </a:r>
          <a:endParaRPr lang="ru-RU" sz="1100" b="1" i="1" dirty="0">
            <a:solidFill>
              <a:srgbClr val="002060"/>
            </a:solidFill>
          </a:endParaRPr>
        </a:p>
      </dgm:t>
    </dgm:pt>
    <dgm:pt modelId="{87C1AB2A-8CF3-4BDA-ACBF-0231A6C92B45}" type="parTrans" cxnId="{D1C807C9-5440-4D44-95B6-A87890F6A69D}">
      <dgm:prSet/>
      <dgm:spPr/>
    </dgm:pt>
    <dgm:pt modelId="{E0CBE983-8A52-4997-80B2-466985CF56DE}" type="sibTrans" cxnId="{D1C807C9-5440-4D44-95B6-A87890F6A69D}">
      <dgm:prSet/>
      <dgm:spPr/>
    </dgm:pt>
    <dgm:pt modelId="{BE11E405-7BA8-4D37-9699-F6BA1EE2397E}">
      <dgm:prSet phldrT="[Текст]" custT="1"/>
      <dgm:spPr>
        <a:solidFill>
          <a:schemeClr val="bg2">
            <a:lumMod val="90000"/>
          </a:scheme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i="1" dirty="0" smtClean="0">
              <a:solidFill>
                <a:srgbClr val="002060"/>
              </a:solidFill>
            </a:rPr>
            <a:t>Внешние</a:t>
          </a:r>
          <a:endParaRPr lang="ru-RU" sz="1100" b="1" i="1" dirty="0">
            <a:solidFill>
              <a:srgbClr val="002060"/>
            </a:solidFill>
          </a:endParaRPr>
        </a:p>
      </dgm:t>
    </dgm:pt>
    <dgm:pt modelId="{8CBC6D97-09E9-4717-A25F-EC8E496AD4ED}" type="parTrans" cxnId="{9DA01ABD-23B5-488C-A657-3B41F437F8BE}">
      <dgm:prSet/>
      <dgm:spPr/>
    </dgm:pt>
    <dgm:pt modelId="{9A56005E-24CA-4030-9D3A-4828DA0817C8}" type="sibTrans" cxnId="{9DA01ABD-23B5-488C-A657-3B41F437F8BE}">
      <dgm:prSet/>
      <dgm:spPr/>
    </dgm:pt>
    <dgm:pt modelId="{D8FAAE88-84AD-46C0-8D58-4FFB4AB7FD29}" type="pres">
      <dgm:prSet presAssocID="{BF0A55CD-F595-40FA-B4AC-E6FC11ADC3E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35319D-7A4F-4FE8-BF12-EDB05DDDFCDF}" type="pres">
      <dgm:prSet presAssocID="{0A4B7D1A-BE11-4C53-BF42-386DA0055005}" presName="comp" presStyleCnt="0"/>
      <dgm:spPr/>
      <dgm:t>
        <a:bodyPr/>
        <a:lstStyle/>
        <a:p>
          <a:endParaRPr lang="ru-RU"/>
        </a:p>
      </dgm:t>
    </dgm:pt>
    <dgm:pt modelId="{1B76E4AE-4DEF-4B79-8DBF-6E2644C82750}" type="pres">
      <dgm:prSet presAssocID="{0A4B7D1A-BE11-4C53-BF42-386DA0055005}" presName="box" presStyleLbl="node1" presStyleIdx="0" presStyleCnt="7"/>
      <dgm:spPr/>
      <dgm:t>
        <a:bodyPr/>
        <a:lstStyle/>
        <a:p>
          <a:endParaRPr lang="ru-RU"/>
        </a:p>
      </dgm:t>
    </dgm:pt>
    <dgm:pt modelId="{40F350A3-5C82-41DD-AC77-F73F545D5A93}" type="pres">
      <dgm:prSet presAssocID="{0A4B7D1A-BE11-4C53-BF42-386DA0055005}" presName="img" presStyleLbl="fgImgPlace1" presStyleIdx="0" presStyleCnt="7"/>
      <dgm:spPr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B8888C-661E-4BF3-932F-2C82CA1B74C4}" type="pres">
      <dgm:prSet presAssocID="{0A4B7D1A-BE11-4C53-BF42-386DA005500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D193B-6ECF-4F35-B688-D3E45ABE048E}" type="pres">
      <dgm:prSet presAssocID="{21C2EE6C-C5B8-41D9-9F10-79D2AE0D9F1A}" presName="spacer" presStyleCnt="0"/>
      <dgm:spPr/>
      <dgm:t>
        <a:bodyPr/>
        <a:lstStyle/>
        <a:p>
          <a:endParaRPr lang="ru-RU"/>
        </a:p>
      </dgm:t>
    </dgm:pt>
    <dgm:pt modelId="{9D6D1187-56AA-4475-B1CC-523FC9E3F7BF}" type="pres">
      <dgm:prSet presAssocID="{11A3DC46-C123-4D5B-9CFF-5F59F6AB7ABB}" presName="comp" presStyleCnt="0"/>
      <dgm:spPr/>
      <dgm:t>
        <a:bodyPr/>
        <a:lstStyle/>
        <a:p>
          <a:endParaRPr lang="ru-RU"/>
        </a:p>
      </dgm:t>
    </dgm:pt>
    <dgm:pt modelId="{7A4CDE62-5D24-4DB8-A889-BA83081A0038}" type="pres">
      <dgm:prSet presAssocID="{11A3DC46-C123-4D5B-9CFF-5F59F6AB7ABB}" presName="box" presStyleLbl="node1" presStyleIdx="1" presStyleCnt="7"/>
      <dgm:spPr/>
      <dgm:t>
        <a:bodyPr/>
        <a:lstStyle/>
        <a:p>
          <a:endParaRPr lang="ru-RU"/>
        </a:p>
      </dgm:t>
    </dgm:pt>
    <dgm:pt modelId="{A8619149-95FE-401B-A4D2-1C3084545C1F}" type="pres">
      <dgm:prSet presAssocID="{11A3DC46-C123-4D5B-9CFF-5F59F6AB7ABB}" presName="img" presStyleLbl="fgImgPlace1" presStyleIdx="1" presStyleCnt="7"/>
      <dgm:spPr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D69A14-289C-4B43-8220-F7EDA10C4502}" type="pres">
      <dgm:prSet presAssocID="{11A3DC46-C123-4D5B-9CFF-5F59F6AB7ABB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CED23-B1E8-4CC5-BFD3-4ED5B34DF68D}" type="pres">
      <dgm:prSet presAssocID="{16E08048-AC96-4160-84AC-E96A18A79B37}" presName="spacer" presStyleCnt="0"/>
      <dgm:spPr/>
      <dgm:t>
        <a:bodyPr/>
        <a:lstStyle/>
        <a:p>
          <a:endParaRPr lang="ru-RU"/>
        </a:p>
      </dgm:t>
    </dgm:pt>
    <dgm:pt modelId="{EC93E2E6-8AED-4751-8BFE-3F8C866A7A79}" type="pres">
      <dgm:prSet presAssocID="{C1B9E22D-CF7B-43F1-92B3-704AB431D6F5}" presName="comp" presStyleCnt="0"/>
      <dgm:spPr/>
      <dgm:t>
        <a:bodyPr/>
        <a:lstStyle/>
        <a:p>
          <a:endParaRPr lang="ru-RU"/>
        </a:p>
      </dgm:t>
    </dgm:pt>
    <dgm:pt modelId="{CE820C65-0269-4ACF-A0E3-854999B07A42}" type="pres">
      <dgm:prSet presAssocID="{C1B9E22D-CF7B-43F1-92B3-704AB431D6F5}" presName="box" presStyleLbl="node1" presStyleIdx="2" presStyleCnt="7" custLinFactNeighborY="-6365"/>
      <dgm:spPr/>
      <dgm:t>
        <a:bodyPr/>
        <a:lstStyle/>
        <a:p>
          <a:endParaRPr lang="ru-RU"/>
        </a:p>
      </dgm:t>
    </dgm:pt>
    <dgm:pt modelId="{57E137FA-F822-4901-85A2-9178AAA025AE}" type="pres">
      <dgm:prSet presAssocID="{C1B9E22D-CF7B-43F1-92B3-704AB431D6F5}" presName="img" presStyleLbl="fgImgPlace1" presStyleIdx="2" presStyleCnt="7"/>
      <dgm:spPr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A80978-0C74-4426-8009-14D11452115A}" type="pres">
      <dgm:prSet presAssocID="{C1B9E22D-CF7B-43F1-92B3-704AB431D6F5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5E953-9D19-4598-AC84-34F6FFDA60B8}" type="pres">
      <dgm:prSet presAssocID="{4610A729-DA5D-49BF-A9E7-F38BF4797A14}" presName="spacer" presStyleCnt="0"/>
      <dgm:spPr/>
      <dgm:t>
        <a:bodyPr/>
        <a:lstStyle/>
        <a:p>
          <a:endParaRPr lang="ru-RU"/>
        </a:p>
      </dgm:t>
    </dgm:pt>
    <dgm:pt modelId="{2CB08B81-68CA-463C-9F40-413ACAA9E718}" type="pres">
      <dgm:prSet presAssocID="{B11ADE40-F4BE-4D39-8E78-561B29564029}" presName="comp" presStyleCnt="0"/>
      <dgm:spPr/>
      <dgm:t>
        <a:bodyPr/>
        <a:lstStyle/>
        <a:p>
          <a:endParaRPr lang="ru-RU"/>
        </a:p>
      </dgm:t>
    </dgm:pt>
    <dgm:pt modelId="{1478B49F-A4F2-405C-9881-901561C4BF2B}" type="pres">
      <dgm:prSet presAssocID="{B11ADE40-F4BE-4D39-8E78-561B29564029}" presName="box" presStyleLbl="node1" presStyleIdx="3" presStyleCnt="7"/>
      <dgm:spPr/>
      <dgm:t>
        <a:bodyPr/>
        <a:lstStyle/>
        <a:p>
          <a:endParaRPr lang="ru-RU"/>
        </a:p>
      </dgm:t>
    </dgm:pt>
    <dgm:pt modelId="{15852865-3C03-441A-8289-75A5E28DF22A}" type="pres">
      <dgm:prSet presAssocID="{B11ADE40-F4BE-4D39-8E78-561B29564029}" presName="img" presStyleLbl="fgImgPlace1" presStyleIdx="3" presStyleCnt="7"/>
      <dgm:spPr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4DA34E-B6BF-4400-8897-45F68DC28669}" type="pres">
      <dgm:prSet presAssocID="{B11ADE40-F4BE-4D39-8E78-561B29564029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A3A80-8638-4881-81E0-FA894C10A02C}" type="pres">
      <dgm:prSet presAssocID="{83545FE2-BD05-4130-AF1C-64C427495411}" presName="spacer" presStyleCnt="0"/>
      <dgm:spPr/>
      <dgm:t>
        <a:bodyPr/>
        <a:lstStyle/>
        <a:p>
          <a:endParaRPr lang="ru-RU"/>
        </a:p>
      </dgm:t>
    </dgm:pt>
    <dgm:pt modelId="{67E5A996-DAC3-42B4-B0E3-4E696026FD65}" type="pres">
      <dgm:prSet presAssocID="{F9E6A391-4C27-4C46-ABEB-F0C1C8A620A2}" presName="comp" presStyleCnt="0"/>
      <dgm:spPr/>
      <dgm:t>
        <a:bodyPr/>
        <a:lstStyle/>
        <a:p>
          <a:endParaRPr lang="ru-RU"/>
        </a:p>
      </dgm:t>
    </dgm:pt>
    <dgm:pt modelId="{E2E0B0F5-7CA8-4411-B223-EC0CA2BBF583}" type="pres">
      <dgm:prSet presAssocID="{F9E6A391-4C27-4C46-ABEB-F0C1C8A620A2}" presName="box" presStyleLbl="node1" presStyleIdx="4" presStyleCnt="7"/>
      <dgm:spPr/>
      <dgm:t>
        <a:bodyPr/>
        <a:lstStyle/>
        <a:p>
          <a:endParaRPr lang="ru-RU"/>
        </a:p>
      </dgm:t>
    </dgm:pt>
    <dgm:pt modelId="{F007A602-D6BE-4C25-90F0-5FE8E6C46DEE}" type="pres">
      <dgm:prSet presAssocID="{F9E6A391-4C27-4C46-ABEB-F0C1C8A620A2}" presName="img" presStyleLbl="fgImgPlace1" presStyleIdx="4" presStyleCnt="7"/>
      <dgm:spPr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CE107F0-9C60-437C-9A91-C74B9DE381B6}" type="pres">
      <dgm:prSet presAssocID="{F9E6A391-4C27-4C46-ABEB-F0C1C8A620A2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8AD10-8980-47DF-80F7-FE5CE4A3C0A8}" type="pres">
      <dgm:prSet presAssocID="{4F7FB9F6-7DB2-4318-83A9-F2C87A70BD2A}" presName="spacer" presStyleCnt="0"/>
      <dgm:spPr/>
      <dgm:t>
        <a:bodyPr/>
        <a:lstStyle/>
        <a:p>
          <a:endParaRPr lang="ru-RU"/>
        </a:p>
      </dgm:t>
    </dgm:pt>
    <dgm:pt modelId="{C9AAD22B-413E-4CEA-8B6B-3B5C52FD2E58}" type="pres">
      <dgm:prSet presAssocID="{F82F9ABD-ADDD-46D5-9BD3-0E9169EA1AA4}" presName="comp" presStyleCnt="0"/>
      <dgm:spPr/>
      <dgm:t>
        <a:bodyPr/>
        <a:lstStyle/>
        <a:p>
          <a:endParaRPr lang="ru-RU"/>
        </a:p>
      </dgm:t>
    </dgm:pt>
    <dgm:pt modelId="{860F2A41-AD6B-48E0-8E7D-0B139678C92D}" type="pres">
      <dgm:prSet presAssocID="{F82F9ABD-ADDD-46D5-9BD3-0E9169EA1AA4}" presName="box" presStyleLbl="node1" presStyleIdx="5" presStyleCnt="7"/>
      <dgm:spPr/>
      <dgm:t>
        <a:bodyPr/>
        <a:lstStyle/>
        <a:p>
          <a:endParaRPr lang="ru-RU"/>
        </a:p>
      </dgm:t>
    </dgm:pt>
    <dgm:pt modelId="{BEDA3778-5C09-4A41-8A2C-640C4E595F0C}" type="pres">
      <dgm:prSet presAssocID="{F82F9ABD-ADDD-46D5-9BD3-0E9169EA1AA4}" presName="img" presStyleLbl="fgImgPlace1" presStyleIdx="5" presStyleCnt="7"/>
      <dgm:spPr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0AB23CC-180A-49CA-93F1-B95E25D4A037}" type="pres">
      <dgm:prSet presAssocID="{F82F9ABD-ADDD-46D5-9BD3-0E9169EA1AA4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47A9A-4B30-40FF-BF5A-1CB808CBFC86}" type="pres">
      <dgm:prSet presAssocID="{7AC7F70D-24CC-4917-917C-C6034436F9E9}" presName="spacer" presStyleCnt="0"/>
      <dgm:spPr/>
      <dgm:t>
        <a:bodyPr/>
        <a:lstStyle/>
        <a:p>
          <a:endParaRPr lang="ru-RU"/>
        </a:p>
      </dgm:t>
    </dgm:pt>
    <dgm:pt modelId="{14982468-79BC-4729-BF17-8B3C6964270D}" type="pres">
      <dgm:prSet presAssocID="{9060633E-B1FC-4A2E-8540-61C6DD17D284}" presName="comp" presStyleCnt="0"/>
      <dgm:spPr/>
      <dgm:t>
        <a:bodyPr/>
        <a:lstStyle/>
        <a:p>
          <a:endParaRPr lang="ru-RU"/>
        </a:p>
      </dgm:t>
    </dgm:pt>
    <dgm:pt modelId="{23FFA63B-4016-44A2-89C7-97F6AED4EC86}" type="pres">
      <dgm:prSet presAssocID="{9060633E-B1FC-4A2E-8540-61C6DD17D284}" presName="box" presStyleLbl="node1" presStyleIdx="6" presStyleCnt="7"/>
      <dgm:spPr/>
      <dgm:t>
        <a:bodyPr/>
        <a:lstStyle/>
        <a:p>
          <a:endParaRPr lang="ru-RU"/>
        </a:p>
      </dgm:t>
    </dgm:pt>
    <dgm:pt modelId="{B06E17B4-EDA1-4B43-9325-FE2805EFA12B}" type="pres">
      <dgm:prSet presAssocID="{9060633E-B1FC-4A2E-8540-61C6DD17D284}" presName="img" presStyleLbl="fgImgPlace1" presStyleIdx="6" presStyleCnt="7"/>
      <dgm:spPr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20011E5-3EAA-4550-BEC9-A18446CFC613}" type="pres">
      <dgm:prSet presAssocID="{9060633E-B1FC-4A2E-8540-61C6DD17D284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67D988-FBDE-426A-9054-196966CB99A9}" srcId="{BF0A55CD-F595-40FA-B4AC-E6FC11ADC3E0}" destId="{C1B9E22D-CF7B-43F1-92B3-704AB431D6F5}" srcOrd="2" destOrd="0" parTransId="{4B037D74-1802-43AA-B1FF-24A77AF82F0A}" sibTransId="{4610A729-DA5D-49BF-A9E7-F38BF4797A14}"/>
    <dgm:cxn modelId="{446ECFD1-2D5A-4F7E-BEF6-A82816993FCE}" type="presOf" srcId="{BF0A55CD-F595-40FA-B4AC-E6FC11ADC3E0}" destId="{D8FAAE88-84AD-46C0-8D58-4FFB4AB7FD29}" srcOrd="0" destOrd="0" presId="urn:microsoft.com/office/officeart/2005/8/layout/vList4#1"/>
    <dgm:cxn modelId="{584A40A9-CC97-438C-B524-05C1E9818DEE}" srcId="{BF0A55CD-F595-40FA-B4AC-E6FC11ADC3E0}" destId="{F82F9ABD-ADDD-46D5-9BD3-0E9169EA1AA4}" srcOrd="5" destOrd="0" parTransId="{FA31D857-455B-4626-9AD3-CE489F3301F6}" sibTransId="{7AC7F70D-24CC-4917-917C-C6034436F9E9}"/>
    <dgm:cxn modelId="{B7ECAA60-1EDD-49A3-8EA8-55C396E058FB}" type="presOf" srcId="{B11ADE40-F4BE-4D39-8E78-561B29564029}" destId="{494DA34E-B6BF-4400-8897-45F68DC28669}" srcOrd="1" destOrd="0" presId="urn:microsoft.com/office/officeart/2005/8/layout/vList4#1"/>
    <dgm:cxn modelId="{D1C807C9-5440-4D44-95B6-A87890F6A69D}" srcId="{B11ADE40-F4BE-4D39-8E78-561B29564029}" destId="{345F5E44-FA28-46A1-954F-7C94C0A88224}" srcOrd="0" destOrd="0" parTransId="{87C1AB2A-8CF3-4BDA-ACBF-0231A6C92B45}" sibTransId="{E0CBE983-8A52-4997-80B2-466985CF56DE}"/>
    <dgm:cxn modelId="{E140DC37-83CA-4C13-9526-BDBC98D3A8C6}" type="presOf" srcId="{345F5E44-FA28-46A1-954F-7C94C0A88224}" destId="{1478B49F-A4F2-405C-9881-901561C4BF2B}" srcOrd="0" destOrd="1" presId="urn:microsoft.com/office/officeart/2005/8/layout/vList4#1"/>
    <dgm:cxn modelId="{BCC2AE0E-6279-43E7-9F4B-34A7FB80B90A}" type="presOf" srcId="{F9E6A391-4C27-4C46-ABEB-F0C1C8A620A2}" destId="{E2E0B0F5-7CA8-4411-B223-EC0CA2BBF583}" srcOrd="0" destOrd="0" presId="urn:microsoft.com/office/officeart/2005/8/layout/vList4#1"/>
    <dgm:cxn modelId="{7C86657D-28F3-4EBA-933F-8A05C749289D}" srcId="{BF0A55CD-F595-40FA-B4AC-E6FC11ADC3E0}" destId="{11A3DC46-C123-4D5B-9CFF-5F59F6AB7ABB}" srcOrd="1" destOrd="0" parTransId="{6694AE6B-90B1-431A-8BC9-D44C8A122566}" sibTransId="{16E08048-AC96-4160-84AC-E96A18A79B37}"/>
    <dgm:cxn modelId="{4E238A49-73C6-4169-ACCA-49AA0EFBDE55}" type="presOf" srcId="{0A4B7D1A-BE11-4C53-BF42-386DA0055005}" destId="{0AB8888C-661E-4BF3-932F-2C82CA1B74C4}" srcOrd="1" destOrd="0" presId="urn:microsoft.com/office/officeart/2005/8/layout/vList4#1"/>
    <dgm:cxn modelId="{A86437DF-5EE7-431F-9500-20DA57B52F49}" type="presOf" srcId="{C1B9E22D-CF7B-43F1-92B3-704AB431D6F5}" destId="{7EA80978-0C74-4426-8009-14D11452115A}" srcOrd="1" destOrd="0" presId="urn:microsoft.com/office/officeart/2005/8/layout/vList4#1"/>
    <dgm:cxn modelId="{9AC00237-EEDD-43B8-9BE9-B119A456E109}" type="presOf" srcId="{345F5E44-FA28-46A1-954F-7C94C0A88224}" destId="{494DA34E-B6BF-4400-8897-45F68DC28669}" srcOrd="1" destOrd="1" presId="urn:microsoft.com/office/officeart/2005/8/layout/vList4#1"/>
    <dgm:cxn modelId="{16B72959-BB62-4680-9E27-D4069E6833C3}" srcId="{BF0A55CD-F595-40FA-B4AC-E6FC11ADC3E0}" destId="{0A4B7D1A-BE11-4C53-BF42-386DA0055005}" srcOrd="0" destOrd="0" parTransId="{67528975-CF20-4DFE-84CE-5EB5F94717C6}" sibTransId="{21C2EE6C-C5B8-41D9-9F10-79D2AE0D9F1A}"/>
    <dgm:cxn modelId="{6109DFDC-0107-49DC-B3F4-A2C3FDCBDC38}" type="presOf" srcId="{89231A7B-3E43-4449-8DE8-C3B6F34A5AA8}" destId="{1B76E4AE-4DEF-4B79-8DBF-6E2644C82750}" srcOrd="0" destOrd="1" presId="urn:microsoft.com/office/officeart/2005/8/layout/vList4#1"/>
    <dgm:cxn modelId="{C6FC0B17-4789-4526-A4FB-D179539ABEB8}" type="presOf" srcId="{BE11E405-7BA8-4D37-9699-F6BA1EE2397E}" destId="{1478B49F-A4F2-405C-9881-901561C4BF2B}" srcOrd="0" destOrd="2" presId="urn:microsoft.com/office/officeart/2005/8/layout/vList4#1"/>
    <dgm:cxn modelId="{917423CE-8257-4235-B3C5-C43BD64B5F41}" srcId="{0A4B7D1A-BE11-4C53-BF42-386DA0055005}" destId="{89231A7B-3E43-4449-8DE8-C3B6F34A5AA8}" srcOrd="0" destOrd="0" parTransId="{C2925E0B-E7A7-4522-AD70-3EC948E214DD}" sibTransId="{FB7F4947-0D48-4E6E-8F6A-0D4A62341453}"/>
    <dgm:cxn modelId="{3E299A9E-6654-4727-BF88-47B0DA7A1687}" type="presOf" srcId="{9060633E-B1FC-4A2E-8540-61C6DD17D284}" destId="{23FFA63B-4016-44A2-89C7-97F6AED4EC86}" srcOrd="0" destOrd="0" presId="urn:microsoft.com/office/officeart/2005/8/layout/vList4#1"/>
    <dgm:cxn modelId="{652E2A01-05AF-4CFF-AF4A-9DA016AE305A}" type="presOf" srcId="{9060633E-B1FC-4A2E-8540-61C6DD17D284}" destId="{820011E5-3EAA-4550-BEC9-A18446CFC613}" srcOrd="1" destOrd="0" presId="urn:microsoft.com/office/officeart/2005/8/layout/vList4#1"/>
    <dgm:cxn modelId="{6FCC30BC-580F-41C6-A815-31B608F928DC}" type="presOf" srcId="{11A3DC46-C123-4D5B-9CFF-5F59F6AB7ABB}" destId="{03D69A14-289C-4B43-8220-F7EDA10C4502}" srcOrd="1" destOrd="0" presId="urn:microsoft.com/office/officeart/2005/8/layout/vList4#1"/>
    <dgm:cxn modelId="{0299A326-16CB-4CB9-9DDF-3D6F92A02D81}" type="presOf" srcId="{F82F9ABD-ADDD-46D5-9BD3-0E9169EA1AA4}" destId="{860F2A41-AD6B-48E0-8E7D-0B139678C92D}" srcOrd="0" destOrd="0" presId="urn:microsoft.com/office/officeart/2005/8/layout/vList4#1"/>
    <dgm:cxn modelId="{199B3BCB-701C-403D-880C-819197F23155}" type="presOf" srcId="{F9E6A391-4C27-4C46-ABEB-F0C1C8A620A2}" destId="{5CE107F0-9C60-437C-9A91-C74B9DE381B6}" srcOrd="1" destOrd="0" presId="urn:microsoft.com/office/officeart/2005/8/layout/vList4#1"/>
    <dgm:cxn modelId="{DAEEAA94-E776-4E6D-83E3-7B083B92EF50}" srcId="{BF0A55CD-F595-40FA-B4AC-E6FC11ADC3E0}" destId="{9060633E-B1FC-4A2E-8540-61C6DD17D284}" srcOrd="6" destOrd="0" parTransId="{96D0FFC1-C100-4058-B556-33908EFB76CB}" sibTransId="{F1A8B207-8354-4F20-9116-C89EEE58FFA1}"/>
    <dgm:cxn modelId="{063BD40D-1D1E-4291-BC0C-25C26B6D6D52}" srcId="{BF0A55CD-F595-40FA-B4AC-E6FC11ADC3E0}" destId="{F9E6A391-4C27-4C46-ABEB-F0C1C8A620A2}" srcOrd="4" destOrd="0" parTransId="{DF8B8D8D-150F-4EAC-B155-7009B57B6FFC}" sibTransId="{4F7FB9F6-7DB2-4318-83A9-F2C87A70BD2A}"/>
    <dgm:cxn modelId="{8041E5B7-A89D-4264-B306-60B1076005DC}" type="presOf" srcId="{BE11E405-7BA8-4D37-9699-F6BA1EE2397E}" destId="{494DA34E-B6BF-4400-8897-45F68DC28669}" srcOrd="1" destOrd="2" presId="urn:microsoft.com/office/officeart/2005/8/layout/vList4#1"/>
    <dgm:cxn modelId="{DCD57B92-6131-457E-A07A-2B5E4C670529}" srcId="{BF0A55CD-F595-40FA-B4AC-E6FC11ADC3E0}" destId="{B11ADE40-F4BE-4D39-8E78-561B29564029}" srcOrd="3" destOrd="0" parTransId="{FF8D6BE1-D52B-4A9F-BEF5-6EF9B1D3CA60}" sibTransId="{83545FE2-BD05-4130-AF1C-64C427495411}"/>
    <dgm:cxn modelId="{765D267C-B5CB-486D-BE8E-CB3D79F2EB18}" type="presOf" srcId="{89231A7B-3E43-4449-8DE8-C3B6F34A5AA8}" destId="{0AB8888C-661E-4BF3-932F-2C82CA1B74C4}" srcOrd="1" destOrd="1" presId="urn:microsoft.com/office/officeart/2005/8/layout/vList4#1"/>
    <dgm:cxn modelId="{E5FD7F38-814B-49BE-98E0-0AE7D6565403}" type="presOf" srcId="{11A3DC46-C123-4D5B-9CFF-5F59F6AB7ABB}" destId="{7A4CDE62-5D24-4DB8-A889-BA83081A0038}" srcOrd="0" destOrd="0" presId="urn:microsoft.com/office/officeart/2005/8/layout/vList4#1"/>
    <dgm:cxn modelId="{668698EF-7C64-451A-9596-CD830F65DC9E}" type="presOf" srcId="{C1B9E22D-CF7B-43F1-92B3-704AB431D6F5}" destId="{CE820C65-0269-4ACF-A0E3-854999B07A42}" srcOrd="0" destOrd="0" presId="urn:microsoft.com/office/officeart/2005/8/layout/vList4#1"/>
    <dgm:cxn modelId="{9552221C-28D8-45EE-97DF-0F56C13965F8}" type="presOf" srcId="{F82F9ABD-ADDD-46D5-9BD3-0E9169EA1AA4}" destId="{30AB23CC-180A-49CA-93F1-B95E25D4A037}" srcOrd="1" destOrd="0" presId="urn:microsoft.com/office/officeart/2005/8/layout/vList4#1"/>
    <dgm:cxn modelId="{6D6AB917-E431-43E5-B3F2-3FD06D557665}" type="presOf" srcId="{B11ADE40-F4BE-4D39-8E78-561B29564029}" destId="{1478B49F-A4F2-405C-9881-901561C4BF2B}" srcOrd="0" destOrd="0" presId="urn:microsoft.com/office/officeart/2005/8/layout/vList4#1"/>
    <dgm:cxn modelId="{9DA01ABD-23B5-488C-A657-3B41F437F8BE}" srcId="{B11ADE40-F4BE-4D39-8E78-561B29564029}" destId="{BE11E405-7BA8-4D37-9699-F6BA1EE2397E}" srcOrd="1" destOrd="0" parTransId="{8CBC6D97-09E9-4717-A25F-EC8E496AD4ED}" sibTransId="{9A56005E-24CA-4030-9D3A-4828DA0817C8}"/>
    <dgm:cxn modelId="{15A3E62B-5128-4991-8EB7-6DB58D1F56F0}" type="presOf" srcId="{0A4B7D1A-BE11-4C53-BF42-386DA0055005}" destId="{1B76E4AE-4DEF-4B79-8DBF-6E2644C82750}" srcOrd="0" destOrd="0" presId="urn:microsoft.com/office/officeart/2005/8/layout/vList4#1"/>
    <dgm:cxn modelId="{B6465E58-B8F9-4DB0-89BC-B73792912A21}" type="presParOf" srcId="{D8FAAE88-84AD-46C0-8D58-4FFB4AB7FD29}" destId="{5E35319D-7A4F-4FE8-BF12-EDB05DDDFCDF}" srcOrd="0" destOrd="0" presId="urn:microsoft.com/office/officeart/2005/8/layout/vList4#1"/>
    <dgm:cxn modelId="{5E4BA3C4-1078-4ED1-9D24-BFD69E2AD97C}" type="presParOf" srcId="{5E35319D-7A4F-4FE8-BF12-EDB05DDDFCDF}" destId="{1B76E4AE-4DEF-4B79-8DBF-6E2644C82750}" srcOrd="0" destOrd="0" presId="urn:microsoft.com/office/officeart/2005/8/layout/vList4#1"/>
    <dgm:cxn modelId="{7A4C5DEB-6F40-4D78-9A9D-EE63882B409B}" type="presParOf" srcId="{5E35319D-7A4F-4FE8-BF12-EDB05DDDFCDF}" destId="{40F350A3-5C82-41DD-AC77-F73F545D5A93}" srcOrd="1" destOrd="0" presId="urn:microsoft.com/office/officeart/2005/8/layout/vList4#1"/>
    <dgm:cxn modelId="{CF52003F-D4FE-4220-A7B7-3A0050F5E679}" type="presParOf" srcId="{5E35319D-7A4F-4FE8-BF12-EDB05DDDFCDF}" destId="{0AB8888C-661E-4BF3-932F-2C82CA1B74C4}" srcOrd="2" destOrd="0" presId="urn:microsoft.com/office/officeart/2005/8/layout/vList4#1"/>
    <dgm:cxn modelId="{4CC6A433-190B-45B0-AC11-4C10ED19B9D9}" type="presParOf" srcId="{D8FAAE88-84AD-46C0-8D58-4FFB4AB7FD29}" destId="{9D4D193B-6ECF-4F35-B688-D3E45ABE048E}" srcOrd="1" destOrd="0" presId="urn:microsoft.com/office/officeart/2005/8/layout/vList4#1"/>
    <dgm:cxn modelId="{9C0D93A7-96B5-409F-BD99-55E0EBA43AD1}" type="presParOf" srcId="{D8FAAE88-84AD-46C0-8D58-4FFB4AB7FD29}" destId="{9D6D1187-56AA-4475-B1CC-523FC9E3F7BF}" srcOrd="2" destOrd="0" presId="urn:microsoft.com/office/officeart/2005/8/layout/vList4#1"/>
    <dgm:cxn modelId="{B5F55591-6EBF-4A04-97DA-ADA64AA7A900}" type="presParOf" srcId="{9D6D1187-56AA-4475-B1CC-523FC9E3F7BF}" destId="{7A4CDE62-5D24-4DB8-A889-BA83081A0038}" srcOrd="0" destOrd="0" presId="urn:microsoft.com/office/officeart/2005/8/layout/vList4#1"/>
    <dgm:cxn modelId="{A5086C3C-04DD-48C7-981C-7EC19DE88AD9}" type="presParOf" srcId="{9D6D1187-56AA-4475-B1CC-523FC9E3F7BF}" destId="{A8619149-95FE-401B-A4D2-1C3084545C1F}" srcOrd="1" destOrd="0" presId="urn:microsoft.com/office/officeart/2005/8/layout/vList4#1"/>
    <dgm:cxn modelId="{B9F2BEF1-7802-41AC-A7D1-456DBB3C408A}" type="presParOf" srcId="{9D6D1187-56AA-4475-B1CC-523FC9E3F7BF}" destId="{03D69A14-289C-4B43-8220-F7EDA10C4502}" srcOrd="2" destOrd="0" presId="urn:microsoft.com/office/officeart/2005/8/layout/vList4#1"/>
    <dgm:cxn modelId="{E6F15351-A532-444B-BAA5-844D264F220D}" type="presParOf" srcId="{D8FAAE88-84AD-46C0-8D58-4FFB4AB7FD29}" destId="{F4ECED23-B1E8-4CC5-BFD3-4ED5B34DF68D}" srcOrd="3" destOrd="0" presId="urn:microsoft.com/office/officeart/2005/8/layout/vList4#1"/>
    <dgm:cxn modelId="{CE12970E-D721-4638-9761-FA19E35FEA1F}" type="presParOf" srcId="{D8FAAE88-84AD-46C0-8D58-4FFB4AB7FD29}" destId="{EC93E2E6-8AED-4751-8BFE-3F8C866A7A79}" srcOrd="4" destOrd="0" presId="urn:microsoft.com/office/officeart/2005/8/layout/vList4#1"/>
    <dgm:cxn modelId="{F73B957A-2C14-427B-AD06-8BBC63C6D247}" type="presParOf" srcId="{EC93E2E6-8AED-4751-8BFE-3F8C866A7A79}" destId="{CE820C65-0269-4ACF-A0E3-854999B07A42}" srcOrd="0" destOrd="0" presId="urn:microsoft.com/office/officeart/2005/8/layout/vList4#1"/>
    <dgm:cxn modelId="{BCC612FF-6FE4-4F85-B98A-9964CA316242}" type="presParOf" srcId="{EC93E2E6-8AED-4751-8BFE-3F8C866A7A79}" destId="{57E137FA-F822-4901-85A2-9178AAA025AE}" srcOrd="1" destOrd="0" presId="urn:microsoft.com/office/officeart/2005/8/layout/vList4#1"/>
    <dgm:cxn modelId="{04A47A44-EEEA-4CD5-AE7A-ACF0345F1623}" type="presParOf" srcId="{EC93E2E6-8AED-4751-8BFE-3F8C866A7A79}" destId="{7EA80978-0C74-4426-8009-14D11452115A}" srcOrd="2" destOrd="0" presId="urn:microsoft.com/office/officeart/2005/8/layout/vList4#1"/>
    <dgm:cxn modelId="{71503C2A-6387-4350-8D9E-31B74911953F}" type="presParOf" srcId="{D8FAAE88-84AD-46C0-8D58-4FFB4AB7FD29}" destId="{3EB5E953-9D19-4598-AC84-34F6FFDA60B8}" srcOrd="5" destOrd="0" presId="urn:microsoft.com/office/officeart/2005/8/layout/vList4#1"/>
    <dgm:cxn modelId="{4D3A9C72-5C93-4944-ADB9-C814FF24AA3A}" type="presParOf" srcId="{D8FAAE88-84AD-46C0-8D58-4FFB4AB7FD29}" destId="{2CB08B81-68CA-463C-9F40-413ACAA9E718}" srcOrd="6" destOrd="0" presId="urn:microsoft.com/office/officeart/2005/8/layout/vList4#1"/>
    <dgm:cxn modelId="{132B6A46-2824-4502-A8E0-252F564BC26C}" type="presParOf" srcId="{2CB08B81-68CA-463C-9F40-413ACAA9E718}" destId="{1478B49F-A4F2-405C-9881-901561C4BF2B}" srcOrd="0" destOrd="0" presId="urn:microsoft.com/office/officeart/2005/8/layout/vList4#1"/>
    <dgm:cxn modelId="{4B5A09ED-A82E-4A48-AEBB-3A5DCAED08AD}" type="presParOf" srcId="{2CB08B81-68CA-463C-9F40-413ACAA9E718}" destId="{15852865-3C03-441A-8289-75A5E28DF22A}" srcOrd="1" destOrd="0" presId="urn:microsoft.com/office/officeart/2005/8/layout/vList4#1"/>
    <dgm:cxn modelId="{CFC4E0D1-0101-4B16-A9A9-4A3FBF887BF5}" type="presParOf" srcId="{2CB08B81-68CA-463C-9F40-413ACAA9E718}" destId="{494DA34E-B6BF-4400-8897-45F68DC28669}" srcOrd="2" destOrd="0" presId="urn:microsoft.com/office/officeart/2005/8/layout/vList4#1"/>
    <dgm:cxn modelId="{C644D0D9-AF35-4E85-AD10-303575FF580A}" type="presParOf" srcId="{D8FAAE88-84AD-46C0-8D58-4FFB4AB7FD29}" destId="{13AA3A80-8638-4881-81E0-FA894C10A02C}" srcOrd="7" destOrd="0" presId="urn:microsoft.com/office/officeart/2005/8/layout/vList4#1"/>
    <dgm:cxn modelId="{938FD6D1-06BA-43B5-AE54-4C7EE1883B6A}" type="presParOf" srcId="{D8FAAE88-84AD-46C0-8D58-4FFB4AB7FD29}" destId="{67E5A996-DAC3-42B4-B0E3-4E696026FD65}" srcOrd="8" destOrd="0" presId="urn:microsoft.com/office/officeart/2005/8/layout/vList4#1"/>
    <dgm:cxn modelId="{C57D8212-A376-4953-854A-6A503FDCF6B1}" type="presParOf" srcId="{67E5A996-DAC3-42B4-B0E3-4E696026FD65}" destId="{E2E0B0F5-7CA8-4411-B223-EC0CA2BBF583}" srcOrd="0" destOrd="0" presId="urn:microsoft.com/office/officeart/2005/8/layout/vList4#1"/>
    <dgm:cxn modelId="{04F8EDFF-EE93-47AB-B8DF-1E11A4CAB602}" type="presParOf" srcId="{67E5A996-DAC3-42B4-B0E3-4E696026FD65}" destId="{F007A602-D6BE-4C25-90F0-5FE8E6C46DEE}" srcOrd="1" destOrd="0" presId="urn:microsoft.com/office/officeart/2005/8/layout/vList4#1"/>
    <dgm:cxn modelId="{1DEAB5C3-90A0-4329-B8FB-799EF4DC45CA}" type="presParOf" srcId="{67E5A996-DAC3-42B4-B0E3-4E696026FD65}" destId="{5CE107F0-9C60-437C-9A91-C74B9DE381B6}" srcOrd="2" destOrd="0" presId="urn:microsoft.com/office/officeart/2005/8/layout/vList4#1"/>
    <dgm:cxn modelId="{9DE2EC7A-50D4-4929-BA18-CFA0B39AB05E}" type="presParOf" srcId="{D8FAAE88-84AD-46C0-8D58-4FFB4AB7FD29}" destId="{9858AD10-8980-47DF-80F7-FE5CE4A3C0A8}" srcOrd="9" destOrd="0" presId="urn:microsoft.com/office/officeart/2005/8/layout/vList4#1"/>
    <dgm:cxn modelId="{C71D9608-55EF-461F-9FC9-F1AA12B7F68B}" type="presParOf" srcId="{D8FAAE88-84AD-46C0-8D58-4FFB4AB7FD29}" destId="{C9AAD22B-413E-4CEA-8B6B-3B5C52FD2E58}" srcOrd="10" destOrd="0" presId="urn:microsoft.com/office/officeart/2005/8/layout/vList4#1"/>
    <dgm:cxn modelId="{0A38ED36-78E7-4110-A21D-49EFB4BD3207}" type="presParOf" srcId="{C9AAD22B-413E-4CEA-8B6B-3B5C52FD2E58}" destId="{860F2A41-AD6B-48E0-8E7D-0B139678C92D}" srcOrd="0" destOrd="0" presId="urn:microsoft.com/office/officeart/2005/8/layout/vList4#1"/>
    <dgm:cxn modelId="{BE98C3A7-2598-46AB-A7C3-B9A96FB9F9B3}" type="presParOf" srcId="{C9AAD22B-413E-4CEA-8B6B-3B5C52FD2E58}" destId="{BEDA3778-5C09-4A41-8A2C-640C4E595F0C}" srcOrd="1" destOrd="0" presId="urn:microsoft.com/office/officeart/2005/8/layout/vList4#1"/>
    <dgm:cxn modelId="{0416A461-F0EE-4504-8500-3CECBAA4816A}" type="presParOf" srcId="{C9AAD22B-413E-4CEA-8B6B-3B5C52FD2E58}" destId="{30AB23CC-180A-49CA-93F1-B95E25D4A037}" srcOrd="2" destOrd="0" presId="urn:microsoft.com/office/officeart/2005/8/layout/vList4#1"/>
    <dgm:cxn modelId="{7718C770-E25B-4183-843C-E92C977BD6D0}" type="presParOf" srcId="{D8FAAE88-84AD-46C0-8D58-4FFB4AB7FD29}" destId="{C6A47A9A-4B30-40FF-BF5A-1CB808CBFC86}" srcOrd="11" destOrd="0" presId="urn:microsoft.com/office/officeart/2005/8/layout/vList4#1"/>
    <dgm:cxn modelId="{5251959F-608F-4782-A7BD-8D4E5328D341}" type="presParOf" srcId="{D8FAAE88-84AD-46C0-8D58-4FFB4AB7FD29}" destId="{14982468-79BC-4729-BF17-8B3C6964270D}" srcOrd="12" destOrd="0" presId="urn:microsoft.com/office/officeart/2005/8/layout/vList4#1"/>
    <dgm:cxn modelId="{23264D93-8205-49DE-B82E-712272E51375}" type="presParOf" srcId="{14982468-79BC-4729-BF17-8B3C6964270D}" destId="{23FFA63B-4016-44A2-89C7-97F6AED4EC86}" srcOrd="0" destOrd="0" presId="urn:microsoft.com/office/officeart/2005/8/layout/vList4#1"/>
    <dgm:cxn modelId="{87047529-7F93-4B34-9AE5-B47B167B81EB}" type="presParOf" srcId="{14982468-79BC-4729-BF17-8B3C6964270D}" destId="{B06E17B4-EDA1-4B43-9325-FE2805EFA12B}" srcOrd="1" destOrd="0" presId="urn:microsoft.com/office/officeart/2005/8/layout/vList4#1"/>
    <dgm:cxn modelId="{AB93B895-ECA8-4840-AF7D-7B1887F677F2}" type="presParOf" srcId="{14982468-79BC-4729-BF17-8B3C6964270D}" destId="{820011E5-3EAA-4550-BEC9-A18446CFC613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9A9030-F326-48A9-8A04-FAF101535244}" type="doc">
      <dgm:prSet loTypeId="urn:microsoft.com/office/officeart/2005/8/layout/list1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22983ED7-FF62-4E6A-8A44-9081FA283244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300" b="1" dirty="0" smtClean="0">
              <a:solidFill>
                <a:schemeClr val="accent2">
                  <a:lumMod val="75000"/>
                </a:schemeClr>
              </a:solidFill>
            </a:rPr>
            <a:t>получение доп.дохода</a:t>
          </a:r>
          <a:endParaRPr lang="ru-RU" sz="1300" b="1" dirty="0">
            <a:solidFill>
              <a:schemeClr val="accent2">
                <a:lumMod val="75000"/>
              </a:schemeClr>
            </a:solidFill>
          </a:endParaRPr>
        </a:p>
      </dgm:t>
    </dgm:pt>
    <dgm:pt modelId="{EF282D9E-9F6D-4482-BE54-71894E6F6A84}" type="parTrans" cxnId="{24AF6E39-E354-4A47-8E91-75A4906B59F5}">
      <dgm:prSet/>
      <dgm:spPr/>
      <dgm:t>
        <a:bodyPr/>
        <a:lstStyle/>
        <a:p>
          <a:endParaRPr lang="ru-RU" sz="1300"/>
        </a:p>
      </dgm:t>
    </dgm:pt>
    <dgm:pt modelId="{4FDECC92-7B56-4D35-8071-0C516AE95FA1}" type="sibTrans" cxnId="{24AF6E39-E354-4A47-8E91-75A4906B59F5}">
      <dgm:prSet/>
      <dgm:spPr/>
      <dgm:t>
        <a:bodyPr/>
        <a:lstStyle/>
        <a:p>
          <a:endParaRPr lang="ru-RU" sz="1300"/>
        </a:p>
      </dgm:t>
    </dgm:pt>
    <dgm:pt modelId="{52F2FD12-3968-4160-9396-B336D112BDE0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300" b="1" dirty="0" smtClean="0">
              <a:solidFill>
                <a:schemeClr val="accent2">
                  <a:lumMod val="75000"/>
                </a:schemeClr>
              </a:solidFill>
            </a:rPr>
            <a:t>помощь финансовому рынку</a:t>
          </a:r>
          <a:endParaRPr lang="ru-RU" sz="1300" b="1" dirty="0">
            <a:solidFill>
              <a:schemeClr val="accent2">
                <a:lumMod val="75000"/>
              </a:schemeClr>
            </a:solidFill>
          </a:endParaRPr>
        </a:p>
      </dgm:t>
    </dgm:pt>
    <dgm:pt modelId="{1CF8212E-2E37-48E5-B61A-EE099F580BDD}" type="parTrans" cxnId="{EA2470D3-1DCD-4641-9779-D262540B6C77}">
      <dgm:prSet/>
      <dgm:spPr/>
      <dgm:t>
        <a:bodyPr/>
        <a:lstStyle/>
        <a:p>
          <a:endParaRPr lang="ru-RU" sz="1300"/>
        </a:p>
      </dgm:t>
    </dgm:pt>
    <dgm:pt modelId="{BF254FFD-6EC6-4C23-AEAD-BFDFF33C21B5}" type="sibTrans" cxnId="{EA2470D3-1DCD-4641-9779-D262540B6C77}">
      <dgm:prSet/>
      <dgm:spPr/>
      <dgm:t>
        <a:bodyPr/>
        <a:lstStyle/>
        <a:p>
          <a:endParaRPr lang="ru-RU" sz="1300"/>
        </a:p>
      </dgm:t>
    </dgm:pt>
    <dgm:pt modelId="{0EB12EA4-67C2-4D98-81CE-D044CEF9BFC2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300" b="1" dirty="0" smtClean="0">
              <a:solidFill>
                <a:schemeClr val="accent2">
                  <a:lumMod val="75000"/>
                </a:schemeClr>
              </a:solidFill>
            </a:rPr>
            <a:t>обеспечение покрытия временных кассовых разрывов</a:t>
          </a:r>
          <a:endParaRPr lang="ru-RU" sz="1300" b="1" dirty="0">
            <a:solidFill>
              <a:schemeClr val="accent2">
                <a:lumMod val="75000"/>
              </a:schemeClr>
            </a:solidFill>
          </a:endParaRPr>
        </a:p>
      </dgm:t>
    </dgm:pt>
    <dgm:pt modelId="{FD83A203-046A-4ABD-A0D9-FC4A43B7479C}" type="sibTrans" cxnId="{6F8B1BDE-028F-4CD4-9BB4-AEE88B284B56}">
      <dgm:prSet/>
      <dgm:spPr/>
      <dgm:t>
        <a:bodyPr/>
        <a:lstStyle/>
        <a:p>
          <a:endParaRPr lang="ru-RU" sz="1300"/>
        </a:p>
      </dgm:t>
    </dgm:pt>
    <dgm:pt modelId="{3E5D944A-DF64-4055-81B4-FB2D693B7FDF}" type="parTrans" cxnId="{6F8B1BDE-028F-4CD4-9BB4-AEE88B284B56}">
      <dgm:prSet/>
      <dgm:spPr/>
      <dgm:t>
        <a:bodyPr/>
        <a:lstStyle/>
        <a:p>
          <a:endParaRPr lang="ru-RU" sz="1300"/>
        </a:p>
      </dgm:t>
    </dgm:pt>
    <dgm:pt modelId="{60EAB0B0-33C5-4EAD-90A6-B9BA41126EFD}">
      <dgm:prSet phldrT="[Текст]" custT="1"/>
      <dgm:spPr/>
      <dgm:t>
        <a:bodyPr tIns="360000"/>
        <a:lstStyle/>
        <a:p>
          <a:pPr algn="r"/>
          <a:r>
            <a:rPr lang="ru-RU" sz="1250" dirty="0" smtClean="0"/>
            <a:t>Эффективное управление средствами  в целях обеспечения наибольшей выгоды для налогоплательщиков</a:t>
          </a:r>
          <a:endParaRPr lang="ru-RU" sz="1250" dirty="0"/>
        </a:p>
      </dgm:t>
    </dgm:pt>
    <dgm:pt modelId="{3C339950-4E05-4CA1-AC78-E8EBF2B507D0}" type="sibTrans" cxnId="{30E32131-BA81-4238-80B4-1D09562F07B2}">
      <dgm:prSet/>
      <dgm:spPr/>
      <dgm:t>
        <a:bodyPr/>
        <a:lstStyle/>
        <a:p>
          <a:endParaRPr lang="ru-RU" sz="1300"/>
        </a:p>
      </dgm:t>
    </dgm:pt>
    <dgm:pt modelId="{128583A5-E358-4BDD-9582-ABEB6242F178}" type="parTrans" cxnId="{30E32131-BA81-4238-80B4-1D09562F07B2}">
      <dgm:prSet/>
      <dgm:spPr/>
      <dgm:t>
        <a:bodyPr/>
        <a:lstStyle/>
        <a:p>
          <a:endParaRPr lang="ru-RU" sz="1300"/>
        </a:p>
      </dgm:t>
    </dgm:pt>
    <dgm:pt modelId="{096F1484-A56E-4FD9-9250-9AA01C39514F}">
      <dgm:prSet phldrT="[Текст]" custT="1"/>
      <dgm:spPr/>
      <dgm:t>
        <a:bodyPr tIns="360000"/>
        <a:lstStyle/>
        <a:p>
          <a:pPr algn="r"/>
          <a:r>
            <a:rPr lang="ru-RU" sz="1250" dirty="0" smtClean="0"/>
            <a:t>Привлечение/размещение средств в целях обеспечения бесперебойного осуществления расход</a:t>
          </a:r>
          <a:r>
            <a:rPr lang="ru-RU" sz="1300" dirty="0" smtClean="0"/>
            <a:t>ов</a:t>
          </a:r>
          <a:endParaRPr lang="ru-RU" sz="1300" dirty="0"/>
        </a:p>
      </dgm:t>
    </dgm:pt>
    <dgm:pt modelId="{6CF68BBB-5AEF-4D16-823F-9079F6C71E5A}" type="parTrans" cxnId="{61C6EB47-3B00-4C9E-9C7A-8A9295B61CFF}">
      <dgm:prSet/>
      <dgm:spPr/>
      <dgm:t>
        <a:bodyPr/>
        <a:lstStyle/>
        <a:p>
          <a:endParaRPr lang="ru-RU" sz="1300"/>
        </a:p>
      </dgm:t>
    </dgm:pt>
    <dgm:pt modelId="{D003ECA6-730C-4A79-B5D4-36E09F7AA101}" type="sibTrans" cxnId="{61C6EB47-3B00-4C9E-9C7A-8A9295B61CFF}">
      <dgm:prSet/>
      <dgm:spPr/>
      <dgm:t>
        <a:bodyPr/>
        <a:lstStyle/>
        <a:p>
          <a:endParaRPr lang="ru-RU" sz="1300"/>
        </a:p>
      </dgm:t>
    </dgm:pt>
    <dgm:pt modelId="{37A1809D-BE5C-4464-9298-A2BF4D420762}">
      <dgm:prSet phldrT="[Текст]" custT="1"/>
      <dgm:spPr/>
      <dgm:t>
        <a:bodyPr tIns="360000"/>
        <a:lstStyle/>
        <a:p>
          <a:pPr algn="r"/>
          <a:r>
            <a:rPr lang="ru-RU" sz="1250" dirty="0" smtClean="0">
              <a:solidFill>
                <a:schemeClr val="accent2">
                  <a:lumMod val="75000"/>
                </a:schemeClr>
              </a:solidFill>
            </a:rPr>
            <a:t>В исключительных случаях (пример-2008г.)!</a:t>
          </a:r>
          <a:r>
            <a:rPr lang="ru-RU" sz="1250" dirty="0" smtClean="0"/>
            <a:t> Казначейство России – самостоятельный, независимый участник  фин.рынка без функций регулятора в данной сфере</a:t>
          </a:r>
          <a:endParaRPr lang="ru-RU" sz="1250" dirty="0"/>
        </a:p>
      </dgm:t>
    </dgm:pt>
    <dgm:pt modelId="{B8E83397-CC3C-4BE1-B081-17A0981376BE}" type="parTrans" cxnId="{89C06567-3D96-4EC1-84A8-820944E4BDD6}">
      <dgm:prSet/>
      <dgm:spPr/>
      <dgm:t>
        <a:bodyPr/>
        <a:lstStyle/>
        <a:p>
          <a:endParaRPr lang="ru-RU" sz="1300"/>
        </a:p>
      </dgm:t>
    </dgm:pt>
    <dgm:pt modelId="{A5311CEC-777A-4F44-8B1C-B2CFD6C6F6C7}" type="sibTrans" cxnId="{89C06567-3D96-4EC1-84A8-820944E4BDD6}">
      <dgm:prSet/>
      <dgm:spPr/>
      <dgm:t>
        <a:bodyPr/>
        <a:lstStyle/>
        <a:p>
          <a:endParaRPr lang="ru-RU" sz="1300"/>
        </a:p>
      </dgm:t>
    </dgm:pt>
    <dgm:pt modelId="{C4B33FBB-E934-41DF-8FBF-8B951CDE5000}" type="pres">
      <dgm:prSet presAssocID="{D59A9030-F326-48A9-8A04-FAF1015352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F50A6C-DCE8-4A4C-B832-50791C300C5C}" type="pres">
      <dgm:prSet presAssocID="{22983ED7-FF62-4E6A-8A44-9081FA283244}" presName="parentLin" presStyleCnt="0"/>
      <dgm:spPr/>
    </dgm:pt>
    <dgm:pt modelId="{A6F97FC2-3FFF-4EF2-B4DE-F99CABFFD94A}" type="pres">
      <dgm:prSet presAssocID="{22983ED7-FF62-4E6A-8A44-9081FA28324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B6751CF-1748-431A-901B-E6FC065DAB58}" type="pres">
      <dgm:prSet presAssocID="{22983ED7-FF62-4E6A-8A44-9081FA28324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8F340-54A3-42CB-8106-4A4828346AC8}" type="pres">
      <dgm:prSet presAssocID="{22983ED7-FF62-4E6A-8A44-9081FA283244}" presName="negativeSpace" presStyleCnt="0"/>
      <dgm:spPr/>
    </dgm:pt>
    <dgm:pt modelId="{E97AFCFB-F85C-46BA-8B05-892E6CCEF3DB}" type="pres">
      <dgm:prSet presAssocID="{22983ED7-FF62-4E6A-8A44-9081FA28324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460D4-1785-45E0-AE9E-39F9AC667A2A}" type="pres">
      <dgm:prSet presAssocID="{4FDECC92-7B56-4D35-8071-0C516AE95FA1}" presName="spaceBetweenRectangles" presStyleCnt="0"/>
      <dgm:spPr/>
    </dgm:pt>
    <dgm:pt modelId="{2D668C95-77BB-4A71-B108-54D2456C92CB}" type="pres">
      <dgm:prSet presAssocID="{0EB12EA4-67C2-4D98-81CE-D044CEF9BFC2}" presName="parentLin" presStyleCnt="0"/>
      <dgm:spPr/>
    </dgm:pt>
    <dgm:pt modelId="{64D89276-F90B-4775-B3C3-D273BD1B59A2}" type="pres">
      <dgm:prSet presAssocID="{0EB12EA4-67C2-4D98-81CE-D044CEF9BFC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CA76926-6E26-4BD4-8238-784811655228}" type="pres">
      <dgm:prSet presAssocID="{0EB12EA4-67C2-4D98-81CE-D044CEF9BFC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30BD40-7C03-4A58-BD97-C89ABC7D93D2}" type="pres">
      <dgm:prSet presAssocID="{0EB12EA4-67C2-4D98-81CE-D044CEF9BFC2}" presName="negativeSpace" presStyleCnt="0"/>
      <dgm:spPr/>
    </dgm:pt>
    <dgm:pt modelId="{57F3511F-2FB8-4039-A0AA-CDD683A902D6}" type="pres">
      <dgm:prSet presAssocID="{0EB12EA4-67C2-4D98-81CE-D044CEF9BFC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5041F-FBAE-4B86-AD34-7A2F63CD94D0}" type="pres">
      <dgm:prSet presAssocID="{FD83A203-046A-4ABD-A0D9-FC4A43B7479C}" presName="spaceBetweenRectangles" presStyleCnt="0"/>
      <dgm:spPr/>
    </dgm:pt>
    <dgm:pt modelId="{EBC372DF-E7A8-4397-90C3-A735809E8A77}" type="pres">
      <dgm:prSet presAssocID="{52F2FD12-3968-4160-9396-B336D112BDE0}" presName="parentLin" presStyleCnt="0"/>
      <dgm:spPr/>
    </dgm:pt>
    <dgm:pt modelId="{B0996DD3-E287-4E67-B84F-26FE85BFD5A3}" type="pres">
      <dgm:prSet presAssocID="{52F2FD12-3968-4160-9396-B336D112BDE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D715D96-1917-47FF-A8A6-117BBF4F7D24}" type="pres">
      <dgm:prSet presAssocID="{52F2FD12-3968-4160-9396-B336D112BDE0}" presName="parentText" presStyleLbl="node1" presStyleIdx="2" presStyleCnt="3" custLinFactNeighborX="-9091" custLinFactNeighborY="-128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F8A8A-D070-4EF0-B1C2-939CF3740462}" type="pres">
      <dgm:prSet presAssocID="{52F2FD12-3968-4160-9396-B336D112BDE0}" presName="negativeSpace" presStyleCnt="0"/>
      <dgm:spPr/>
    </dgm:pt>
    <dgm:pt modelId="{99962BAD-A357-4E26-922A-527DF0CA5F3B}" type="pres">
      <dgm:prSet presAssocID="{52F2FD12-3968-4160-9396-B336D112BDE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C06567-3D96-4EC1-84A8-820944E4BDD6}" srcId="{52F2FD12-3968-4160-9396-B336D112BDE0}" destId="{37A1809D-BE5C-4464-9298-A2BF4D420762}" srcOrd="0" destOrd="0" parTransId="{B8E83397-CC3C-4BE1-B081-17A0981376BE}" sibTransId="{A5311CEC-777A-4F44-8B1C-B2CFD6C6F6C7}"/>
    <dgm:cxn modelId="{33A13401-E368-4E26-A79A-2D4A1CAE60A9}" type="presOf" srcId="{37A1809D-BE5C-4464-9298-A2BF4D420762}" destId="{99962BAD-A357-4E26-922A-527DF0CA5F3B}" srcOrd="0" destOrd="0" presId="urn:microsoft.com/office/officeart/2005/8/layout/list1"/>
    <dgm:cxn modelId="{61C6EB47-3B00-4C9E-9C7A-8A9295B61CFF}" srcId="{0EB12EA4-67C2-4D98-81CE-D044CEF9BFC2}" destId="{096F1484-A56E-4FD9-9250-9AA01C39514F}" srcOrd="0" destOrd="0" parTransId="{6CF68BBB-5AEF-4D16-823F-9079F6C71E5A}" sibTransId="{D003ECA6-730C-4A79-B5D4-36E09F7AA101}"/>
    <dgm:cxn modelId="{6F8B1BDE-028F-4CD4-9BB4-AEE88B284B56}" srcId="{D59A9030-F326-48A9-8A04-FAF101535244}" destId="{0EB12EA4-67C2-4D98-81CE-D044CEF9BFC2}" srcOrd="1" destOrd="0" parTransId="{3E5D944A-DF64-4055-81B4-FB2D693B7FDF}" sibTransId="{FD83A203-046A-4ABD-A0D9-FC4A43B7479C}"/>
    <dgm:cxn modelId="{5EC0A746-DAE6-4964-BD5A-678D7AE921E5}" type="presOf" srcId="{22983ED7-FF62-4E6A-8A44-9081FA283244}" destId="{AB6751CF-1748-431A-901B-E6FC065DAB58}" srcOrd="1" destOrd="0" presId="urn:microsoft.com/office/officeart/2005/8/layout/list1"/>
    <dgm:cxn modelId="{A694ACBE-15A2-4F71-AF28-8C5E5DF701E7}" type="presOf" srcId="{D59A9030-F326-48A9-8A04-FAF101535244}" destId="{C4B33FBB-E934-41DF-8FBF-8B951CDE5000}" srcOrd="0" destOrd="0" presId="urn:microsoft.com/office/officeart/2005/8/layout/list1"/>
    <dgm:cxn modelId="{3E41B185-6BCB-456F-900C-BC1723234CC3}" type="presOf" srcId="{52F2FD12-3968-4160-9396-B336D112BDE0}" destId="{B0996DD3-E287-4E67-B84F-26FE85BFD5A3}" srcOrd="0" destOrd="0" presId="urn:microsoft.com/office/officeart/2005/8/layout/list1"/>
    <dgm:cxn modelId="{EA2470D3-1DCD-4641-9779-D262540B6C77}" srcId="{D59A9030-F326-48A9-8A04-FAF101535244}" destId="{52F2FD12-3968-4160-9396-B336D112BDE0}" srcOrd="2" destOrd="0" parTransId="{1CF8212E-2E37-48E5-B61A-EE099F580BDD}" sibTransId="{BF254FFD-6EC6-4C23-AEAD-BFDFF33C21B5}"/>
    <dgm:cxn modelId="{FE68428B-9722-46CC-A698-5A11DF4FFD62}" type="presOf" srcId="{0EB12EA4-67C2-4D98-81CE-D044CEF9BFC2}" destId="{64D89276-F90B-4775-B3C3-D273BD1B59A2}" srcOrd="0" destOrd="0" presId="urn:microsoft.com/office/officeart/2005/8/layout/list1"/>
    <dgm:cxn modelId="{D7E27964-CDC7-4273-95F8-5D276B63116C}" type="presOf" srcId="{096F1484-A56E-4FD9-9250-9AA01C39514F}" destId="{57F3511F-2FB8-4039-A0AA-CDD683A902D6}" srcOrd="0" destOrd="0" presId="urn:microsoft.com/office/officeart/2005/8/layout/list1"/>
    <dgm:cxn modelId="{24AF6E39-E354-4A47-8E91-75A4906B59F5}" srcId="{D59A9030-F326-48A9-8A04-FAF101535244}" destId="{22983ED7-FF62-4E6A-8A44-9081FA283244}" srcOrd="0" destOrd="0" parTransId="{EF282D9E-9F6D-4482-BE54-71894E6F6A84}" sibTransId="{4FDECC92-7B56-4D35-8071-0C516AE95FA1}"/>
    <dgm:cxn modelId="{30E32131-BA81-4238-80B4-1D09562F07B2}" srcId="{22983ED7-FF62-4E6A-8A44-9081FA283244}" destId="{60EAB0B0-33C5-4EAD-90A6-B9BA41126EFD}" srcOrd="0" destOrd="0" parTransId="{128583A5-E358-4BDD-9582-ABEB6242F178}" sibTransId="{3C339950-4E05-4CA1-AC78-E8EBF2B507D0}"/>
    <dgm:cxn modelId="{7E652268-7DC8-4F6C-8B19-E4A69EEF8003}" type="presOf" srcId="{60EAB0B0-33C5-4EAD-90A6-B9BA41126EFD}" destId="{E97AFCFB-F85C-46BA-8B05-892E6CCEF3DB}" srcOrd="0" destOrd="0" presId="urn:microsoft.com/office/officeart/2005/8/layout/list1"/>
    <dgm:cxn modelId="{D1F9FD3D-C743-425E-B770-B232E539CAF2}" type="presOf" srcId="{52F2FD12-3968-4160-9396-B336D112BDE0}" destId="{BD715D96-1917-47FF-A8A6-117BBF4F7D24}" srcOrd="1" destOrd="0" presId="urn:microsoft.com/office/officeart/2005/8/layout/list1"/>
    <dgm:cxn modelId="{6896EE68-8E97-4980-8249-80A413CB9E07}" type="presOf" srcId="{0EB12EA4-67C2-4D98-81CE-D044CEF9BFC2}" destId="{CCA76926-6E26-4BD4-8238-784811655228}" srcOrd="1" destOrd="0" presId="urn:microsoft.com/office/officeart/2005/8/layout/list1"/>
    <dgm:cxn modelId="{6F2DB422-A360-4C5B-B9E7-D13FF7DB0CAE}" type="presOf" srcId="{22983ED7-FF62-4E6A-8A44-9081FA283244}" destId="{A6F97FC2-3FFF-4EF2-B4DE-F99CABFFD94A}" srcOrd="0" destOrd="0" presId="urn:microsoft.com/office/officeart/2005/8/layout/list1"/>
    <dgm:cxn modelId="{20F61A4C-D67B-42AF-B14A-E5B13F58F78F}" type="presParOf" srcId="{C4B33FBB-E934-41DF-8FBF-8B951CDE5000}" destId="{4DF50A6C-DCE8-4A4C-B832-50791C300C5C}" srcOrd="0" destOrd="0" presId="urn:microsoft.com/office/officeart/2005/8/layout/list1"/>
    <dgm:cxn modelId="{5B12EB58-B178-444A-B8E6-ADB2E1F94105}" type="presParOf" srcId="{4DF50A6C-DCE8-4A4C-B832-50791C300C5C}" destId="{A6F97FC2-3FFF-4EF2-B4DE-F99CABFFD94A}" srcOrd="0" destOrd="0" presId="urn:microsoft.com/office/officeart/2005/8/layout/list1"/>
    <dgm:cxn modelId="{41CDF72A-6B46-45E1-A2FB-54C3CB38C76A}" type="presParOf" srcId="{4DF50A6C-DCE8-4A4C-B832-50791C300C5C}" destId="{AB6751CF-1748-431A-901B-E6FC065DAB58}" srcOrd="1" destOrd="0" presId="urn:microsoft.com/office/officeart/2005/8/layout/list1"/>
    <dgm:cxn modelId="{6A60B54C-166E-43AA-8E1F-D8B4D9FCF0FE}" type="presParOf" srcId="{C4B33FBB-E934-41DF-8FBF-8B951CDE5000}" destId="{2CB8F340-54A3-42CB-8106-4A4828346AC8}" srcOrd="1" destOrd="0" presId="urn:microsoft.com/office/officeart/2005/8/layout/list1"/>
    <dgm:cxn modelId="{6C8C69C9-46CF-40B4-BCD0-EB5A7A45F850}" type="presParOf" srcId="{C4B33FBB-E934-41DF-8FBF-8B951CDE5000}" destId="{E97AFCFB-F85C-46BA-8B05-892E6CCEF3DB}" srcOrd="2" destOrd="0" presId="urn:microsoft.com/office/officeart/2005/8/layout/list1"/>
    <dgm:cxn modelId="{51829A82-4EAD-4A69-85C1-368FB6908F5E}" type="presParOf" srcId="{C4B33FBB-E934-41DF-8FBF-8B951CDE5000}" destId="{8B6460D4-1785-45E0-AE9E-39F9AC667A2A}" srcOrd="3" destOrd="0" presId="urn:microsoft.com/office/officeart/2005/8/layout/list1"/>
    <dgm:cxn modelId="{7B52CD85-8B07-468C-9FD8-6B84026EF7D3}" type="presParOf" srcId="{C4B33FBB-E934-41DF-8FBF-8B951CDE5000}" destId="{2D668C95-77BB-4A71-B108-54D2456C92CB}" srcOrd="4" destOrd="0" presId="urn:microsoft.com/office/officeart/2005/8/layout/list1"/>
    <dgm:cxn modelId="{70E1B9C5-215C-41CE-A938-6973D8B9EE77}" type="presParOf" srcId="{2D668C95-77BB-4A71-B108-54D2456C92CB}" destId="{64D89276-F90B-4775-B3C3-D273BD1B59A2}" srcOrd="0" destOrd="0" presId="urn:microsoft.com/office/officeart/2005/8/layout/list1"/>
    <dgm:cxn modelId="{2F6CA3A9-1435-4E09-BFFC-425215CF5CE5}" type="presParOf" srcId="{2D668C95-77BB-4A71-B108-54D2456C92CB}" destId="{CCA76926-6E26-4BD4-8238-784811655228}" srcOrd="1" destOrd="0" presId="urn:microsoft.com/office/officeart/2005/8/layout/list1"/>
    <dgm:cxn modelId="{32C0D216-F243-434D-92E4-DF5F4C5E9282}" type="presParOf" srcId="{C4B33FBB-E934-41DF-8FBF-8B951CDE5000}" destId="{2C30BD40-7C03-4A58-BD97-C89ABC7D93D2}" srcOrd="5" destOrd="0" presId="urn:microsoft.com/office/officeart/2005/8/layout/list1"/>
    <dgm:cxn modelId="{7EBA82C7-0075-4C0B-82AC-DCC12D78C51E}" type="presParOf" srcId="{C4B33FBB-E934-41DF-8FBF-8B951CDE5000}" destId="{57F3511F-2FB8-4039-A0AA-CDD683A902D6}" srcOrd="6" destOrd="0" presId="urn:microsoft.com/office/officeart/2005/8/layout/list1"/>
    <dgm:cxn modelId="{B5AF4369-F63F-4DFD-82EA-774FE219DD2A}" type="presParOf" srcId="{C4B33FBB-E934-41DF-8FBF-8B951CDE5000}" destId="{3505041F-FBAE-4B86-AD34-7A2F63CD94D0}" srcOrd="7" destOrd="0" presId="urn:microsoft.com/office/officeart/2005/8/layout/list1"/>
    <dgm:cxn modelId="{F082CFD8-0F56-43FD-B518-E58EE771D8FB}" type="presParOf" srcId="{C4B33FBB-E934-41DF-8FBF-8B951CDE5000}" destId="{EBC372DF-E7A8-4397-90C3-A735809E8A77}" srcOrd="8" destOrd="0" presId="urn:microsoft.com/office/officeart/2005/8/layout/list1"/>
    <dgm:cxn modelId="{484EFA2E-FB2C-4588-AD3D-BB935C169FA4}" type="presParOf" srcId="{EBC372DF-E7A8-4397-90C3-A735809E8A77}" destId="{B0996DD3-E287-4E67-B84F-26FE85BFD5A3}" srcOrd="0" destOrd="0" presId="urn:microsoft.com/office/officeart/2005/8/layout/list1"/>
    <dgm:cxn modelId="{F7743E46-E0B1-420A-B6EF-50C2EB052AE7}" type="presParOf" srcId="{EBC372DF-E7A8-4397-90C3-A735809E8A77}" destId="{BD715D96-1917-47FF-A8A6-117BBF4F7D24}" srcOrd="1" destOrd="0" presId="urn:microsoft.com/office/officeart/2005/8/layout/list1"/>
    <dgm:cxn modelId="{1FB98704-9453-427D-9F7C-98669518E427}" type="presParOf" srcId="{C4B33FBB-E934-41DF-8FBF-8B951CDE5000}" destId="{439F8A8A-D070-4EF0-B1C2-939CF3740462}" srcOrd="9" destOrd="0" presId="urn:microsoft.com/office/officeart/2005/8/layout/list1"/>
    <dgm:cxn modelId="{EABF70BA-3C24-4909-A705-1D3B878AE639}" type="presParOf" srcId="{C4B33FBB-E934-41DF-8FBF-8B951CDE5000}" destId="{99962BAD-A357-4E26-922A-527DF0CA5F3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8E83E99-9988-4423-8E6C-F3D94EA78021}" type="doc">
      <dgm:prSet loTypeId="urn:microsoft.com/office/officeart/2011/layout/CircleProcess" loCatId="officeonlin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CD4DDF95-D9AB-43EA-8B8A-2E9814D52706}">
      <dgm:prSet phldrT="[Texte]" custT="1"/>
      <dgm:spPr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a:blipFill>
      </dgm:spPr>
      <dgm:t>
        <a:bodyPr/>
        <a:lstStyle/>
        <a:p>
          <a:r>
            <a:rPr lang="ru-RU" sz="1550" b="1" dirty="0" err="1" smtClean="0">
              <a:solidFill>
                <a:schemeClr val="tx1"/>
              </a:solidFill>
            </a:rPr>
            <a:t>Формиро-вание</a:t>
          </a:r>
          <a:r>
            <a:rPr lang="ru-RU" sz="1550" b="1" dirty="0" smtClean="0">
              <a:solidFill>
                <a:schemeClr val="tx1"/>
              </a:solidFill>
            </a:rPr>
            <a:t> ТОФК прогнозов</a:t>
          </a:r>
          <a:endParaRPr lang="fr-FR" sz="1550" b="1" dirty="0">
            <a:solidFill>
              <a:schemeClr val="tx1"/>
            </a:solidFill>
          </a:endParaRPr>
        </a:p>
      </dgm:t>
    </dgm:pt>
    <dgm:pt modelId="{FCC6ABD8-D345-4C9E-B2A8-2EF746EB9283}" type="parTrans" cxnId="{63ACEA62-6509-4213-804B-80C2E281E380}">
      <dgm:prSet/>
      <dgm:spPr/>
      <dgm:t>
        <a:bodyPr/>
        <a:lstStyle/>
        <a:p>
          <a:endParaRPr lang="fr-FR"/>
        </a:p>
      </dgm:t>
    </dgm:pt>
    <dgm:pt modelId="{840ADE01-5351-47E4-8FDC-73C91C883664}" type="sibTrans" cxnId="{63ACEA62-6509-4213-804B-80C2E281E380}">
      <dgm:prSet/>
      <dgm:spPr/>
      <dgm:t>
        <a:bodyPr/>
        <a:lstStyle/>
        <a:p>
          <a:endParaRPr lang="fr-FR"/>
        </a:p>
      </dgm:t>
    </dgm:pt>
    <dgm:pt modelId="{242DD9FF-795D-425C-9842-EFB319FD0F95}">
      <dgm:prSet phldrT="[Текст]" custT="1"/>
      <dgm:spPr>
        <a:blipFill rotWithShape="0"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a:blipFill>
        <a:ln>
          <a:solidFill>
            <a:schemeClr val="accent4">
              <a:lumMod val="60000"/>
              <a:lumOff val="40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tIns="0" rIns="0" bIns="0"/>
        <a:lstStyle/>
        <a:p>
          <a:r>
            <a:rPr lang="ru-RU" sz="1550" b="1" dirty="0" smtClean="0">
              <a:ln>
                <a:noFill/>
              </a:ln>
              <a:solidFill>
                <a:schemeClr val="tx1"/>
              </a:solidFill>
            </a:rPr>
            <a:t>Получение ТОФК информации от </a:t>
          </a:r>
          <a:r>
            <a:rPr lang="ru-RU" sz="1550" b="1" dirty="0" err="1" smtClean="0">
              <a:ln>
                <a:noFill/>
              </a:ln>
              <a:solidFill>
                <a:schemeClr val="tx1"/>
              </a:solidFill>
            </a:rPr>
            <a:t>финоргана</a:t>
          </a:r>
          <a:r>
            <a:rPr lang="ru-RU" sz="1550" b="1" dirty="0" smtClean="0">
              <a:ln>
                <a:noFill/>
              </a:ln>
              <a:solidFill>
                <a:schemeClr val="tx1"/>
              </a:solidFill>
            </a:rPr>
            <a:t> для формирования прогнозов</a:t>
          </a:r>
        </a:p>
      </dgm:t>
    </dgm:pt>
    <dgm:pt modelId="{5E9E2585-E1A5-462A-84A7-45E410AF76B4}" type="parTrans" cxnId="{93EC3500-0E4B-4D03-B15F-52BE3C55EB57}">
      <dgm:prSet/>
      <dgm:spPr/>
      <dgm:t>
        <a:bodyPr/>
        <a:lstStyle/>
        <a:p>
          <a:endParaRPr lang="ru-RU"/>
        </a:p>
      </dgm:t>
    </dgm:pt>
    <dgm:pt modelId="{38AF32FE-6657-474A-8ECA-07F76516FC65}" type="sibTrans" cxnId="{93EC3500-0E4B-4D03-B15F-52BE3C55EB57}">
      <dgm:prSet/>
      <dgm:spPr/>
      <dgm:t>
        <a:bodyPr/>
        <a:lstStyle/>
        <a:p>
          <a:endParaRPr lang="ru-RU"/>
        </a:p>
      </dgm:t>
    </dgm:pt>
    <dgm:pt modelId="{1D5E3E2E-A26E-4561-A661-37F07D58DC22}">
      <dgm:prSet phldrT="[Текст]" custT="1"/>
      <dgm:spPr>
        <a:blipFill rotWithShape="0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a:blipFill>
        <a:ln>
          <a:solidFill>
            <a:schemeClr val="accent3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 smtClean="0">
              <a:ln>
                <a:noFill/>
              </a:ln>
              <a:solidFill>
                <a:srgbClr val="002060"/>
              </a:solidFill>
            </a:rPr>
            <a:t>Анализ и консолидация ЦАФК прогнозов</a:t>
          </a:r>
          <a:endParaRPr lang="ru-RU" sz="1600" b="1" dirty="0">
            <a:ln>
              <a:noFill/>
            </a:ln>
            <a:solidFill>
              <a:srgbClr val="002060"/>
            </a:solidFill>
          </a:endParaRPr>
        </a:p>
      </dgm:t>
    </dgm:pt>
    <dgm:pt modelId="{1126B1F9-C209-4693-B617-0E1D2021BB03}" type="parTrans" cxnId="{F46EC98B-9041-4C0C-9743-93C9F9FF7221}">
      <dgm:prSet/>
      <dgm:spPr/>
      <dgm:t>
        <a:bodyPr/>
        <a:lstStyle/>
        <a:p>
          <a:endParaRPr lang="ru-RU"/>
        </a:p>
      </dgm:t>
    </dgm:pt>
    <dgm:pt modelId="{B0C2FE41-2BF4-4D28-A552-678DE61AA602}" type="sibTrans" cxnId="{F46EC98B-9041-4C0C-9743-93C9F9FF7221}">
      <dgm:prSet custScaleX="77861" custScaleY="61450" custLinFactX="-11175" custLinFactNeighborX="-100000" custLinFactNeighborY="9447"/>
      <dgm:spPr/>
      <dgm:t>
        <a:bodyPr/>
        <a:lstStyle/>
        <a:p>
          <a:endParaRPr lang="ru-RU"/>
        </a:p>
      </dgm:t>
    </dgm:pt>
    <dgm:pt modelId="{D2C95ED8-C18C-4FF3-AD3D-4E1162F4DC2C}">
      <dgm:prSet phldrT="[Texte]" custT="1"/>
      <dgm:spPr>
        <a:blipFill rotWithShape="0">
          <a:blip xmlns:r="http://schemas.openxmlformats.org/officeDocument/2006/relationships" r:embed="rId4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a:blipFill>
      </dgm:spPr>
      <dgm:t>
        <a:bodyPr/>
        <a:lstStyle/>
        <a:p>
          <a:r>
            <a:rPr lang="ru-RU" sz="1550" b="1" dirty="0" smtClean="0">
              <a:solidFill>
                <a:schemeClr val="tx1"/>
              </a:solidFill>
            </a:rPr>
            <a:t>Направление прогнозов в ЦАФК</a:t>
          </a:r>
          <a:endParaRPr lang="fr-FR" sz="1550" b="1" dirty="0">
            <a:solidFill>
              <a:schemeClr val="tx1"/>
            </a:solidFill>
          </a:endParaRPr>
        </a:p>
      </dgm:t>
    </dgm:pt>
    <dgm:pt modelId="{1CB92E20-5676-4484-B23E-781A084AFA22}" type="parTrans" cxnId="{050B3BC6-5E4A-47D6-8D21-AE6D42D3C60C}">
      <dgm:prSet/>
      <dgm:spPr/>
      <dgm:t>
        <a:bodyPr/>
        <a:lstStyle/>
        <a:p>
          <a:endParaRPr lang="ru-RU"/>
        </a:p>
      </dgm:t>
    </dgm:pt>
    <dgm:pt modelId="{B68AEFC2-AA5E-442B-8B5B-F2BCBD5E5B3B}" type="sibTrans" cxnId="{050B3BC6-5E4A-47D6-8D21-AE6D42D3C60C}">
      <dgm:prSet/>
      <dgm:spPr/>
      <dgm:t>
        <a:bodyPr/>
        <a:lstStyle/>
        <a:p>
          <a:endParaRPr lang="ru-RU"/>
        </a:p>
      </dgm:t>
    </dgm:pt>
    <dgm:pt modelId="{FF7D26A1-33C4-462B-98D8-BEEB6B2F563A}" type="pres">
      <dgm:prSet presAssocID="{E8E83E99-9988-4423-8E6C-F3D94EA78021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B708B9C0-1346-46FA-9C71-98A094F602BD}" type="pres">
      <dgm:prSet presAssocID="{1D5E3E2E-A26E-4561-A661-37F07D58DC22}" presName="Accent4" presStyleCnt="0"/>
      <dgm:spPr/>
    </dgm:pt>
    <dgm:pt modelId="{C402457A-000F-4C3B-807F-7D2BAA63B3BC}" type="pres">
      <dgm:prSet presAssocID="{1D5E3E2E-A26E-4561-A661-37F07D58DC22}" presName="Accent" presStyleLbl="node1" presStyleIdx="0" presStyleCnt="4"/>
      <dgm:spPr>
        <a:gradFill rotWithShape="0">
          <a:gsLst>
            <a:gs pos="0">
              <a:schemeClr val="accent2">
                <a:hueOff val="0"/>
                <a:satOff val="0"/>
                <a:lumOff val="0"/>
                <a:shade val="51000"/>
                <a:satMod val="130000"/>
                <a:alpha val="5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0BD29431-A495-45BA-9AA7-6F8DF338711D}" type="pres">
      <dgm:prSet presAssocID="{1D5E3E2E-A26E-4561-A661-37F07D58DC22}" presName="ParentBackground4" presStyleCnt="0"/>
      <dgm:spPr/>
    </dgm:pt>
    <dgm:pt modelId="{36F166AD-44CC-4C14-914E-77361ACD241B}" type="pres">
      <dgm:prSet presAssocID="{1D5E3E2E-A26E-4561-A661-37F07D58DC22}" presName="ParentBackground" presStyleLbl="fgAcc1" presStyleIdx="0" presStyleCnt="4"/>
      <dgm:spPr/>
      <dgm:t>
        <a:bodyPr/>
        <a:lstStyle/>
        <a:p>
          <a:endParaRPr lang="ru-RU"/>
        </a:p>
      </dgm:t>
    </dgm:pt>
    <dgm:pt modelId="{7F02BD27-4893-42AA-B16B-9F799B70AD04}" type="pres">
      <dgm:prSet presAssocID="{1D5E3E2E-A26E-4561-A661-37F07D58DC22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777C9-2AF8-42C4-823B-0EEC61B67E7C}" type="pres">
      <dgm:prSet presAssocID="{D2C95ED8-C18C-4FF3-AD3D-4E1162F4DC2C}" presName="Accent3" presStyleCnt="0"/>
      <dgm:spPr/>
    </dgm:pt>
    <dgm:pt modelId="{5D84E4FA-4FD3-4F38-B5D8-C739E491DD66}" type="pres">
      <dgm:prSet presAssocID="{D2C95ED8-C18C-4FF3-AD3D-4E1162F4DC2C}" presName="Accent" presStyleLbl="node1" presStyleIdx="1" presStyleCnt="4"/>
      <dgm:spPr>
        <a:solidFill>
          <a:schemeClr val="accent3">
            <a:lumMod val="60000"/>
            <a:lumOff val="40000"/>
            <a:alpha val="70000"/>
          </a:schemeClr>
        </a:solidFill>
      </dgm:spPr>
      <dgm:t>
        <a:bodyPr/>
        <a:lstStyle/>
        <a:p>
          <a:endParaRPr lang="ru-RU"/>
        </a:p>
      </dgm:t>
    </dgm:pt>
    <dgm:pt modelId="{0592B98E-F29B-4D5E-AA8E-F7AD3CA574E0}" type="pres">
      <dgm:prSet presAssocID="{D2C95ED8-C18C-4FF3-AD3D-4E1162F4DC2C}" presName="ParentBackground3" presStyleCnt="0"/>
      <dgm:spPr/>
    </dgm:pt>
    <dgm:pt modelId="{C0AE8826-0EB0-4A53-809B-CF11B9DC8FA6}" type="pres">
      <dgm:prSet presAssocID="{D2C95ED8-C18C-4FF3-AD3D-4E1162F4DC2C}" presName="ParentBackground" presStyleLbl="fgAcc1" presStyleIdx="1" presStyleCnt="4"/>
      <dgm:spPr/>
      <dgm:t>
        <a:bodyPr/>
        <a:lstStyle/>
        <a:p>
          <a:endParaRPr lang="ru-RU"/>
        </a:p>
      </dgm:t>
    </dgm:pt>
    <dgm:pt modelId="{0C719F79-3D7F-4620-A40D-2D9A9C58AF4C}" type="pres">
      <dgm:prSet presAssocID="{D2C95ED8-C18C-4FF3-AD3D-4E1162F4DC2C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23EB3-0AD8-4F4E-AEA7-FEC103599194}" type="pres">
      <dgm:prSet presAssocID="{CD4DDF95-D9AB-43EA-8B8A-2E9814D52706}" presName="Accent2" presStyleCnt="0"/>
      <dgm:spPr/>
    </dgm:pt>
    <dgm:pt modelId="{BCC9487F-CB56-437E-A6FC-35887B252EE3}" type="pres">
      <dgm:prSet presAssocID="{CD4DDF95-D9AB-43EA-8B8A-2E9814D52706}" presName="Accent" presStyleLbl="node1" presStyleIdx="2" presStyleCnt="4"/>
      <dgm:spPr>
        <a:solidFill>
          <a:schemeClr val="accent3">
            <a:lumMod val="60000"/>
            <a:lumOff val="40000"/>
            <a:alpha val="70000"/>
          </a:schemeClr>
        </a:solidFill>
      </dgm:spPr>
      <dgm:t>
        <a:bodyPr/>
        <a:lstStyle/>
        <a:p>
          <a:endParaRPr lang="ru-RU"/>
        </a:p>
      </dgm:t>
    </dgm:pt>
    <dgm:pt modelId="{BEA37607-9CD8-483C-AEC3-CDB0FDB11CAE}" type="pres">
      <dgm:prSet presAssocID="{CD4DDF95-D9AB-43EA-8B8A-2E9814D52706}" presName="ParentBackground2" presStyleCnt="0"/>
      <dgm:spPr/>
    </dgm:pt>
    <dgm:pt modelId="{B37D991F-A49D-456B-A502-BAA7485AE65B}" type="pres">
      <dgm:prSet presAssocID="{CD4DDF95-D9AB-43EA-8B8A-2E9814D52706}" presName="ParentBackground" presStyleLbl="fgAcc1" presStyleIdx="2" presStyleCnt="4"/>
      <dgm:spPr/>
      <dgm:t>
        <a:bodyPr/>
        <a:lstStyle/>
        <a:p>
          <a:endParaRPr lang="fr-FR"/>
        </a:p>
      </dgm:t>
    </dgm:pt>
    <dgm:pt modelId="{7476819B-0CD5-4325-A377-A6509E0626EF}" type="pres">
      <dgm:prSet presAssocID="{CD4DDF95-D9AB-43EA-8B8A-2E9814D52706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9BAD19-5ACB-4E57-A2AE-A4752B5C02D9}" type="pres">
      <dgm:prSet presAssocID="{242DD9FF-795D-425C-9842-EFB319FD0F95}" presName="Accent1" presStyleCnt="0"/>
      <dgm:spPr/>
    </dgm:pt>
    <dgm:pt modelId="{38AA0D0D-9F3B-4849-BFC5-C4D31680CE2A}" type="pres">
      <dgm:prSet presAssocID="{242DD9FF-795D-425C-9842-EFB319FD0F95}" presName="Accent" presStyleLbl="node1" presStyleIdx="3" presStyleCnt="4"/>
      <dgm:spPr>
        <a:solidFill>
          <a:schemeClr val="accent3">
            <a:lumMod val="60000"/>
            <a:lumOff val="40000"/>
            <a:alpha val="70000"/>
          </a:schemeClr>
        </a:solidFill>
      </dgm:spPr>
      <dgm:t>
        <a:bodyPr/>
        <a:lstStyle/>
        <a:p>
          <a:endParaRPr lang="ru-RU"/>
        </a:p>
      </dgm:t>
    </dgm:pt>
    <dgm:pt modelId="{1E31717D-A0D9-4FF0-A4F7-D90839E7AD9A}" type="pres">
      <dgm:prSet presAssocID="{242DD9FF-795D-425C-9842-EFB319FD0F95}" presName="ParentBackground1" presStyleCnt="0"/>
      <dgm:spPr/>
    </dgm:pt>
    <dgm:pt modelId="{D0B79BEB-D343-4826-8329-DC84AB5B093A}" type="pres">
      <dgm:prSet presAssocID="{242DD9FF-795D-425C-9842-EFB319FD0F95}" presName="ParentBackground" presStyleLbl="fgAcc1" presStyleIdx="3" presStyleCnt="4"/>
      <dgm:spPr/>
      <dgm:t>
        <a:bodyPr/>
        <a:lstStyle/>
        <a:p>
          <a:endParaRPr lang="ru-RU"/>
        </a:p>
      </dgm:t>
    </dgm:pt>
    <dgm:pt modelId="{AFF508E8-745C-4B79-B450-CE50829D2103}" type="pres">
      <dgm:prSet presAssocID="{242DD9FF-795D-425C-9842-EFB319FD0F9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EC3500-0E4B-4D03-B15F-52BE3C55EB57}" srcId="{E8E83E99-9988-4423-8E6C-F3D94EA78021}" destId="{242DD9FF-795D-425C-9842-EFB319FD0F95}" srcOrd="0" destOrd="0" parTransId="{5E9E2585-E1A5-462A-84A7-45E410AF76B4}" sibTransId="{38AF32FE-6657-474A-8ECA-07F76516FC65}"/>
    <dgm:cxn modelId="{DA77246F-A38D-4675-89E5-85DA71038970}" type="presOf" srcId="{1D5E3E2E-A26E-4561-A661-37F07D58DC22}" destId="{7F02BD27-4893-42AA-B16B-9F799B70AD04}" srcOrd="1" destOrd="0" presId="urn:microsoft.com/office/officeart/2011/layout/CircleProcess"/>
    <dgm:cxn modelId="{D79A9D44-557A-4C38-B865-6B036F081A0C}" type="presOf" srcId="{1D5E3E2E-A26E-4561-A661-37F07D58DC22}" destId="{36F166AD-44CC-4C14-914E-77361ACD241B}" srcOrd="0" destOrd="0" presId="urn:microsoft.com/office/officeart/2011/layout/CircleProcess"/>
    <dgm:cxn modelId="{4323F50A-BDE0-4588-B6C1-C86DCC8E21A1}" type="presOf" srcId="{E8E83E99-9988-4423-8E6C-F3D94EA78021}" destId="{FF7D26A1-33C4-462B-98D8-BEEB6B2F563A}" srcOrd="0" destOrd="0" presId="urn:microsoft.com/office/officeart/2011/layout/CircleProcess"/>
    <dgm:cxn modelId="{F7375F7C-8883-4968-9BF7-34441652AACB}" type="presOf" srcId="{CD4DDF95-D9AB-43EA-8B8A-2E9814D52706}" destId="{B37D991F-A49D-456B-A502-BAA7485AE65B}" srcOrd="0" destOrd="0" presId="urn:microsoft.com/office/officeart/2011/layout/CircleProcess"/>
    <dgm:cxn modelId="{60E295E9-56F3-4057-9FD2-FE7AB1E8A57D}" type="presOf" srcId="{242DD9FF-795D-425C-9842-EFB319FD0F95}" destId="{D0B79BEB-D343-4826-8329-DC84AB5B093A}" srcOrd="0" destOrd="0" presId="urn:microsoft.com/office/officeart/2011/layout/CircleProcess"/>
    <dgm:cxn modelId="{C1DC058F-4956-480F-9431-48A689EF8B96}" type="presOf" srcId="{CD4DDF95-D9AB-43EA-8B8A-2E9814D52706}" destId="{7476819B-0CD5-4325-A377-A6509E0626EF}" srcOrd="1" destOrd="0" presId="urn:microsoft.com/office/officeart/2011/layout/CircleProcess"/>
    <dgm:cxn modelId="{90496C1D-7950-4C02-ABEA-F66AB1A554B4}" type="presOf" srcId="{D2C95ED8-C18C-4FF3-AD3D-4E1162F4DC2C}" destId="{C0AE8826-0EB0-4A53-809B-CF11B9DC8FA6}" srcOrd="0" destOrd="0" presId="urn:microsoft.com/office/officeart/2011/layout/CircleProcess"/>
    <dgm:cxn modelId="{F46EC98B-9041-4C0C-9743-93C9F9FF7221}" srcId="{E8E83E99-9988-4423-8E6C-F3D94EA78021}" destId="{1D5E3E2E-A26E-4561-A661-37F07D58DC22}" srcOrd="3" destOrd="0" parTransId="{1126B1F9-C209-4693-B617-0E1D2021BB03}" sibTransId="{B0C2FE41-2BF4-4D28-A552-678DE61AA602}"/>
    <dgm:cxn modelId="{D2366CCF-1937-43C6-A4A6-7CB71C554BB0}" type="presOf" srcId="{D2C95ED8-C18C-4FF3-AD3D-4E1162F4DC2C}" destId="{0C719F79-3D7F-4620-A40D-2D9A9C58AF4C}" srcOrd="1" destOrd="0" presId="urn:microsoft.com/office/officeart/2011/layout/CircleProcess"/>
    <dgm:cxn modelId="{E422A7D6-5C67-4E94-9428-41DC22A35D22}" type="presOf" srcId="{242DD9FF-795D-425C-9842-EFB319FD0F95}" destId="{AFF508E8-745C-4B79-B450-CE50829D2103}" srcOrd="1" destOrd="0" presId="urn:microsoft.com/office/officeart/2011/layout/CircleProcess"/>
    <dgm:cxn modelId="{050B3BC6-5E4A-47D6-8D21-AE6D42D3C60C}" srcId="{E8E83E99-9988-4423-8E6C-F3D94EA78021}" destId="{D2C95ED8-C18C-4FF3-AD3D-4E1162F4DC2C}" srcOrd="2" destOrd="0" parTransId="{1CB92E20-5676-4484-B23E-781A084AFA22}" sibTransId="{B68AEFC2-AA5E-442B-8B5B-F2BCBD5E5B3B}"/>
    <dgm:cxn modelId="{63ACEA62-6509-4213-804B-80C2E281E380}" srcId="{E8E83E99-9988-4423-8E6C-F3D94EA78021}" destId="{CD4DDF95-D9AB-43EA-8B8A-2E9814D52706}" srcOrd="1" destOrd="0" parTransId="{FCC6ABD8-D345-4C9E-B2A8-2EF746EB9283}" sibTransId="{840ADE01-5351-47E4-8FDC-73C91C883664}"/>
    <dgm:cxn modelId="{6F2EBADA-DBE2-4999-ADF2-AF1B352FFEE3}" type="presParOf" srcId="{FF7D26A1-33C4-462B-98D8-BEEB6B2F563A}" destId="{B708B9C0-1346-46FA-9C71-98A094F602BD}" srcOrd="0" destOrd="0" presId="urn:microsoft.com/office/officeart/2011/layout/CircleProcess"/>
    <dgm:cxn modelId="{4F31815D-762B-4C4F-8E2E-451C476BE9F9}" type="presParOf" srcId="{B708B9C0-1346-46FA-9C71-98A094F602BD}" destId="{C402457A-000F-4C3B-807F-7D2BAA63B3BC}" srcOrd="0" destOrd="0" presId="urn:microsoft.com/office/officeart/2011/layout/CircleProcess"/>
    <dgm:cxn modelId="{100F2956-B1E9-49DC-BEF6-0FE4BD59B1D4}" type="presParOf" srcId="{FF7D26A1-33C4-462B-98D8-BEEB6B2F563A}" destId="{0BD29431-A495-45BA-9AA7-6F8DF338711D}" srcOrd="1" destOrd="0" presId="urn:microsoft.com/office/officeart/2011/layout/CircleProcess"/>
    <dgm:cxn modelId="{DA8F8D3B-3124-4315-B336-6359E408CAB0}" type="presParOf" srcId="{0BD29431-A495-45BA-9AA7-6F8DF338711D}" destId="{36F166AD-44CC-4C14-914E-77361ACD241B}" srcOrd="0" destOrd="0" presId="urn:microsoft.com/office/officeart/2011/layout/CircleProcess"/>
    <dgm:cxn modelId="{D85F6FCE-685A-440E-9C9C-DF6CEDEDD596}" type="presParOf" srcId="{FF7D26A1-33C4-462B-98D8-BEEB6B2F563A}" destId="{7F02BD27-4893-42AA-B16B-9F799B70AD04}" srcOrd="2" destOrd="0" presId="urn:microsoft.com/office/officeart/2011/layout/CircleProcess"/>
    <dgm:cxn modelId="{CB1D0016-F856-4BD9-A0ED-005CA0D77893}" type="presParOf" srcId="{FF7D26A1-33C4-462B-98D8-BEEB6B2F563A}" destId="{F34777C9-2AF8-42C4-823B-0EEC61B67E7C}" srcOrd="3" destOrd="0" presId="urn:microsoft.com/office/officeart/2011/layout/CircleProcess"/>
    <dgm:cxn modelId="{B1307564-8223-4E45-AF2C-C2AAF904D463}" type="presParOf" srcId="{F34777C9-2AF8-42C4-823B-0EEC61B67E7C}" destId="{5D84E4FA-4FD3-4F38-B5D8-C739E491DD66}" srcOrd="0" destOrd="0" presId="urn:microsoft.com/office/officeart/2011/layout/CircleProcess"/>
    <dgm:cxn modelId="{794FF823-A666-4C84-9D6A-B330B4DA07E0}" type="presParOf" srcId="{FF7D26A1-33C4-462B-98D8-BEEB6B2F563A}" destId="{0592B98E-F29B-4D5E-AA8E-F7AD3CA574E0}" srcOrd="4" destOrd="0" presId="urn:microsoft.com/office/officeart/2011/layout/CircleProcess"/>
    <dgm:cxn modelId="{4BB04CEF-459E-46BF-A970-6917141D67E0}" type="presParOf" srcId="{0592B98E-F29B-4D5E-AA8E-F7AD3CA574E0}" destId="{C0AE8826-0EB0-4A53-809B-CF11B9DC8FA6}" srcOrd="0" destOrd="0" presId="urn:microsoft.com/office/officeart/2011/layout/CircleProcess"/>
    <dgm:cxn modelId="{6786901D-75D2-4D59-A204-58546F0092CB}" type="presParOf" srcId="{FF7D26A1-33C4-462B-98D8-BEEB6B2F563A}" destId="{0C719F79-3D7F-4620-A40D-2D9A9C58AF4C}" srcOrd="5" destOrd="0" presId="urn:microsoft.com/office/officeart/2011/layout/CircleProcess"/>
    <dgm:cxn modelId="{5A8106C4-8A6C-4227-BBC7-A46288B7A651}" type="presParOf" srcId="{FF7D26A1-33C4-462B-98D8-BEEB6B2F563A}" destId="{D9023EB3-0AD8-4F4E-AEA7-FEC103599194}" srcOrd="6" destOrd="0" presId="urn:microsoft.com/office/officeart/2011/layout/CircleProcess"/>
    <dgm:cxn modelId="{5E1A2360-0532-44A5-A0AD-DC972892624E}" type="presParOf" srcId="{D9023EB3-0AD8-4F4E-AEA7-FEC103599194}" destId="{BCC9487F-CB56-437E-A6FC-35887B252EE3}" srcOrd="0" destOrd="0" presId="urn:microsoft.com/office/officeart/2011/layout/CircleProcess"/>
    <dgm:cxn modelId="{562B7F06-B5F9-4C39-A039-47AF91EE5F0C}" type="presParOf" srcId="{FF7D26A1-33C4-462B-98D8-BEEB6B2F563A}" destId="{BEA37607-9CD8-483C-AEC3-CDB0FDB11CAE}" srcOrd="7" destOrd="0" presId="urn:microsoft.com/office/officeart/2011/layout/CircleProcess"/>
    <dgm:cxn modelId="{84B5D399-1EEB-477C-972E-16C9150CE657}" type="presParOf" srcId="{BEA37607-9CD8-483C-AEC3-CDB0FDB11CAE}" destId="{B37D991F-A49D-456B-A502-BAA7485AE65B}" srcOrd="0" destOrd="0" presId="urn:microsoft.com/office/officeart/2011/layout/CircleProcess"/>
    <dgm:cxn modelId="{FE3FD703-6645-4C5A-B82E-50DD2BE49B2B}" type="presParOf" srcId="{FF7D26A1-33C4-462B-98D8-BEEB6B2F563A}" destId="{7476819B-0CD5-4325-A377-A6509E0626EF}" srcOrd="8" destOrd="0" presId="urn:microsoft.com/office/officeart/2011/layout/CircleProcess"/>
    <dgm:cxn modelId="{DD49075D-BB59-42E0-8009-8754ECC68719}" type="presParOf" srcId="{FF7D26A1-33C4-462B-98D8-BEEB6B2F563A}" destId="{B99BAD19-5ACB-4E57-A2AE-A4752B5C02D9}" srcOrd="9" destOrd="0" presId="urn:microsoft.com/office/officeart/2011/layout/CircleProcess"/>
    <dgm:cxn modelId="{8741AE29-4528-4D42-903B-02A56FBE0CFC}" type="presParOf" srcId="{B99BAD19-5ACB-4E57-A2AE-A4752B5C02D9}" destId="{38AA0D0D-9F3B-4849-BFC5-C4D31680CE2A}" srcOrd="0" destOrd="0" presId="urn:microsoft.com/office/officeart/2011/layout/CircleProcess"/>
    <dgm:cxn modelId="{A275EB5E-7F33-4D4C-A500-E14B961A1029}" type="presParOf" srcId="{FF7D26A1-33C4-462B-98D8-BEEB6B2F563A}" destId="{1E31717D-A0D9-4FF0-A4F7-D90839E7AD9A}" srcOrd="10" destOrd="0" presId="urn:microsoft.com/office/officeart/2011/layout/CircleProcess"/>
    <dgm:cxn modelId="{E4DCB380-2AA6-43D2-AE4B-46C90F0A2906}" type="presParOf" srcId="{1E31717D-A0D9-4FF0-A4F7-D90839E7AD9A}" destId="{D0B79BEB-D343-4826-8329-DC84AB5B093A}" srcOrd="0" destOrd="0" presId="urn:microsoft.com/office/officeart/2011/layout/CircleProcess"/>
    <dgm:cxn modelId="{637D98BB-7074-4A2C-9188-BD79C601D756}" type="presParOf" srcId="{FF7D26A1-33C4-462B-98D8-BEEB6B2F563A}" destId="{AFF508E8-745C-4B79-B450-CE50829D2103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8E83E99-9988-4423-8E6C-F3D94EA78021}" type="doc">
      <dgm:prSet loTypeId="urn:microsoft.com/office/officeart/2011/layout/CircleProcess" loCatId="officeonlin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CD4DDF95-D9AB-43EA-8B8A-2E9814D52706}">
      <dgm:prSet phldrT="[Texte]" custT="1"/>
      <dgm:spPr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a:blipFill>
      </dgm:spPr>
      <dgm:t>
        <a:bodyPr/>
        <a:lstStyle/>
        <a:p>
          <a:r>
            <a:rPr lang="ru-RU" sz="1550" b="1" i="0" dirty="0" smtClean="0">
              <a:solidFill>
                <a:schemeClr val="tx1"/>
              </a:solidFill>
            </a:rPr>
            <a:t>Контроль и утверждение ТОФК прогнозов</a:t>
          </a:r>
          <a:endParaRPr lang="fr-FR" sz="1550" b="1" i="0" dirty="0">
            <a:solidFill>
              <a:schemeClr val="tx1"/>
            </a:solidFill>
          </a:endParaRPr>
        </a:p>
      </dgm:t>
    </dgm:pt>
    <dgm:pt modelId="{FCC6ABD8-D345-4C9E-B2A8-2EF746EB9283}" type="parTrans" cxnId="{63ACEA62-6509-4213-804B-80C2E281E380}">
      <dgm:prSet/>
      <dgm:spPr/>
      <dgm:t>
        <a:bodyPr/>
        <a:lstStyle/>
        <a:p>
          <a:endParaRPr lang="fr-FR"/>
        </a:p>
      </dgm:t>
    </dgm:pt>
    <dgm:pt modelId="{840ADE01-5351-47E4-8FDC-73C91C883664}" type="sibTrans" cxnId="{63ACEA62-6509-4213-804B-80C2E281E380}">
      <dgm:prSet/>
      <dgm:spPr/>
      <dgm:t>
        <a:bodyPr/>
        <a:lstStyle/>
        <a:p>
          <a:endParaRPr lang="fr-FR"/>
        </a:p>
      </dgm:t>
    </dgm:pt>
    <dgm:pt modelId="{242DD9FF-795D-425C-9842-EFB319FD0F95}">
      <dgm:prSet phldrT="[Текст]" custT="1"/>
      <dgm:spPr>
        <a:blipFill rotWithShape="0"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a:blipFill>
        <a:ln>
          <a:solidFill>
            <a:schemeClr val="accent4">
              <a:lumMod val="60000"/>
              <a:lumOff val="40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lIns="0" tIns="0" rIns="0" bIns="0"/>
        <a:lstStyle/>
        <a:p>
          <a:r>
            <a:rPr lang="ru-RU" sz="1550" b="1" i="0" dirty="0" smtClean="0">
              <a:ln>
                <a:noFill/>
              </a:ln>
              <a:solidFill>
                <a:schemeClr val="tx1"/>
              </a:solidFill>
            </a:rPr>
            <a:t>Формирование </a:t>
          </a:r>
          <a:r>
            <a:rPr lang="ru-RU" sz="1550" b="1" i="0" dirty="0" err="1" smtClean="0">
              <a:ln>
                <a:noFill/>
              </a:ln>
              <a:solidFill>
                <a:schemeClr val="tx1"/>
              </a:solidFill>
            </a:rPr>
            <a:t>финорганом</a:t>
          </a:r>
          <a:r>
            <a:rPr lang="ru-RU" sz="1550" b="1" i="0" dirty="0" smtClean="0">
              <a:ln>
                <a:noFill/>
              </a:ln>
              <a:solidFill>
                <a:schemeClr val="tx1"/>
              </a:solidFill>
            </a:rPr>
            <a:t> прогнозов</a:t>
          </a:r>
        </a:p>
      </dgm:t>
    </dgm:pt>
    <dgm:pt modelId="{5E9E2585-E1A5-462A-84A7-45E410AF76B4}" type="parTrans" cxnId="{93EC3500-0E4B-4D03-B15F-52BE3C55EB57}">
      <dgm:prSet/>
      <dgm:spPr/>
      <dgm:t>
        <a:bodyPr/>
        <a:lstStyle/>
        <a:p>
          <a:endParaRPr lang="ru-RU"/>
        </a:p>
      </dgm:t>
    </dgm:pt>
    <dgm:pt modelId="{38AF32FE-6657-474A-8ECA-07F76516FC65}" type="sibTrans" cxnId="{93EC3500-0E4B-4D03-B15F-52BE3C55EB57}">
      <dgm:prSet/>
      <dgm:spPr/>
      <dgm:t>
        <a:bodyPr/>
        <a:lstStyle/>
        <a:p>
          <a:endParaRPr lang="ru-RU"/>
        </a:p>
      </dgm:t>
    </dgm:pt>
    <dgm:pt modelId="{1D5E3E2E-A26E-4561-A661-37F07D58DC22}">
      <dgm:prSet phldrT="[Текст]" custT="1"/>
      <dgm:spPr>
        <a:blipFill rotWithShape="0">
          <a:blip xmlns:r="http://schemas.openxmlformats.org/officeDocument/2006/relationships" r:embed="rId3">
            <a:duotone>
              <a:schemeClr val="accent2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a:blipFill>
        <a:ln>
          <a:solidFill>
            <a:schemeClr val="accent3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i="0" dirty="0" smtClean="0">
              <a:ln>
                <a:noFill/>
              </a:ln>
              <a:solidFill>
                <a:srgbClr val="002060"/>
              </a:solidFill>
            </a:rPr>
            <a:t>Анализ и консолидация ЦАФК прогнозов</a:t>
          </a:r>
          <a:endParaRPr lang="ru-RU" sz="1600" b="1" i="0" dirty="0">
            <a:ln>
              <a:noFill/>
            </a:ln>
            <a:solidFill>
              <a:srgbClr val="002060"/>
            </a:solidFill>
          </a:endParaRPr>
        </a:p>
      </dgm:t>
    </dgm:pt>
    <dgm:pt modelId="{1126B1F9-C209-4693-B617-0E1D2021BB03}" type="parTrans" cxnId="{F46EC98B-9041-4C0C-9743-93C9F9FF7221}">
      <dgm:prSet/>
      <dgm:spPr/>
      <dgm:t>
        <a:bodyPr/>
        <a:lstStyle/>
        <a:p>
          <a:endParaRPr lang="ru-RU"/>
        </a:p>
      </dgm:t>
    </dgm:pt>
    <dgm:pt modelId="{B0C2FE41-2BF4-4D28-A552-678DE61AA602}" type="sibTrans" cxnId="{F46EC98B-9041-4C0C-9743-93C9F9FF7221}">
      <dgm:prSet custScaleX="77861" custScaleY="61450" custLinFactX="-11175" custLinFactNeighborX="-100000" custLinFactNeighborY="9447"/>
      <dgm:spPr/>
      <dgm:t>
        <a:bodyPr/>
        <a:lstStyle/>
        <a:p>
          <a:endParaRPr lang="ru-RU"/>
        </a:p>
      </dgm:t>
    </dgm:pt>
    <dgm:pt modelId="{D2C95ED8-C18C-4FF3-AD3D-4E1162F4DC2C}">
      <dgm:prSet phldrT="[Texte]" custT="1"/>
      <dgm:spPr>
        <a:blipFill rotWithShape="0">
          <a:blip xmlns:r="http://schemas.openxmlformats.org/officeDocument/2006/relationships" r:embed="rId4">
            <a:duotone>
              <a:schemeClr val="accent3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a:blipFill>
      </dgm:spPr>
      <dgm:t>
        <a:bodyPr/>
        <a:lstStyle/>
        <a:p>
          <a:r>
            <a:rPr lang="ru-RU" sz="1550" b="1" i="0" dirty="0" smtClean="0">
              <a:solidFill>
                <a:schemeClr val="tx1"/>
              </a:solidFill>
            </a:rPr>
            <a:t>Ежедневная, </a:t>
          </a:r>
          <a:r>
            <a:rPr lang="ru-RU" sz="1200" b="1" i="1" dirty="0" smtClean="0">
              <a:solidFill>
                <a:schemeClr val="tx1"/>
              </a:solidFill>
            </a:rPr>
            <a:t>либо по мере необходимости</a:t>
          </a:r>
          <a:r>
            <a:rPr lang="ru-RU" sz="1200" b="1" i="0" dirty="0" smtClean="0">
              <a:solidFill>
                <a:schemeClr val="tx1"/>
              </a:solidFill>
            </a:rPr>
            <a:t>, </a:t>
          </a:r>
          <a:r>
            <a:rPr lang="ru-RU" sz="1550" b="1" i="0" dirty="0" smtClean="0">
              <a:solidFill>
                <a:schemeClr val="tx1"/>
              </a:solidFill>
            </a:rPr>
            <a:t>актуализация прогнозов</a:t>
          </a:r>
          <a:endParaRPr lang="fr-FR" sz="1550" b="1" i="0" dirty="0">
            <a:solidFill>
              <a:schemeClr val="tx1"/>
            </a:solidFill>
          </a:endParaRPr>
        </a:p>
      </dgm:t>
    </dgm:pt>
    <dgm:pt modelId="{1CB92E20-5676-4484-B23E-781A084AFA22}" type="parTrans" cxnId="{050B3BC6-5E4A-47D6-8D21-AE6D42D3C60C}">
      <dgm:prSet/>
      <dgm:spPr/>
      <dgm:t>
        <a:bodyPr/>
        <a:lstStyle/>
        <a:p>
          <a:endParaRPr lang="ru-RU"/>
        </a:p>
      </dgm:t>
    </dgm:pt>
    <dgm:pt modelId="{B68AEFC2-AA5E-442B-8B5B-F2BCBD5E5B3B}" type="sibTrans" cxnId="{050B3BC6-5E4A-47D6-8D21-AE6D42D3C60C}">
      <dgm:prSet/>
      <dgm:spPr/>
      <dgm:t>
        <a:bodyPr/>
        <a:lstStyle/>
        <a:p>
          <a:endParaRPr lang="ru-RU"/>
        </a:p>
      </dgm:t>
    </dgm:pt>
    <dgm:pt modelId="{FF7D26A1-33C4-462B-98D8-BEEB6B2F563A}" type="pres">
      <dgm:prSet presAssocID="{E8E83E99-9988-4423-8E6C-F3D94EA78021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B708B9C0-1346-46FA-9C71-98A094F602BD}" type="pres">
      <dgm:prSet presAssocID="{1D5E3E2E-A26E-4561-A661-37F07D58DC22}" presName="Accent4" presStyleCnt="0"/>
      <dgm:spPr/>
    </dgm:pt>
    <dgm:pt modelId="{C402457A-000F-4C3B-807F-7D2BAA63B3BC}" type="pres">
      <dgm:prSet presAssocID="{1D5E3E2E-A26E-4561-A661-37F07D58DC22}" presName="Accent" presStyleLbl="node1" presStyleIdx="0" presStyleCnt="4"/>
      <dgm:spPr>
        <a:gradFill rotWithShape="0">
          <a:gsLst>
            <a:gs pos="0">
              <a:schemeClr val="accent2">
                <a:hueOff val="0"/>
                <a:satOff val="0"/>
                <a:lumOff val="0"/>
                <a:shade val="51000"/>
                <a:satMod val="130000"/>
                <a:alpha val="5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0BD29431-A495-45BA-9AA7-6F8DF338711D}" type="pres">
      <dgm:prSet presAssocID="{1D5E3E2E-A26E-4561-A661-37F07D58DC22}" presName="ParentBackground4" presStyleCnt="0"/>
      <dgm:spPr/>
    </dgm:pt>
    <dgm:pt modelId="{36F166AD-44CC-4C14-914E-77361ACD241B}" type="pres">
      <dgm:prSet presAssocID="{1D5E3E2E-A26E-4561-A661-37F07D58DC22}" presName="ParentBackground" presStyleLbl="fgAcc1" presStyleIdx="0" presStyleCnt="4"/>
      <dgm:spPr/>
      <dgm:t>
        <a:bodyPr/>
        <a:lstStyle/>
        <a:p>
          <a:endParaRPr lang="ru-RU"/>
        </a:p>
      </dgm:t>
    </dgm:pt>
    <dgm:pt modelId="{7F02BD27-4893-42AA-B16B-9F799B70AD04}" type="pres">
      <dgm:prSet presAssocID="{1D5E3E2E-A26E-4561-A661-37F07D58DC22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777C9-2AF8-42C4-823B-0EEC61B67E7C}" type="pres">
      <dgm:prSet presAssocID="{D2C95ED8-C18C-4FF3-AD3D-4E1162F4DC2C}" presName="Accent3" presStyleCnt="0"/>
      <dgm:spPr/>
    </dgm:pt>
    <dgm:pt modelId="{5D84E4FA-4FD3-4F38-B5D8-C739E491DD66}" type="pres">
      <dgm:prSet presAssocID="{D2C95ED8-C18C-4FF3-AD3D-4E1162F4DC2C}" presName="Accent" presStyleLbl="node1" presStyleIdx="1" presStyleCnt="4"/>
      <dgm:spPr>
        <a:solidFill>
          <a:schemeClr val="accent3">
            <a:lumMod val="60000"/>
            <a:lumOff val="40000"/>
            <a:alpha val="70000"/>
          </a:schemeClr>
        </a:solidFill>
      </dgm:spPr>
      <dgm:t>
        <a:bodyPr/>
        <a:lstStyle/>
        <a:p>
          <a:endParaRPr lang="ru-RU"/>
        </a:p>
      </dgm:t>
    </dgm:pt>
    <dgm:pt modelId="{0592B98E-F29B-4D5E-AA8E-F7AD3CA574E0}" type="pres">
      <dgm:prSet presAssocID="{D2C95ED8-C18C-4FF3-AD3D-4E1162F4DC2C}" presName="ParentBackground3" presStyleCnt="0"/>
      <dgm:spPr/>
    </dgm:pt>
    <dgm:pt modelId="{C0AE8826-0EB0-4A53-809B-CF11B9DC8FA6}" type="pres">
      <dgm:prSet presAssocID="{D2C95ED8-C18C-4FF3-AD3D-4E1162F4DC2C}" presName="ParentBackground" presStyleLbl="fgAcc1" presStyleIdx="1" presStyleCnt="4"/>
      <dgm:spPr/>
      <dgm:t>
        <a:bodyPr/>
        <a:lstStyle/>
        <a:p>
          <a:endParaRPr lang="ru-RU"/>
        </a:p>
      </dgm:t>
    </dgm:pt>
    <dgm:pt modelId="{0C719F79-3D7F-4620-A40D-2D9A9C58AF4C}" type="pres">
      <dgm:prSet presAssocID="{D2C95ED8-C18C-4FF3-AD3D-4E1162F4DC2C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23EB3-0AD8-4F4E-AEA7-FEC103599194}" type="pres">
      <dgm:prSet presAssocID="{CD4DDF95-D9AB-43EA-8B8A-2E9814D52706}" presName="Accent2" presStyleCnt="0"/>
      <dgm:spPr/>
    </dgm:pt>
    <dgm:pt modelId="{BCC9487F-CB56-437E-A6FC-35887B252EE3}" type="pres">
      <dgm:prSet presAssocID="{CD4DDF95-D9AB-43EA-8B8A-2E9814D52706}" presName="Accent" presStyleLbl="node1" presStyleIdx="2" presStyleCnt="4"/>
      <dgm:spPr>
        <a:solidFill>
          <a:schemeClr val="accent3">
            <a:lumMod val="60000"/>
            <a:lumOff val="40000"/>
            <a:alpha val="70000"/>
          </a:schemeClr>
        </a:solidFill>
      </dgm:spPr>
      <dgm:t>
        <a:bodyPr/>
        <a:lstStyle/>
        <a:p>
          <a:endParaRPr lang="ru-RU"/>
        </a:p>
      </dgm:t>
    </dgm:pt>
    <dgm:pt modelId="{BEA37607-9CD8-483C-AEC3-CDB0FDB11CAE}" type="pres">
      <dgm:prSet presAssocID="{CD4DDF95-D9AB-43EA-8B8A-2E9814D52706}" presName="ParentBackground2" presStyleCnt="0"/>
      <dgm:spPr/>
    </dgm:pt>
    <dgm:pt modelId="{B37D991F-A49D-456B-A502-BAA7485AE65B}" type="pres">
      <dgm:prSet presAssocID="{CD4DDF95-D9AB-43EA-8B8A-2E9814D52706}" presName="ParentBackground" presStyleLbl="fgAcc1" presStyleIdx="2" presStyleCnt="4"/>
      <dgm:spPr/>
      <dgm:t>
        <a:bodyPr/>
        <a:lstStyle/>
        <a:p>
          <a:endParaRPr lang="fr-FR"/>
        </a:p>
      </dgm:t>
    </dgm:pt>
    <dgm:pt modelId="{7476819B-0CD5-4325-A377-A6509E0626EF}" type="pres">
      <dgm:prSet presAssocID="{CD4DDF95-D9AB-43EA-8B8A-2E9814D52706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9BAD19-5ACB-4E57-A2AE-A4752B5C02D9}" type="pres">
      <dgm:prSet presAssocID="{242DD9FF-795D-425C-9842-EFB319FD0F95}" presName="Accent1" presStyleCnt="0"/>
      <dgm:spPr/>
    </dgm:pt>
    <dgm:pt modelId="{38AA0D0D-9F3B-4849-BFC5-C4D31680CE2A}" type="pres">
      <dgm:prSet presAssocID="{242DD9FF-795D-425C-9842-EFB319FD0F95}" presName="Accent" presStyleLbl="node1" presStyleIdx="3" presStyleCnt="4"/>
      <dgm:spPr>
        <a:solidFill>
          <a:schemeClr val="accent3">
            <a:lumMod val="60000"/>
            <a:lumOff val="40000"/>
            <a:alpha val="70000"/>
          </a:schemeClr>
        </a:solidFill>
      </dgm:spPr>
      <dgm:t>
        <a:bodyPr/>
        <a:lstStyle/>
        <a:p>
          <a:endParaRPr lang="ru-RU"/>
        </a:p>
      </dgm:t>
    </dgm:pt>
    <dgm:pt modelId="{1E31717D-A0D9-4FF0-A4F7-D90839E7AD9A}" type="pres">
      <dgm:prSet presAssocID="{242DD9FF-795D-425C-9842-EFB319FD0F95}" presName="ParentBackground1" presStyleCnt="0"/>
      <dgm:spPr/>
    </dgm:pt>
    <dgm:pt modelId="{D0B79BEB-D343-4826-8329-DC84AB5B093A}" type="pres">
      <dgm:prSet presAssocID="{242DD9FF-795D-425C-9842-EFB319FD0F95}" presName="ParentBackground" presStyleLbl="fgAcc1" presStyleIdx="3" presStyleCnt="4"/>
      <dgm:spPr/>
      <dgm:t>
        <a:bodyPr/>
        <a:lstStyle/>
        <a:p>
          <a:endParaRPr lang="ru-RU"/>
        </a:p>
      </dgm:t>
    </dgm:pt>
    <dgm:pt modelId="{AFF508E8-745C-4B79-B450-CE50829D2103}" type="pres">
      <dgm:prSet presAssocID="{242DD9FF-795D-425C-9842-EFB319FD0F9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77C681-CC59-4E50-AAA9-6A2255318666}" type="presOf" srcId="{242DD9FF-795D-425C-9842-EFB319FD0F95}" destId="{D0B79BEB-D343-4826-8329-DC84AB5B093A}" srcOrd="0" destOrd="0" presId="urn:microsoft.com/office/officeart/2011/layout/CircleProcess"/>
    <dgm:cxn modelId="{93EC3500-0E4B-4D03-B15F-52BE3C55EB57}" srcId="{E8E83E99-9988-4423-8E6C-F3D94EA78021}" destId="{242DD9FF-795D-425C-9842-EFB319FD0F95}" srcOrd="0" destOrd="0" parTransId="{5E9E2585-E1A5-462A-84A7-45E410AF76B4}" sibTransId="{38AF32FE-6657-474A-8ECA-07F76516FC65}"/>
    <dgm:cxn modelId="{5A254370-E42A-453C-BE2F-9EECC5A886AF}" type="presOf" srcId="{D2C95ED8-C18C-4FF3-AD3D-4E1162F4DC2C}" destId="{0C719F79-3D7F-4620-A40D-2D9A9C58AF4C}" srcOrd="1" destOrd="0" presId="urn:microsoft.com/office/officeart/2011/layout/CircleProcess"/>
    <dgm:cxn modelId="{2A1D290A-DDB0-411D-9CE7-83256F306EEB}" type="presOf" srcId="{CD4DDF95-D9AB-43EA-8B8A-2E9814D52706}" destId="{B37D991F-A49D-456B-A502-BAA7485AE65B}" srcOrd="0" destOrd="0" presId="urn:microsoft.com/office/officeart/2011/layout/CircleProcess"/>
    <dgm:cxn modelId="{9D2AC6D0-C096-44F9-9B73-EC503DBB433C}" type="presOf" srcId="{E8E83E99-9988-4423-8E6C-F3D94EA78021}" destId="{FF7D26A1-33C4-462B-98D8-BEEB6B2F563A}" srcOrd="0" destOrd="0" presId="urn:microsoft.com/office/officeart/2011/layout/CircleProcess"/>
    <dgm:cxn modelId="{4238AC12-705E-4327-9BF0-5D19FF2FF25A}" type="presOf" srcId="{242DD9FF-795D-425C-9842-EFB319FD0F95}" destId="{AFF508E8-745C-4B79-B450-CE50829D2103}" srcOrd="1" destOrd="0" presId="urn:microsoft.com/office/officeart/2011/layout/CircleProcess"/>
    <dgm:cxn modelId="{F851F91C-CACF-4FDB-AFF6-F2DF74F4B18A}" type="presOf" srcId="{1D5E3E2E-A26E-4561-A661-37F07D58DC22}" destId="{36F166AD-44CC-4C14-914E-77361ACD241B}" srcOrd="0" destOrd="0" presId="urn:microsoft.com/office/officeart/2011/layout/CircleProcess"/>
    <dgm:cxn modelId="{808D5966-71FC-4599-AE14-E30A88D2B164}" type="presOf" srcId="{D2C95ED8-C18C-4FF3-AD3D-4E1162F4DC2C}" destId="{C0AE8826-0EB0-4A53-809B-CF11B9DC8FA6}" srcOrd="0" destOrd="0" presId="urn:microsoft.com/office/officeart/2011/layout/CircleProcess"/>
    <dgm:cxn modelId="{1B37A964-4841-40D3-9E49-BC45CDD9AAF1}" type="presOf" srcId="{1D5E3E2E-A26E-4561-A661-37F07D58DC22}" destId="{7F02BD27-4893-42AA-B16B-9F799B70AD04}" srcOrd="1" destOrd="0" presId="urn:microsoft.com/office/officeart/2011/layout/CircleProcess"/>
    <dgm:cxn modelId="{F46EC98B-9041-4C0C-9743-93C9F9FF7221}" srcId="{E8E83E99-9988-4423-8E6C-F3D94EA78021}" destId="{1D5E3E2E-A26E-4561-A661-37F07D58DC22}" srcOrd="3" destOrd="0" parTransId="{1126B1F9-C209-4693-B617-0E1D2021BB03}" sibTransId="{B0C2FE41-2BF4-4D28-A552-678DE61AA602}"/>
    <dgm:cxn modelId="{BDBD99EE-D9EC-4101-898C-BF08C72EEF85}" type="presOf" srcId="{CD4DDF95-D9AB-43EA-8B8A-2E9814D52706}" destId="{7476819B-0CD5-4325-A377-A6509E0626EF}" srcOrd="1" destOrd="0" presId="urn:microsoft.com/office/officeart/2011/layout/CircleProcess"/>
    <dgm:cxn modelId="{050B3BC6-5E4A-47D6-8D21-AE6D42D3C60C}" srcId="{E8E83E99-9988-4423-8E6C-F3D94EA78021}" destId="{D2C95ED8-C18C-4FF3-AD3D-4E1162F4DC2C}" srcOrd="2" destOrd="0" parTransId="{1CB92E20-5676-4484-B23E-781A084AFA22}" sibTransId="{B68AEFC2-AA5E-442B-8B5B-F2BCBD5E5B3B}"/>
    <dgm:cxn modelId="{63ACEA62-6509-4213-804B-80C2E281E380}" srcId="{E8E83E99-9988-4423-8E6C-F3D94EA78021}" destId="{CD4DDF95-D9AB-43EA-8B8A-2E9814D52706}" srcOrd="1" destOrd="0" parTransId="{FCC6ABD8-D345-4C9E-B2A8-2EF746EB9283}" sibTransId="{840ADE01-5351-47E4-8FDC-73C91C883664}"/>
    <dgm:cxn modelId="{ABDE294A-8A3A-4217-8051-BAAF1CA863F0}" type="presParOf" srcId="{FF7D26A1-33C4-462B-98D8-BEEB6B2F563A}" destId="{B708B9C0-1346-46FA-9C71-98A094F602BD}" srcOrd="0" destOrd="0" presId="urn:microsoft.com/office/officeart/2011/layout/CircleProcess"/>
    <dgm:cxn modelId="{B2D1BAB5-0121-4DA1-9F6B-31390DE9275C}" type="presParOf" srcId="{B708B9C0-1346-46FA-9C71-98A094F602BD}" destId="{C402457A-000F-4C3B-807F-7D2BAA63B3BC}" srcOrd="0" destOrd="0" presId="urn:microsoft.com/office/officeart/2011/layout/CircleProcess"/>
    <dgm:cxn modelId="{1510BE03-95E0-481E-9031-337BEF746123}" type="presParOf" srcId="{FF7D26A1-33C4-462B-98D8-BEEB6B2F563A}" destId="{0BD29431-A495-45BA-9AA7-6F8DF338711D}" srcOrd="1" destOrd="0" presId="urn:microsoft.com/office/officeart/2011/layout/CircleProcess"/>
    <dgm:cxn modelId="{1FDA0492-12B3-40EA-9B87-B5771A6AEBD2}" type="presParOf" srcId="{0BD29431-A495-45BA-9AA7-6F8DF338711D}" destId="{36F166AD-44CC-4C14-914E-77361ACD241B}" srcOrd="0" destOrd="0" presId="urn:microsoft.com/office/officeart/2011/layout/CircleProcess"/>
    <dgm:cxn modelId="{3CCC882A-8834-4523-B1D2-F9F99DB028A0}" type="presParOf" srcId="{FF7D26A1-33C4-462B-98D8-BEEB6B2F563A}" destId="{7F02BD27-4893-42AA-B16B-9F799B70AD04}" srcOrd="2" destOrd="0" presId="urn:microsoft.com/office/officeart/2011/layout/CircleProcess"/>
    <dgm:cxn modelId="{8FA35D0C-2D8D-4A9A-8726-90CC473F7A12}" type="presParOf" srcId="{FF7D26A1-33C4-462B-98D8-BEEB6B2F563A}" destId="{F34777C9-2AF8-42C4-823B-0EEC61B67E7C}" srcOrd="3" destOrd="0" presId="urn:microsoft.com/office/officeart/2011/layout/CircleProcess"/>
    <dgm:cxn modelId="{6256DDD9-395C-4B94-9B99-3B1E7A07C8F5}" type="presParOf" srcId="{F34777C9-2AF8-42C4-823B-0EEC61B67E7C}" destId="{5D84E4FA-4FD3-4F38-B5D8-C739E491DD66}" srcOrd="0" destOrd="0" presId="urn:microsoft.com/office/officeart/2011/layout/CircleProcess"/>
    <dgm:cxn modelId="{7DE3DB93-6710-43B3-8ABD-004E9C3ACE0A}" type="presParOf" srcId="{FF7D26A1-33C4-462B-98D8-BEEB6B2F563A}" destId="{0592B98E-F29B-4D5E-AA8E-F7AD3CA574E0}" srcOrd="4" destOrd="0" presId="urn:microsoft.com/office/officeart/2011/layout/CircleProcess"/>
    <dgm:cxn modelId="{3FA5AE8A-F9AC-4B4B-AECC-A206626D046B}" type="presParOf" srcId="{0592B98E-F29B-4D5E-AA8E-F7AD3CA574E0}" destId="{C0AE8826-0EB0-4A53-809B-CF11B9DC8FA6}" srcOrd="0" destOrd="0" presId="urn:microsoft.com/office/officeart/2011/layout/CircleProcess"/>
    <dgm:cxn modelId="{57989EB3-4C04-4530-808F-BFBF71E21EAC}" type="presParOf" srcId="{FF7D26A1-33C4-462B-98D8-BEEB6B2F563A}" destId="{0C719F79-3D7F-4620-A40D-2D9A9C58AF4C}" srcOrd="5" destOrd="0" presId="urn:microsoft.com/office/officeart/2011/layout/CircleProcess"/>
    <dgm:cxn modelId="{5849DFE6-AEE1-425D-8FE7-97A7D625A2AE}" type="presParOf" srcId="{FF7D26A1-33C4-462B-98D8-BEEB6B2F563A}" destId="{D9023EB3-0AD8-4F4E-AEA7-FEC103599194}" srcOrd="6" destOrd="0" presId="urn:microsoft.com/office/officeart/2011/layout/CircleProcess"/>
    <dgm:cxn modelId="{3135B73A-F825-4E48-93C8-EC7EAE634A85}" type="presParOf" srcId="{D9023EB3-0AD8-4F4E-AEA7-FEC103599194}" destId="{BCC9487F-CB56-437E-A6FC-35887B252EE3}" srcOrd="0" destOrd="0" presId="urn:microsoft.com/office/officeart/2011/layout/CircleProcess"/>
    <dgm:cxn modelId="{021F84AE-69A7-445F-9EE9-1599A5A57225}" type="presParOf" srcId="{FF7D26A1-33C4-462B-98D8-BEEB6B2F563A}" destId="{BEA37607-9CD8-483C-AEC3-CDB0FDB11CAE}" srcOrd="7" destOrd="0" presId="urn:microsoft.com/office/officeart/2011/layout/CircleProcess"/>
    <dgm:cxn modelId="{3B4CA946-3A4B-48BC-B9D9-02C93D8C2854}" type="presParOf" srcId="{BEA37607-9CD8-483C-AEC3-CDB0FDB11CAE}" destId="{B37D991F-A49D-456B-A502-BAA7485AE65B}" srcOrd="0" destOrd="0" presId="urn:microsoft.com/office/officeart/2011/layout/CircleProcess"/>
    <dgm:cxn modelId="{30B9C37A-1A07-49BF-86DD-B54533E50B39}" type="presParOf" srcId="{FF7D26A1-33C4-462B-98D8-BEEB6B2F563A}" destId="{7476819B-0CD5-4325-A377-A6509E0626EF}" srcOrd="8" destOrd="0" presId="urn:microsoft.com/office/officeart/2011/layout/CircleProcess"/>
    <dgm:cxn modelId="{F8451E12-4305-4865-B12E-DA511656468E}" type="presParOf" srcId="{FF7D26A1-33C4-462B-98D8-BEEB6B2F563A}" destId="{B99BAD19-5ACB-4E57-A2AE-A4752B5C02D9}" srcOrd="9" destOrd="0" presId="urn:microsoft.com/office/officeart/2011/layout/CircleProcess"/>
    <dgm:cxn modelId="{F5B9DAD1-7C32-4E78-9514-154F7B4BF1BA}" type="presParOf" srcId="{B99BAD19-5ACB-4E57-A2AE-A4752B5C02D9}" destId="{38AA0D0D-9F3B-4849-BFC5-C4D31680CE2A}" srcOrd="0" destOrd="0" presId="urn:microsoft.com/office/officeart/2011/layout/CircleProcess"/>
    <dgm:cxn modelId="{B6698BFA-B3DD-4979-BC8B-47272B23DFC3}" type="presParOf" srcId="{FF7D26A1-33C4-462B-98D8-BEEB6B2F563A}" destId="{1E31717D-A0D9-4FF0-A4F7-D90839E7AD9A}" srcOrd="10" destOrd="0" presId="urn:microsoft.com/office/officeart/2011/layout/CircleProcess"/>
    <dgm:cxn modelId="{FD04F597-B82F-40E7-A7DA-567EFCC79642}" type="presParOf" srcId="{1E31717D-A0D9-4FF0-A4F7-D90839E7AD9A}" destId="{D0B79BEB-D343-4826-8329-DC84AB5B093A}" srcOrd="0" destOrd="0" presId="urn:microsoft.com/office/officeart/2011/layout/CircleProcess"/>
    <dgm:cxn modelId="{620CDA3C-22DB-42B0-B959-0786EFEF10F9}" type="presParOf" srcId="{FF7D26A1-33C4-462B-98D8-BEEB6B2F563A}" destId="{AFF508E8-745C-4B79-B450-CE50829D2103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C2713E5-4711-4DF6-B25A-14BB83CBC578}" type="doc">
      <dgm:prSet loTypeId="urn:microsoft.com/office/officeart/2005/8/layout/matrix2" loCatId="matrix" qsTypeId="urn:microsoft.com/office/officeart/2005/8/quickstyle/simple1" qsCatId="simple" csTypeId="urn:microsoft.com/office/officeart/2005/8/colors/accent1_5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85E9C645-A1E9-4F81-A2C7-31FED92677AF}">
      <dgm:prSet phldrT="[Текст]" custT="1"/>
      <dgm:spPr>
        <a:blipFill rotWithShape="0"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solidFill>
            <a:schemeClr val="accent4">
              <a:lumMod val="60000"/>
              <a:lumOff val="40000"/>
            </a:schemeClr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rgbClr val="C00000"/>
              </a:solidFill>
            </a:rPr>
            <a:t>Кассовый план </a:t>
          </a:r>
          <a:r>
            <a:rPr lang="ru-RU" sz="1600" b="1" dirty="0" err="1" smtClean="0">
              <a:solidFill>
                <a:schemeClr val="tx1"/>
              </a:solidFill>
            </a:rPr>
            <a:t>финоргана</a:t>
          </a:r>
          <a:r>
            <a:rPr lang="ru-RU" sz="1600" b="1" dirty="0" smtClean="0">
              <a:solidFill>
                <a:schemeClr val="tx1"/>
              </a:solidFill>
            </a:rPr>
            <a:t>  </a:t>
          </a:r>
          <a:r>
            <a:rPr lang="ru-RU" sz="1600" b="1" dirty="0" smtClean="0">
              <a:solidFill>
                <a:srgbClr val="C00000"/>
              </a:solidFill>
            </a:rPr>
            <a:t>недостаточен </a:t>
          </a:r>
          <a:r>
            <a:rPr lang="ru-RU" sz="1600" b="1" dirty="0" smtClean="0">
              <a:solidFill>
                <a:schemeClr val="tx1"/>
              </a:solidFill>
            </a:rPr>
            <a:t>для прогнозов</a:t>
          </a:r>
          <a:endParaRPr lang="ru-RU" sz="1600" b="1" i="1" dirty="0">
            <a:solidFill>
              <a:schemeClr val="tx1"/>
            </a:solidFill>
          </a:endParaRPr>
        </a:p>
      </dgm:t>
    </dgm:pt>
    <dgm:pt modelId="{CE7CA863-5AB5-40E9-8EA8-09238EADA43E}" type="parTrans" cxnId="{558BED37-FBBD-44B4-AC51-F7099A098081}">
      <dgm:prSet/>
      <dgm:spPr/>
      <dgm:t>
        <a:bodyPr/>
        <a:lstStyle/>
        <a:p>
          <a:endParaRPr lang="ru-RU"/>
        </a:p>
      </dgm:t>
    </dgm:pt>
    <dgm:pt modelId="{6C408F2E-5596-4EC0-97F4-C13B15C27330}" type="sibTrans" cxnId="{558BED37-FBBD-44B4-AC51-F7099A098081}">
      <dgm:prSet/>
      <dgm:spPr/>
      <dgm:t>
        <a:bodyPr/>
        <a:lstStyle/>
        <a:p>
          <a:endParaRPr lang="ru-RU"/>
        </a:p>
      </dgm:t>
    </dgm:pt>
    <dgm:pt modelId="{F87A1215-2B8F-438D-A77A-5311A49FAD4B}">
      <dgm:prSet phldrT="[Текст]" custT="1"/>
      <dgm:spPr>
        <a:blipFill rotWithShape="0"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solidFill>
            <a:schemeClr val="accent4">
              <a:lumMod val="60000"/>
              <a:lumOff val="40000"/>
            </a:schemeClr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Детализация </a:t>
          </a:r>
          <a:r>
            <a:rPr lang="ru-RU" sz="1600" b="1" dirty="0" smtClean="0">
              <a:solidFill>
                <a:schemeClr val="tx1"/>
              </a:solidFill>
            </a:rPr>
            <a:t>информации </a:t>
          </a:r>
          <a:r>
            <a:rPr lang="ru-RU" sz="1600" b="1" dirty="0" err="1" smtClean="0">
              <a:solidFill>
                <a:schemeClr val="tx1"/>
              </a:solidFill>
            </a:rPr>
            <a:t>финоргана</a:t>
          </a:r>
          <a:r>
            <a:rPr lang="ru-RU" sz="1600" b="1" dirty="0" smtClean="0">
              <a:solidFill>
                <a:schemeClr val="tx1"/>
              </a:solidFill>
            </a:rPr>
            <a:t> </a:t>
          </a:r>
          <a:r>
            <a:rPr lang="ru-RU" sz="1600" b="1" dirty="0" smtClean="0">
              <a:solidFill>
                <a:srgbClr val="C00000"/>
              </a:solidFill>
            </a:rPr>
            <a:t>недостаточна </a:t>
          </a:r>
          <a:r>
            <a:rPr lang="ru-RU" sz="1600" b="1" dirty="0" smtClean="0">
              <a:solidFill>
                <a:schemeClr val="tx1"/>
              </a:solidFill>
            </a:rPr>
            <a:t>для прогнозов</a:t>
          </a:r>
          <a:endParaRPr lang="ru-RU" sz="1600" b="1" dirty="0">
            <a:solidFill>
              <a:schemeClr val="tx1"/>
            </a:solidFill>
          </a:endParaRPr>
        </a:p>
      </dgm:t>
    </dgm:pt>
    <dgm:pt modelId="{87554574-4594-4865-AD50-D366900F5B14}" type="parTrans" cxnId="{DE585B51-474E-4D4C-B8D6-22EC13F945B5}">
      <dgm:prSet/>
      <dgm:spPr/>
      <dgm:t>
        <a:bodyPr/>
        <a:lstStyle/>
        <a:p>
          <a:endParaRPr lang="ru-RU"/>
        </a:p>
      </dgm:t>
    </dgm:pt>
    <dgm:pt modelId="{98EC3A0C-F4F1-483A-8BA4-222F4158804D}" type="sibTrans" cxnId="{DE585B51-474E-4D4C-B8D6-22EC13F945B5}">
      <dgm:prSet/>
      <dgm:spPr/>
      <dgm:t>
        <a:bodyPr/>
        <a:lstStyle/>
        <a:p>
          <a:endParaRPr lang="ru-RU"/>
        </a:p>
      </dgm:t>
    </dgm:pt>
    <dgm:pt modelId="{99CF5AC2-226A-4076-B81E-D2997AEB7C61}">
      <dgm:prSet phldrT="[Текст]" custT="1"/>
      <dgm:spPr>
        <a:ln>
          <a:solidFill>
            <a:schemeClr val="accent4">
              <a:lumMod val="60000"/>
              <a:lumOff val="40000"/>
            </a:schemeClr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4600898A-2B79-40BD-88D6-DD132050AD2A}" type="parTrans" cxnId="{F45715A0-91C3-4142-ADA3-F39C191AADC4}">
      <dgm:prSet/>
      <dgm:spPr/>
      <dgm:t>
        <a:bodyPr/>
        <a:lstStyle/>
        <a:p>
          <a:endParaRPr lang="ru-RU"/>
        </a:p>
      </dgm:t>
    </dgm:pt>
    <dgm:pt modelId="{07BD7F79-02EA-4245-A883-1B3C66F2CC2B}" type="sibTrans" cxnId="{F45715A0-91C3-4142-ADA3-F39C191AADC4}">
      <dgm:prSet/>
      <dgm:spPr/>
      <dgm:t>
        <a:bodyPr/>
        <a:lstStyle/>
        <a:p>
          <a:endParaRPr lang="ru-RU"/>
        </a:p>
      </dgm:t>
    </dgm:pt>
    <dgm:pt modelId="{D4AD806E-F69D-4E84-A08D-E26B9C7C84FF}">
      <dgm:prSet phldrT="[Текст]" custT="1"/>
      <dgm:spPr>
        <a:ln>
          <a:solidFill>
            <a:schemeClr val="accent4">
              <a:lumMod val="60000"/>
              <a:lumOff val="40000"/>
            </a:schemeClr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E3DCBF0B-9003-40AB-A413-DAF3ECD21B19}" type="parTrans" cxnId="{06C24BA8-EF17-488A-8791-FF7DA41A4AED}">
      <dgm:prSet/>
      <dgm:spPr/>
      <dgm:t>
        <a:bodyPr/>
        <a:lstStyle/>
        <a:p>
          <a:endParaRPr lang="ru-RU"/>
        </a:p>
      </dgm:t>
    </dgm:pt>
    <dgm:pt modelId="{794F7A99-2705-48EB-B727-BCFBE7DD71B3}" type="sibTrans" cxnId="{06C24BA8-EF17-488A-8791-FF7DA41A4AED}">
      <dgm:prSet/>
      <dgm:spPr/>
      <dgm:t>
        <a:bodyPr/>
        <a:lstStyle/>
        <a:p>
          <a:endParaRPr lang="ru-RU"/>
        </a:p>
      </dgm:t>
    </dgm:pt>
    <dgm:pt modelId="{CA81B952-9F1A-47C4-84C8-9E3B8ECBAF61}">
      <dgm:prSet phldrT="[Текст]"/>
      <dgm:spPr>
        <a:ln>
          <a:solidFill>
            <a:schemeClr val="accent4">
              <a:lumMod val="60000"/>
              <a:lumOff val="40000"/>
            </a:schemeClr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8FC5B80A-4C8B-48F8-9279-4E293F2B7BA6}" type="parTrans" cxnId="{EA41D60F-52B1-4A17-B652-A5CBD539226A}">
      <dgm:prSet/>
      <dgm:spPr/>
      <dgm:t>
        <a:bodyPr/>
        <a:lstStyle/>
        <a:p>
          <a:endParaRPr lang="ru-RU"/>
        </a:p>
      </dgm:t>
    </dgm:pt>
    <dgm:pt modelId="{92650242-59B2-4D28-A923-E7067E63F0A5}" type="sibTrans" cxnId="{EA41D60F-52B1-4A17-B652-A5CBD539226A}">
      <dgm:prSet/>
      <dgm:spPr/>
      <dgm:t>
        <a:bodyPr/>
        <a:lstStyle/>
        <a:p>
          <a:endParaRPr lang="ru-RU"/>
        </a:p>
      </dgm:t>
    </dgm:pt>
    <dgm:pt modelId="{76D2ECFF-DDFA-4F02-8FA1-044A70BC93E0}">
      <dgm:prSet phldrT="[Текст]"/>
      <dgm:spPr>
        <a:ln>
          <a:solidFill>
            <a:schemeClr val="accent4">
              <a:lumMod val="60000"/>
              <a:lumOff val="40000"/>
            </a:schemeClr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DA403D11-85DA-4D3D-A801-51F44691AA32}" type="parTrans" cxnId="{8ADF6F23-64D4-44A7-881B-20B9B97CC5EA}">
      <dgm:prSet/>
      <dgm:spPr/>
      <dgm:t>
        <a:bodyPr/>
        <a:lstStyle/>
        <a:p>
          <a:endParaRPr lang="ru-RU"/>
        </a:p>
      </dgm:t>
    </dgm:pt>
    <dgm:pt modelId="{C7618481-E3AC-4457-A783-76CD1A725DE7}" type="sibTrans" cxnId="{8ADF6F23-64D4-44A7-881B-20B9B97CC5EA}">
      <dgm:prSet/>
      <dgm:spPr/>
      <dgm:t>
        <a:bodyPr/>
        <a:lstStyle/>
        <a:p>
          <a:endParaRPr lang="ru-RU"/>
        </a:p>
      </dgm:t>
    </dgm:pt>
    <dgm:pt modelId="{CEDBEBA1-3852-4DD8-AAF6-DDC1F33664B0}">
      <dgm:prSet phldrT="[Текст]"/>
      <dgm:spPr>
        <a:ln>
          <a:solidFill>
            <a:schemeClr val="accent4">
              <a:lumMod val="60000"/>
              <a:lumOff val="40000"/>
            </a:schemeClr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3F1213BB-52BC-4B30-89FA-E0FFEF7BD91E}" type="parTrans" cxnId="{C590E7BC-513C-41DE-8A08-200EC56D270F}">
      <dgm:prSet/>
      <dgm:spPr/>
      <dgm:t>
        <a:bodyPr/>
        <a:lstStyle/>
        <a:p>
          <a:endParaRPr lang="ru-RU"/>
        </a:p>
      </dgm:t>
    </dgm:pt>
    <dgm:pt modelId="{811842D0-42B1-4D05-A789-F04524D9B9C4}" type="sibTrans" cxnId="{C590E7BC-513C-41DE-8A08-200EC56D270F}">
      <dgm:prSet/>
      <dgm:spPr/>
      <dgm:t>
        <a:bodyPr/>
        <a:lstStyle/>
        <a:p>
          <a:endParaRPr lang="ru-RU"/>
        </a:p>
      </dgm:t>
    </dgm:pt>
    <dgm:pt modelId="{8BF7356A-69F5-44A5-B77E-7244FF9C1E4E}">
      <dgm:prSet phldrT="[Текст]"/>
      <dgm:spPr>
        <a:ln>
          <a:solidFill>
            <a:schemeClr val="accent4">
              <a:lumMod val="60000"/>
              <a:lumOff val="40000"/>
            </a:schemeClr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0C440249-3C68-44C5-BFD6-8F913B039F55}" type="parTrans" cxnId="{00E9A895-FBA5-4AD6-87C7-0B2A048D2C85}">
      <dgm:prSet/>
      <dgm:spPr/>
      <dgm:t>
        <a:bodyPr/>
        <a:lstStyle/>
        <a:p>
          <a:endParaRPr lang="ru-RU"/>
        </a:p>
      </dgm:t>
    </dgm:pt>
    <dgm:pt modelId="{2D45D079-AC2C-4544-B02B-4B1AAE0FEB5A}" type="sibTrans" cxnId="{00E9A895-FBA5-4AD6-87C7-0B2A048D2C85}">
      <dgm:prSet/>
      <dgm:spPr/>
      <dgm:t>
        <a:bodyPr/>
        <a:lstStyle/>
        <a:p>
          <a:endParaRPr lang="ru-RU"/>
        </a:p>
      </dgm:t>
    </dgm:pt>
    <dgm:pt modelId="{B1D098BC-E248-454B-8DFC-2FB056E6A010}">
      <dgm:prSet phldrT="[Текст]"/>
      <dgm:spPr>
        <a:ln>
          <a:solidFill>
            <a:schemeClr val="accent4">
              <a:lumMod val="60000"/>
              <a:lumOff val="40000"/>
            </a:schemeClr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D6A8D8C9-A1B2-441D-9D3B-E8AB02EB114E}" type="parTrans" cxnId="{8585FE40-AB7E-42C0-B6CD-A88B84C2AF6F}">
      <dgm:prSet/>
      <dgm:spPr/>
      <dgm:t>
        <a:bodyPr/>
        <a:lstStyle/>
        <a:p>
          <a:endParaRPr lang="ru-RU"/>
        </a:p>
      </dgm:t>
    </dgm:pt>
    <dgm:pt modelId="{B38A8DA1-9E2D-4EC0-BBA3-AB982078F9DF}" type="sibTrans" cxnId="{8585FE40-AB7E-42C0-B6CD-A88B84C2AF6F}">
      <dgm:prSet/>
      <dgm:spPr/>
      <dgm:t>
        <a:bodyPr/>
        <a:lstStyle/>
        <a:p>
          <a:endParaRPr lang="ru-RU"/>
        </a:p>
      </dgm:t>
    </dgm:pt>
    <dgm:pt modelId="{7A63DF10-6AEF-4865-AF89-219F2A27AD82}">
      <dgm:prSet phldrT="[Текст]"/>
      <dgm:spPr>
        <a:ln>
          <a:solidFill>
            <a:schemeClr val="accent4">
              <a:lumMod val="60000"/>
              <a:lumOff val="40000"/>
            </a:schemeClr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BFFD3E1B-B1F1-4198-AADE-D99B907F8E01}" type="parTrans" cxnId="{158D2F07-F98B-4DEF-992F-E5DF31FB868A}">
      <dgm:prSet/>
      <dgm:spPr/>
      <dgm:t>
        <a:bodyPr/>
        <a:lstStyle/>
        <a:p>
          <a:endParaRPr lang="ru-RU"/>
        </a:p>
      </dgm:t>
    </dgm:pt>
    <dgm:pt modelId="{46F61F7C-243C-4E0D-9008-EFEDEC44384B}" type="sibTrans" cxnId="{158D2F07-F98B-4DEF-992F-E5DF31FB868A}">
      <dgm:prSet/>
      <dgm:spPr/>
      <dgm:t>
        <a:bodyPr/>
        <a:lstStyle/>
        <a:p>
          <a:endParaRPr lang="ru-RU"/>
        </a:p>
      </dgm:t>
    </dgm:pt>
    <dgm:pt modelId="{B82EC494-E50F-491D-8C7D-E54ECC5C6B25}">
      <dgm:prSet phldrT="[Текст]" custT="1"/>
      <dgm:spPr>
        <a:blipFill rotWithShape="0"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solidFill>
            <a:schemeClr val="accent4">
              <a:lumMod val="60000"/>
              <a:lumOff val="40000"/>
            </a:schemeClr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Слабое содействие </a:t>
          </a:r>
          <a:r>
            <a:rPr lang="ru-RU" sz="1600" b="1" dirty="0" err="1" smtClean="0">
              <a:solidFill>
                <a:srgbClr val="C00000"/>
              </a:solidFill>
            </a:rPr>
            <a:t>финоргана</a:t>
          </a:r>
          <a:r>
            <a:rPr lang="ru-RU" sz="1600" b="1" dirty="0" smtClean="0">
              <a:solidFill>
                <a:srgbClr val="C00000"/>
              </a:solidFill>
            </a:rPr>
            <a:t> </a:t>
          </a:r>
          <a:r>
            <a:rPr lang="ru-RU" sz="1600" b="1" dirty="0" smtClean="0">
              <a:solidFill>
                <a:schemeClr val="tx1"/>
              </a:solidFill>
            </a:rPr>
            <a:t>при формировании прогнозов</a:t>
          </a:r>
          <a:endParaRPr lang="ru-RU" sz="1600" b="1" i="1" dirty="0">
            <a:solidFill>
              <a:schemeClr val="tx1"/>
            </a:solidFill>
          </a:endParaRPr>
        </a:p>
      </dgm:t>
    </dgm:pt>
    <dgm:pt modelId="{E369BDC2-03BD-4BF6-9B46-64592753D84D}" type="parTrans" cxnId="{049C0733-14CB-404F-8AE2-F600C6B22D08}">
      <dgm:prSet/>
      <dgm:spPr/>
      <dgm:t>
        <a:bodyPr/>
        <a:lstStyle/>
        <a:p>
          <a:endParaRPr lang="ru-RU"/>
        </a:p>
      </dgm:t>
    </dgm:pt>
    <dgm:pt modelId="{B85A8C52-DA9D-4C1E-BE41-AFE9429454B0}" type="sibTrans" cxnId="{049C0733-14CB-404F-8AE2-F600C6B22D08}">
      <dgm:prSet/>
      <dgm:spPr/>
      <dgm:t>
        <a:bodyPr/>
        <a:lstStyle/>
        <a:p>
          <a:endParaRPr lang="ru-RU"/>
        </a:p>
      </dgm:t>
    </dgm:pt>
    <dgm:pt modelId="{17159870-E8E4-402B-945D-8C623874DE12}">
      <dgm:prSet phldrT="[Текст]"/>
      <dgm:spPr>
        <a:ln>
          <a:solidFill>
            <a:schemeClr val="accent4">
              <a:lumMod val="60000"/>
              <a:lumOff val="40000"/>
            </a:schemeClr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E856F1C8-E1AD-4A2A-9E54-3949A08B33FE}" type="parTrans" cxnId="{D99DE0D1-ECF6-4C4F-A7F9-632F2A2E29A9}">
      <dgm:prSet/>
      <dgm:spPr/>
      <dgm:t>
        <a:bodyPr/>
        <a:lstStyle/>
        <a:p>
          <a:endParaRPr lang="ru-RU"/>
        </a:p>
      </dgm:t>
    </dgm:pt>
    <dgm:pt modelId="{DD8F6830-D4EC-4A44-B328-2D9E943EA495}" type="sibTrans" cxnId="{D99DE0D1-ECF6-4C4F-A7F9-632F2A2E29A9}">
      <dgm:prSet/>
      <dgm:spPr/>
      <dgm:t>
        <a:bodyPr/>
        <a:lstStyle/>
        <a:p>
          <a:endParaRPr lang="ru-RU"/>
        </a:p>
      </dgm:t>
    </dgm:pt>
    <dgm:pt modelId="{939CECBE-ABE3-44C0-BACA-219EAF47E771}">
      <dgm:prSet phldrT="[Текст]" custT="1"/>
      <dgm:spPr>
        <a:blipFill rotWithShape="0">
          <a:blip xmlns:r="http://schemas.openxmlformats.org/officeDocument/2006/relationships" r:embed="rId1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solidFill>
            <a:schemeClr val="accent4">
              <a:lumMod val="60000"/>
              <a:lumOff val="40000"/>
            </a:schemeClr>
          </a:solidFill>
        </a:ln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Формальный подход ТОФК* </a:t>
          </a:r>
          <a:r>
            <a:rPr lang="ru-RU" sz="1600" b="1" dirty="0" smtClean="0">
              <a:solidFill>
                <a:schemeClr val="tx1"/>
              </a:solidFill>
            </a:rPr>
            <a:t>к формированию прогнозов</a:t>
          </a:r>
          <a:endParaRPr lang="ru-RU" sz="1600" b="1" i="1" dirty="0">
            <a:solidFill>
              <a:schemeClr val="tx1"/>
            </a:solidFill>
          </a:endParaRPr>
        </a:p>
      </dgm:t>
    </dgm:pt>
    <dgm:pt modelId="{DCF50BDC-DE6B-4772-89A8-05CC5746A777}" type="parTrans" cxnId="{1FEA96AA-8FB2-493E-B8CC-55DC67F3F636}">
      <dgm:prSet/>
      <dgm:spPr/>
      <dgm:t>
        <a:bodyPr/>
        <a:lstStyle/>
        <a:p>
          <a:endParaRPr lang="ru-RU"/>
        </a:p>
      </dgm:t>
    </dgm:pt>
    <dgm:pt modelId="{8CF8B952-47DA-437A-822E-B3E1AB6DCAC0}" type="sibTrans" cxnId="{1FEA96AA-8FB2-493E-B8CC-55DC67F3F636}">
      <dgm:prSet/>
      <dgm:spPr/>
      <dgm:t>
        <a:bodyPr/>
        <a:lstStyle/>
        <a:p>
          <a:endParaRPr lang="ru-RU"/>
        </a:p>
      </dgm:t>
    </dgm:pt>
    <dgm:pt modelId="{EB663F88-BBCD-4718-B1B2-153D94BFFC86}" type="pres">
      <dgm:prSet presAssocID="{1C2713E5-4711-4DF6-B25A-14BB83CBC57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1AB367-C16C-4170-A8BB-23F6C01211F4}" type="pres">
      <dgm:prSet presAssocID="{1C2713E5-4711-4DF6-B25A-14BB83CBC578}" presName="axisShape" presStyleLbl="bgShp" presStyleIdx="0" presStyleCn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13C07B35-F2BE-46A2-9514-0B29729DCC99}" type="pres">
      <dgm:prSet presAssocID="{1C2713E5-4711-4DF6-B25A-14BB83CBC578}" presName="rect1" presStyleLbl="node1" presStyleIdx="0" presStyleCnt="4" custLinFactNeighborX="-434" custLinFactNeighborY="-3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8E8BB-51A6-4D9A-9462-5B7992A866AC}" type="pres">
      <dgm:prSet presAssocID="{1C2713E5-4711-4DF6-B25A-14BB83CBC578}" presName="rect2" presStyleLbl="node1" presStyleIdx="1" presStyleCnt="4" custLinFactNeighborX="-434" custLinFactNeighborY="-3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A1B9F-6ACB-4C14-A5B2-8505440CFD71}" type="pres">
      <dgm:prSet presAssocID="{1C2713E5-4711-4DF6-B25A-14BB83CBC578}" presName="rect3" presStyleLbl="node1" presStyleIdx="2" presStyleCnt="4" custLinFactNeighborX="-434" custLinFactNeighborY="-3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BFA24-7CB1-48B9-9EBE-49A928938B01}" type="pres">
      <dgm:prSet presAssocID="{1C2713E5-4711-4DF6-B25A-14BB83CBC578}" presName="rect4" presStyleLbl="node1" presStyleIdx="3" presStyleCnt="4" custLinFactNeighborX="-434" custLinFactNeighborY="-3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1D1DA9-8690-44BC-B362-615166B19C81}" type="presOf" srcId="{F87A1215-2B8F-438D-A77A-5311A49FAD4B}" destId="{B2FA1B9F-6ACB-4C14-A5B2-8505440CFD71}" srcOrd="0" destOrd="0" presId="urn:microsoft.com/office/officeart/2005/8/layout/matrix2"/>
    <dgm:cxn modelId="{158D2F07-F98B-4DEF-992F-E5DF31FB868A}" srcId="{1C2713E5-4711-4DF6-B25A-14BB83CBC578}" destId="{7A63DF10-6AEF-4865-AF89-219F2A27AD82}" srcOrd="5" destOrd="0" parTransId="{BFFD3E1B-B1F1-4198-AADE-D99B907F8E01}" sibTransId="{46F61F7C-243C-4E0D-9008-EFEDEC44384B}"/>
    <dgm:cxn modelId="{8585FE40-AB7E-42C0-B6CD-A88B84C2AF6F}" srcId="{1C2713E5-4711-4DF6-B25A-14BB83CBC578}" destId="{B1D098BC-E248-454B-8DFC-2FB056E6A010}" srcOrd="6" destOrd="0" parTransId="{D6A8D8C9-A1B2-441D-9D3B-E8AB02EB114E}" sibTransId="{B38A8DA1-9E2D-4EC0-BBA3-AB982078F9DF}"/>
    <dgm:cxn modelId="{00E9A895-FBA5-4AD6-87C7-0B2A048D2C85}" srcId="{1C2713E5-4711-4DF6-B25A-14BB83CBC578}" destId="{8BF7356A-69F5-44A5-B77E-7244FF9C1E4E}" srcOrd="7" destOrd="0" parTransId="{0C440249-3C68-44C5-BFD6-8F913B039F55}" sibTransId="{2D45D079-AC2C-4544-B02B-4B1AAE0FEB5A}"/>
    <dgm:cxn modelId="{06C24BA8-EF17-488A-8791-FF7DA41A4AED}" srcId="{1C2713E5-4711-4DF6-B25A-14BB83CBC578}" destId="{D4AD806E-F69D-4E84-A08D-E26B9C7C84FF}" srcOrd="12" destOrd="0" parTransId="{E3DCBF0B-9003-40AB-A413-DAF3ECD21B19}" sibTransId="{794F7A99-2705-48EB-B727-BCFBE7DD71B3}"/>
    <dgm:cxn modelId="{558BED37-FBBD-44B4-AC51-F7099A098081}" srcId="{1C2713E5-4711-4DF6-B25A-14BB83CBC578}" destId="{85E9C645-A1E9-4F81-A2C7-31FED92677AF}" srcOrd="0" destOrd="0" parTransId="{CE7CA863-5AB5-40E9-8EA8-09238EADA43E}" sibTransId="{6C408F2E-5596-4EC0-97F4-C13B15C27330}"/>
    <dgm:cxn modelId="{C590E7BC-513C-41DE-8A08-200EC56D270F}" srcId="{1C2713E5-4711-4DF6-B25A-14BB83CBC578}" destId="{CEDBEBA1-3852-4DD8-AAF6-DDC1F33664B0}" srcOrd="9" destOrd="0" parTransId="{3F1213BB-52BC-4B30-89FA-E0FFEF7BD91E}" sibTransId="{811842D0-42B1-4D05-A789-F04524D9B9C4}"/>
    <dgm:cxn modelId="{F45715A0-91C3-4142-ADA3-F39C191AADC4}" srcId="{1C2713E5-4711-4DF6-B25A-14BB83CBC578}" destId="{99CF5AC2-226A-4076-B81E-D2997AEB7C61}" srcOrd="8" destOrd="0" parTransId="{4600898A-2B79-40BD-88D6-DD132050AD2A}" sibTransId="{07BD7F79-02EA-4245-A883-1B3C66F2CC2B}"/>
    <dgm:cxn modelId="{DE585B51-474E-4D4C-B8D6-22EC13F945B5}" srcId="{1C2713E5-4711-4DF6-B25A-14BB83CBC578}" destId="{F87A1215-2B8F-438D-A77A-5311A49FAD4B}" srcOrd="2" destOrd="0" parTransId="{87554574-4594-4865-AD50-D366900F5B14}" sibTransId="{98EC3A0C-F4F1-483A-8BA4-222F4158804D}"/>
    <dgm:cxn modelId="{00F389E7-97C4-4CF3-B3C7-FC5ACF210F23}" type="presOf" srcId="{B82EC494-E50F-491D-8C7D-E54ECC5C6B25}" destId="{C9D8E8BB-51A6-4D9A-9462-5B7992A866AC}" srcOrd="0" destOrd="0" presId="urn:microsoft.com/office/officeart/2005/8/layout/matrix2"/>
    <dgm:cxn modelId="{049C0733-14CB-404F-8AE2-F600C6B22D08}" srcId="{1C2713E5-4711-4DF6-B25A-14BB83CBC578}" destId="{B82EC494-E50F-491D-8C7D-E54ECC5C6B25}" srcOrd="1" destOrd="0" parTransId="{E369BDC2-03BD-4BF6-9B46-64592753D84D}" sibTransId="{B85A8C52-DA9D-4C1E-BE41-AFE9429454B0}"/>
    <dgm:cxn modelId="{D99DE0D1-ECF6-4C4F-A7F9-632F2A2E29A9}" srcId="{1C2713E5-4711-4DF6-B25A-14BB83CBC578}" destId="{17159870-E8E4-402B-945D-8C623874DE12}" srcOrd="4" destOrd="0" parTransId="{E856F1C8-E1AD-4A2A-9E54-3949A08B33FE}" sibTransId="{DD8F6830-D4EC-4A44-B328-2D9E943EA495}"/>
    <dgm:cxn modelId="{8ADF6F23-64D4-44A7-881B-20B9B97CC5EA}" srcId="{1C2713E5-4711-4DF6-B25A-14BB83CBC578}" destId="{76D2ECFF-DDFA-4F02-8FA1-044A70BC93E0}" srcOrd="10" destOrd="0" parTransId="{DA403D11-85DA-4D3D-A801-51F44691AA32}" sibTransId="{C7618481-E3AC-4457-A783-76CD1A725DE7}"/>
    <dgm:cxn modelId="{F0B57887-AB38-48F0-875B-BFEBDDD8D483}" type="presOf" srcId="{1C2713E5-4711-4DF6-B25A-14BB83CBC578}" destId="{EB663F88-BBCD-4718-B1B2-153D94BFFC86}" srcOrd="0" destOrd="0" presId="urn:microsoft.com/office/officeart/2005/8/layout/matrix2"/>
    <dgm:cxn modelId="{E7110ECE-060A-427A-91C1-15D40669A746}" type="presOf" srcId="{939CECBE-ABE3-44C0-BACA-219EAF47E771}" destId="{F6EBFA24-7CB1-48B9-9EBE-49A928938B01}" srcOrd="0" destOrd="0" presId="urn:microsoft.com/office/officeart/2005/8/layout/matrix2"/>
    <dgm:cxn modelId="{32A493F5-FCCA-4D5A-A62E-16B5701D1D42}" type="presOf" srcId="{85E9C645-A1E9-4F81-A2C7-31FED92677AF}" destId="{13C07B35-F2BE-46A2-9514-0B29729DCC99}" srcOrd="0" destOrd="0" presId="urn:microsoft.com/office/officeart/2005/8/layout/matrix2"/>
    <dgm:cxn modelId="{EA41D60F-52B1-4A17-B652-A5CBD539226A}" srcId="{1C2713E5-4711-4DF6-B25A-14BB83CBC578}" destId="{CA81B952-9F1A-47C4-84C8-9E3B8ECBAF61}" srcOrd="11" destOrd="0" parTransId="{8FC5B80A-4C8B-48F8-9279-4E293F2B7BA6}" sibTransId="{92650242-59B2-4D28-A923-E7067E63F0A5}"/>
    <dgm:cxn modelId="{1FEA96AA-8FB2-493E-B8CC-55DC67F3F636}" srcId="{1C2713E5-4711-4DF6-B25A-14BB83CBC578}" destId="{939CECBE-ABE3-44C0-BACA-219EAF47E771}" srcOrd="3" destOrd="0" parTransId="{DCF50BDC-DE6B-4772-89A8-05CC5746A777}" sibTransId="{8CF8B952-47DA-437A-822E-B3E1AB6DCAC0}"/>
    <dgm:cxn modelId="{5F0FBD0D-18EB-4F64-A04A-00B1396F9403}" type="presParOf" srcId="{EB663F88-BBCD-4718-B1B2-153D94BFFC86}" destId="{3A1AB367-C16C-4170-A8BB-23F6C01211F4}" srcOrd="0" destOrd="0" presId="urn:microsoft.com/office/officeart/2005/8/layout/matrix2"/>
    <dgm:cxn modelId="{D56A4905-7E3E-43B2-9CAA-2B7A642351CA}" type="presParOf" srcId="{EB663F88-BBCD-4718-B1B2-153D94BFFC86}" destId="{13C07B35-F2BE-46A2-9514-0B29729DCC99}" srcOrd="1" destOrd="0" presId="urn:microsoft.com/office/officeart/2005/8/layout/matrix2"/>
    <dgm:cxn modelId="{C89EBCB3-EE4D-4548-B487-3019719FC9FA}" type="presParOf" srcId="{EB663F88-BBCD-4718-B1B2-153D94BFFC86}" destId="{C9D8E8BB-51A6-4D9A-9462-5B7992A866AC}" srcOrd="2" destOrd="0" presId="urn:microsoft.com/office/officeart/2005/8/layout/matrix2"/>
    <dgm:cxn modelId="{6574F99A-C8FB-4C3A-9CE7-0D3689385750}" type="presParOf" srcId="{EB663F88-BBCD-4718-B1B2-153D94BFFC86}" destId="{B2FA1B9F-6ACB-4C14-A5B2-8505440CFD71}" srcOrd="3" destOrd="0" presId="urn:microsoft.com/office/officeart/2005/8/layout/matrix2"/>
    <dgm:cxn modelId="{EF990392-792C-4285-848F-4DD3BC63A633}" type="presParOf" srcId="{EB663F88-BBCD-4718-B1B2-153D94BFFC86}" destId="{F6EBFA24-7CB1-48B9-9EBE-49A928938B0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58287E1-9AA2-4668-86DC-8D7142B0BB3E}" type="doc">
      <dgm:prSet loTypeId="urn:microsoft.com/office/officeart/2009/3/layout/IncreasingArrowsProcess" loCatId="process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5F6A707D-AF58-45BC-9433-5D9665EB7E11}">
      <dgm:prSet phldrT="[Texte]"/>
      <dgm:spPr/>
      <dgm:t>
        <a:bodyPr/>
        <a:lstStyle/>
        <a:p>
          <a:r>
            <a:rPr lang="ru-RU" dirty="0" smtClean="0"/>
            <a:t> </a:t>
          </a:r>
          <a:endParaRPr lang="fr-FR" dirty="0"/>
        </a:p>
      </dgm:t>
    </dgm:pt>
    <dgm:pt modelId="{6C836154-80E1-49BD-8EA5-EEC0E660C787}" type="parTrans" cxnId="{85C25EB8-0989-43A5-BAEF-BAF5580C9761}">
      <dgm:prSet/>
      <dgm:spPr/>
      <dgm:t>
        <a:bodyPr/>
        <a:lstStyle/>
        <a:p>
          <a:endParaRPr lang="fr-FR"/>
        </a:p>
      </dgm:t>
    </dgm:pt>
    <dgm:pt modelId="{C7A6A43D-A0A5-4981-9870-3F2D9BF305A6}" type="sibTrans" cxnId="{85C25EB8-0989-43A5-BAEF-BAF5580C9761}">
      <dgm:prSet/>
      <dgm:spPr/>
      <dgm:t>
        <a:bodyPr/>
        <a:lstStyle/>
        <a:p>
          <a:endParaRPr lang="fr-FR"/>
        </a:p>
      </dgm:t>
    </dgm:pt>
    <dgm:pt modelId="{1DC69B7B-5E6A-4928-971E-DCFAB44E6357}">
      <dgm:prSet phldrT="[Texte]" custT="1"/>
      <dgm:spPr>
        <a:blipFill rotWithShape="0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 anchor="ctr" anchorCtr="0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i="1" dirty="0" smtClean="0">
              <a:solidFill>
                <a:srgbClr val="C00000"/>
              </a:solidFill>
            </a:rPr>
            <a:t>1. </a:t>
          </a:r>
          <a:r>
            <a:rPr lang="ru-RU" sz="1100" b="1" i="1" dirty="0" smtClean="0">
              <a:solidFill>
                <a:srgbClr val="0070C0"/>
              </a:solidFill>
            </a:rPr>
            <a:t>Полномасштабное </a:t>
          </a:r>
          <a:r>
            <a:rPr lang="ru-RU" sz="1100" b="1" i="1" dirty="0" smtClean="0">
              <a:solidFill>
                <a:schemeClr val="tx1"/>
              </a:solidFill>
            </a:rPr>
            <a:t>вовлечение субъектов РФ </a:t>
          </a:r>
          <a:r>
            <a:rPr lang="ru-RU" sz="1100" b="1" i="1" dirty="0" smtClean="0">
              <a:solidFill>
                <a:srgbClr val="0070C0"/>
              </a:solidFill>
            </a:rPr>
            <a:t>в процесс прогнозирования</a:t>
          </a:r>
          <a:endParaRPr lang="fr-FR" sz="1100" b="1" dirty="0"/>
        </a:p>
      </dgm:t>
    </dgm:pt>
    <dgm:pt modelId="{2E5FCE4C-30F3-4A15-A30D-6DE73C201F5C}" type="parTrans" cxnId="{9914E50E-689A-4A16-99ED-2F160B032312}">
      <dgm:prSet/>
      <dgm:spPr/>
      <dgm:t>
        <a:bodyPr/>
        <a:lstStyle/>
        <a:p>
          <a:endParaRPr lang="fr-FR"/>
        </a:p>
      </dgm:t>
    </dgm:pt>
    <dgm:pt modelId="{C826255D-E084-43A7-8F81-B15F06EF9A6F}" type="sibTrans" cxnId="{9914E50E-689A-4A16-99ED-2F160B032312}">
      <dgm:prSet/>
      <dgm:spPr/>
      <dgm:t>
        <a:bodyPr/>
        <a:lstStyle/>
        <a:p>
          <a:endParaRPr lang="fr-FR"/>
        </a:p>
      </dgm:t>
    </dgm:pt>
    <dgm:pt modelId="{FC6F668B-D75A-4EBC-A4B2-9ADAF41835BE}">
      <dgm:prSet phldrT="[Texte]"/>
      <dgm:spPr/>
      <dgm:t>
        <a:bodyPr/>
        <a:lstStyle/>
        <a:p>
          <a:r>
            <a:rPr lang="ru-RU" dirty="0" smtClean="0"/>
            <a:t> </a:t>
          </a:r>
          <a:endParaRPr lang="fr-FR" dirty="0"/>
        </a:p>
      </dgm:t>
    </dgm:pt>
    <dgm:pt modelId="{57AAE2D7-F2E4-4577-B2CD-68004C02C64F}" type="parTrans" cxnId="{567275A7-C9F0-4C3C-ADD7-4E00EC27CA14}">
      <dgm:prSet/>
      <dgm:spPr/>
      <dgm:t>
        <a:bodyPr/>
        <a:lstStyle/>
        <a:p>
          <a:endParaRPr lang="fr-FR"/>
        </a:p>
      </dgm:t>
    </dgm:pt>
    <dgm:pt modelId="{7900837B-200F-4AE0-B466-7F6EC8A86BFE}" type="sibTrans" cxnId="{567275A7-C9F0-4C3C-ADD7-4E00EC27CA14}">
      <dgm:prSet/>
      <dgm:spPr/>
      <dgm:t>
        <a:bodyPr/>
        <a:lstStyle/>
        <a:p>
          <a:endParaRPr lang="fr-FR"/>
        </a:p>
      </dgm:t>
    </dgm:pt>
    <dgm:pt modelId="{22B845F4-1C25-4520-BFA0-09F697DF2E13}">
      <dgm:prSet phldrT="[Texte]" custT="1"/>
      <dgm:spPr>
        <a:blipFill rotWithShape="0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 anchor="ctr" anchorCtr="0"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100" b="1" i="1" dirty="0" smtClean="0">
              <a:solidFill>
                <a:srgbClr val="C00000"/>
              </a:solidFill>
            </a:rPr>
            <a:t>1. </a:t>
          </a:r>
          <a:r>
            <a:rPr lang="ru-RU" sz="1100" b="1" i="1" dirty="0" smtClean="0">
              <a:solidFill>
                <a:srgbClr val="0070C0"/>
              </a:solidFill>
            </a:rPr>
            <a:t>Разработка проекта приказа ФК </a:t>
          </a:r>
          <a:r>
            <a:rPr lang="ru-RU" sz="1100" b="1" i="1" dirty="0" smtClean="0">
              <a:solidFill>
                <a:schemeClr val="tx1"/>
              </a:solidFill>
            </a:rPr>
            <a:t>«О порядке прогнозирования движения средств на ЕКС»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fr-FR" sz="1100" b="1" dirty="0">
            <a:solidFill>
              <a:srgbClr val="002060"/>
            </a:solidFill>
          </a:endParaRPr>
        </a:p>
      </dgm:t>
    </dgm:pt>
    <dgm:pt modelId="{E737F1A3-A761-48F6-9780-F983B3F84E3F}" type="parTrans" cxnId="{33206662-B375-4FF7-9F42-99A8E32E2AD4}">
      <dgm:prSet/>
      <dgm:spPr/>
      <dgm:t>
        <a:bodyPr/>
        <a:lstStyle/>
        <a:p>
          <a:endParaRPr lang="fr-FR"/>
        </a:p>
      </dgm:t>
    </dgm:pt>
    <dgm:pt modelId="{69B04A9A-809B-4C33-8568-EC3483D285E4}" type="sibTrans" cxnId="{33206662-B375-4FF7-9F42-99A8E32E2AD4}">
      <dgm:prSet/>
      <dgm:spPr/>
      <dgm:t>
        <a:bodyPr/>
        <a:lstStyle/>
        <a:p>
          <a:endParaRPr lang="fr-FR"/>
        </a:p>
      </dgm:t>
    </dgm:pt>
    <dgm:pt modelId="{FA4B3E2B-7ECF-4865-B8E2-D892C707FE46}">
      <dgm:prSet phldrT="[Texte]"/>
      <dgm:spPr/>
      <dgm:t>
        <a:bodyPr/>
        <a:lstStyle/>
        <a:p>
          <a:r>
            <a:rPr lang="ru-RU" dirty="0" smtClean="0"/>
            <a:t> </a:t>
          </a:r>
          <a:endParaRPr lang="fr-FR" dirty="0"/>
        </a:p>
      </dgm:t>
    </dgm:pt>
    <dgm:pt modelId="{EAE545B5-B11A-4892-99D4-C795306BC258}" type="parTrans" cxnId="{C77CA4BC-099F-4EA8-819C-7ACCD5B62178}">
      <dgm:prSet/>
      <dgm:spPr/>
      <dgm:t>
        <a:bodyPr/>
        <a:lstStyle/>
        <a:p>
          <a:endParaRPr lang="fr-FR"/>
        </a:p>
      </dgm:t>
    </dgm:pt>
    <dgm:pt modelId="{450F418F-0FE0-4DCB-97CA-584DE85C3F65}" type="sibTrans" cxnId="{C77CA4BC-099F-4EA8-819C-7ACCD5B62178}">
      <dgm:prSet/>
      <dgm:spPr/>
      <dgm:t>
        <a:bodyPr/>
        <a:lstStyle/>
        <a:p>
          <a:endParaRPr lang="fr-FR"/>
        </a:p>
      </dgm:t>
    </dgm:pt>
    <dgm:pt modelId="{CDD46172-86DA-4046-9310-09BAF8913D97}">
      <dgm:prSet phldrT="[Texte]" custT="1"/>
      <dgm:spPr>
        <a:blipFill rotWithShape="0">
          <a:blip xmlns:r="http://schemas.openxmlformats.org/officeDocument/2006/relationships" r:embed="rId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 anchor="ctr" anchorCtr="0"/>
        <a:lstStyle/>
        <a:p>
          <a:pPr algn="ctr"/>
          <a:r>
            <a:rPr lang="ru-RU" sz="1100" b="1" i="1" dirty="0" smtClean="0">
              <a:solidFill>
                <a:srgbClr val="C00000"/>
              </a:solidFill>
            </a:rPr>
            <a:t>1. </a:t>
          </a:r>
          <a:r>
            <a:rPr lang="ru-RU" sz="1100" b="1" i="1" dirty="0" smtClean="0">
              <a:solidFill>
                <a:schemeClr val="tx1"/>
              </a:solidFill>
            </a:rPr>
            <a:t>Определение</a:t>
          </a:r>
          <a:r>
            <a:rPr lang="ru-RU" sz="1100" b="1" i="1" dirty="0" smtClean="0">
              <a:solidFill>
                <a:srgbClr val="0070C0"/>
              </a:solidFill>
            </a:rPr>
            <a:t> основных </a:t>
          </a:r>
          <a:r>
            <a:rPr lang="ru-RU" sz="1100" b="1" i="1" dirty="0" smtClean="0">
              <a:solidFill>
                <a:schemeClr val="tx1"/>
              </a:solidFill>
            </a:rPr>
            <a:t>функциональных требований к </a:t>
          </a:r>
          <a:r>
            <a:rPr lang="ru-RU" sz="1100" b="1" i="1" dirty="0" smtClean="0">
              <a:solidFill>
                <a:srgbClr val="0070C0"/>
              </a:solidFill>
            </a:rPr>
            <a:t>перспективной</a:t>
          </a:r>
          <a:r>
            <a:rPr lang="ru-RU" sz="1100" b="1" i="1" dirty="0" smtClean="0">
              <a:solidFill>
                <a:schemeClr val="tx1"/>
              </a:solidFill>
            </a:rPr>
            <a:t> информационно-аналитической системе</a:t>
          </a:r>
          <a:r>
            <a:rPr lang="ru-RU" sz="1100" b="1" i="1" dirty="0" smtClean="0">
              <a:solidFill>
                <a:srgbClr val="0070C0"/>
              </a:solidFill>
            </a:rPr>
            <a:t> в целях прогнозирования и </a:t>
          </a:r>
          <a:r>
            <a:rPr lang="ru-RU" sz="1100" b="1" i="1" dirty="0" err="1" smtClean="0">
              <a:solidFill>
                <a:srgbClr val="0070C0"/>
              </a:solidFill>
            </a:rPr>
            <a:t>таргетирования</a:t>
          </a:r>
          <a:r>
            <a:rPr lang="ru-RU" sz="1100" b="1" i="1" dirty="0" smtClean="0">
              <a:solidFill>
                <a:srgbClr val="0070C0"/>
              </a:solidFill>
            </a:rPr>
            <a:t> остатков средств на ЕКС </a:t>
          </a:r>
        </a:p>
        <a:p>
          <a:pPr algn="ctr"/>
          <a:endParaRPr lang="fr-FR" sz="1100" b="1" dirty="0">
            <a:solidFill>
              <a:srgbClr val="002060"/>
            </a:solidFill>
          </a:endParaRPr>
        </a:p>
      </dgm:t>
    </dgm:pt>
    <dgm:pt modelId="{CAF5CB94-9494-4B97-80A6-6AB2D2662F0E}" type="parTrans" cxnId="{E9AAFACD-315F-4B6C-95DF-3EF83DEBBF50}">
      <dgm:prSet/>
      <dgm:spPr/>
      <dgm:t>
        <a:bodyPr/>
        <a:lstStyle/>
        <a:p>
          <a:endParaRPr lang="fr-FR"/>
        </a:p>
      </dgm:t>
    </dgm:pt>
    <dgm:pt modelId="{60BA1C9D-B08A-4950-9FB5-0850AB5F822E}" type="sibTrans" cxnId="{E9AAFACD-315F-4B6C-95DF-3EF83DEBBF50}">
      <dgm:prSet/>
      <dgm:spPr/>
      <dgm:t>
        <a:bodyPr/>
        <a:lstStyle/>
        <a:p>
          <a:endParaRPr lang="fr-FR"/>
        </a:p>
      </dgm:t>
    </dgm:pt>
    <dgm:pt modelId="{784394D8-6E01-407C-B0D0-A62E0321C317}">
      <dgm:prSet custT="1"/>
      <dgm:spPr/>
      <dgm:t>
        <a:bodyPr/>
        <a:lstStyle/>
        <a:p>
          <a:pPr algn="ctr"/>
          <a:r>
            <a:rPr lang="ru-RU" sz="1100" b="1" i="1" dirty="0" smtClean="0">
              <a:solidFill>
                <a:srgbClr val="C00000"/>
              </a:solidFill>
            </a:rPr>
            <a:t>3. </a:t>
          </a:r>
          <a:r>
            <a:rPr lang="ru-RU" sz="1100" b="1" i="1" dirty="0" smtClean="0">
              <a:solidFill>
                <a:schemeClr val="tx1"/>
              </a:solidFill>
            </a:rPr>
            <a:t>Эксперимент в части </a:t>
          </a:r>
          <a:r>
            <a:rPr lang="ru-RU" sz="1100" b="1" i="1" dirty="0" smtClean="0">
              <a:solidFill>
                <a:srgbClr val="0070C0"/>
              </a:solidFill>
            </a:rPr>
            <a:t>прогнозирования движения средств на счетах бюджетов </a:t>
          </a:r>
          <a:r>
            <a:rPr lang="ru-RU" sz="1100" b="1" i="1" dirty="0" smtClean="0">
              <a:solidFill>
                <a:schemeClr val="tx1"/>
              </a:solidFill>
            </a:rPr>
            <a:t>государственных внебюджетных фондов</a:t>
          </a:r>
        </a:p>
      </dgm:t>
    </dgm:pt>
    <dgm:pt modelId="{1687415D-430B-4512-8E53-5FCE29449E26}" type="parTrans" cxnId="{F69BEBC8-C2DE-4D26-8AA5-0DD37AFBDF8B}">
      <dgm:prSet/>
      <dgm:spPr/>
      <dgm:t>
        <a:bodyPr/>
        <a:lstStyle/>
        <a:p>
          <a:endParaRPr lang="ru-RU"/>
        </a:p>
      </dgm:t>
    </dgm:pt>
    <dgm:pt modelId="{75A9D167-90FB-40EE-91B3-C04B45C6A539}" type="sibTrans" cxnId="{F69BEBC8-C2DE-4D26-8AA5-0DD37AFBDF8B}">
      <dgm:prSet/>
      <dgm:spPr/>
      <dgm:t>
        <a:bodyPr/>
        <a:lstStyle/>
        <a:p>
          <a:endParaRPr lang="ru-RU"/>
        </a:p>
      </dgm:t>
    </dgm:pt>
    <dgm:pt modelId="{588B04C1-3347-4573-855D-5913EAD791EF}">
      <dgm:prSet phldrT="[Texte]" custT="1"/>
      <dgm:spPr/>
      <dgm:t>
        <a:bodyPr anchor="ctr" anchorCtr="0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i="1" dirty="0" smtClean="0">
              <a:solidFill>
                <a:srgbClr val="C00000"/>
              </a:solidFill>
            </a:rPr>
            <a:t>2. </a:t>
          </a:r>
          <a:r>
            <a:rPr lang="ru-RU" sz="1100" b="1" i="1" dirty="0" smtClean="0">
              <a:solidFill>
                <a:srgbClr val="0070C0"/>
              </a:solidFill>
            </a:rPr>
            <a:t>Организация работы в части прогнозирования движения средств  </a:t>
          </a:r>
          <a:r>
            <a:rPr lang="ru-RU" sz="1100" b="1" i="1" dirty="0" smtClean="0">
              <a:solidFill>
                <a:schemeClr val="tx1"/>
              </a:solidFill>
            </a:rPr>
            <a:t>с учетом местных бюджетов </a:t>
          </a:r>
          <a:r>
            <a:rPr lang="ru-RU" sz="1100" b="1" i="1" dirty="0" smtClean="0">
              <a:solidFill>
                <a:srgbClr val="0070C0"/>
              </a:solidFill>
            </a:rPr>
            <a:t>(в рамках ограниченной группы пилотов) </a:t>
          </a:r>
          <a:endParaRPr lang="fr-FR" sz="1100" b="1" i="1" dirty="0">
            <a:solidFill>
              <a:srgbClr val="0070C0"/>
            </a:solidFill>
          </a:endParaRPr>
        </a:p>
      </dgm:t>
    </dgm:pt>
    <dgm:pt modelId="{B3B9F345-3B00-4F4F-AEF5-08FBA3E21E96}" type="parTrans" cxnId="{28F1BA9F-022A-4940-ACBC-EF5611D35BC6}">
      <dgm:prSet/>
      <dgm:spPr/>
      <dgm:t>
        <a:bodyPr/>
        <a:lstStyle/>
        <a:p>
          <a:endParaRPr lang="ru-RU"/>
        </a:p>
      </dgm:t>
    </dgm:pt>
    <dgm:pt modelId="{80DCAA49-7767-45E9-844C-7BA4B03D4FCA}" type="sibTrans" cxnId="{28F1BA9F-022A-4940-ACBC-EF5611D35BC6}">
      <dgm:prSet/>
      <dgm:spPr/>
      <dgm:t>
        <a:bodyPr/>
        <a:lstStyle/>
        <a:p>
          <a:endParaRPr lang="ru-RU"/>
        </a:p>
      </dgm:t>
    </dgm:pt>
    <dgm:pt modelId="{EE1271BF-CAD5-4A62-B862-DE8F3E19E2D7}">
      <dgm:prSet phldrT="[Texte]" custT="1"/>
      <dgm:spPr/>
      <dgm:t>
        <a:bodyPr anchor="ctr" anchorCtr="0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b="1" dirty="0"/>
        </a:p>
      </dgm:t>
    </dgm:pt>
    <dgm:pt modelId="{364BB869-2BBD-4BBF-BA15-3580F3CC7D9E}" type="parTrans" cxnId="{23C2DBD5-99D0-4947-AA6D-36431F6D00D0}">
      <dgm:prSet/>
      <dgm:spPr/>
      <dgm:t>
        <a:bodyPr/>
        <a:lstStyle/>
        <a:p>
          <a:endParaRPr lang="ru-RU"/>
        </a:p>
      </dgm:t>
    </dgm:pt>
    <dgm:pt modelId="{BF6095C9-164B-4B93-8329-D7A8368AB731}" type="sibTrans" cxnId="{23C2DBD5-99D0-4947-AA6D-36431F6D00D0}">
      <dgm:prSet/>
      <dgm:spPr/>
      <dgm:t>
        <a:bodyPr/>
        <a:lstStyle/>
        <a:p>
          <a:endParaRPr lang="ru-RU"/>
        </a:p>
      </dgm:t>
    </dgm:pt>
    <dgm:pt modelId="{1E3C9356-5F6B-4D05-A58F-00F0349EEF22}">
      <dgm:prSet phldrT="[Texte]" custT="1"/>
      <dgm:spPr/>
      <dgm:t>
        <a:bodyPr anchor="ctr" anchorCtr="0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b="1" i="1" dirty="0">
            <a:solidFill>
              <a:srgbClr val="0070C0"/>
            </a:solidFill>
          </a:endParaRPr>
        </a:p>
      </dgm:t>
    </dgm:pt>
    <dgm:pt modelId="{EF03260F-69D0-4621-A39A-7787D6E4CC71}" type="parTrans" cxnId="{9B7BE1D5-7F32-462D-8832-1335285160FC}">
      <dgm:prSet/>
      <dgm:spPr/>
      <dgm:t>
        <a:bodyPr/>
        <a:lstStyle/>
        <a:p>
          <a:endParaRPr lang="ru-RU"/>
        </a:p>
      </dgm:t>
    </dgm:pt>
    <dgm:pt modelId="{10D441E1-A039-4F4E-A481-8791A90614C2}" type="sibTrans" cxnId="{9B7BE1D5-7F32-462D-8832-1335285160FC}">
      <dgm:prSet/>
      <dgm:spPr/>
      <dgm:t>
        <a:bodyPr/>
        <a:lstStyle/>
        <a:p>
          <a:endParaRPr lang="ru-RU"/>
        </a:p>
      </dgm:t>
    </dgm:pt>
    <dgm:pt modelId="{6212F85D-29A9-4BB1-A008-557CA91302E4}">
      <dgm:prSet custT="1"/>
      <dgm:spPr/>
      <dgm:t>
        <a:bodyPr/>
        <a:lstStyle/>
        <a:p>
          <a:r>
            <a:rPr lang="ru-RU" sz="1100" b="1" i="1" dirty="0" smtClean="0">
              <a:solidFill>
                <a:srgbClr val="C00000"/>
              </a:solidFill>
            </a:rPr>
            <a:t>2. </a:t>
          </a:r>
          <a:r>
            <a:rPr lang="ru-RU" sz="1100" b="1" i="1" dirty="0" smtClean="0">
              <a:solidFill>
                <a:srgbClr val="0070C0"/>
              </a:solidFill>
            </a:rPr>
            <a:t>Разработка проекта приказа ФК </a:t>
          </a:r>
          <a:r>
            <a:rPr lang="ru-RU" sz="1100" b="1" i="1" dirty="0" smtClean="0">
              <a:solidFill>
                <a:schemeClr val="tx1"/>
              </a:solidFill>
            </a:rPr>
            <a:t>«О порядке взаимодействия органов ФК при исполнении функции прогнозирования и кассового планирования средств на ЕКС»</a:t>
          </a:r>
        </a:p>
        <a:p>
          <a:endParaRPr lang="ru-RU" sz="1100" b="1" i="1" dirty="0" smtClean="0">
            <a:solidFill>
              <a:srgbClr val="0070C0"/>
            </a:solidFill>
          </a:endParaRPr>
        </a:p>
      </dgm:t>
    </dgm:pt>
    <dgm:pt modelId="{3070C87C-7EF3-406D-A32D-EE4F6ECC7876}" type="parTrans" cxnId="{52E42E2B-6AE7-46F6-9751-78955BD7B699}">
      <dgm:prSet/>
      <dgm:spPr/>
      <dgm:t>
        <a:bodyPr/>
        <a:lstStyle/>
        <a:p>
          <a:endParaRPr lang="ru-RU"/>
        </a:p>
      </dgm:t>
    </dgm:pt>
    <dgm:pt modelId="{EF95B8BF-4B04-4BF0-BDEB-CC7063556587}" type="sibTrans" cxnId="{52E42E2B-6AE7-46F6-9751-78955BD7B699}">
      <dgm:prSet/>
      <dgm:spPr/>
      <dgm:t>
        <a:bodyPr/>
        <a:lstStyle/>
        <a:p>
          <a:endParaRPr lang="ru-RU"/>
        </a:p>
      </dgm:t>
    </dgm:pt>
    <dgm:pt modelId="{567B9AFA-66AF-4F22-B218-3F9CC734F9D0}">
      <dgm:prSet custT="1"/>
      <dgm:spPr/>
      <dgm:t>
        <a:bodyPr/>
        <a:lstStyle/>
        <a:p>
          <a:r>
            <a:rPr lang="ru-RU" sz="1100" b="1" i="1" dirty="0" smtClean="0">
              <a:solidFill>
                <a:srgbClr val="C00000"/>
              </a:solidFill>
            </a:rPr>
            <a:t>3. </a:t>
          </a:r>
          <a:r>
            <a:rPr lang="ru-RU" sz="1100" b="1" i="1" dirty="0" smtClean="0">
              <a:solidFill>
                <a:schemeClr val="tx1"/>
              </a:solidFill>
            </a:rPr>
            <a:t>Подготовка предложений по внесению изменений в иные НПА </a:t>
          </a:r>
          <a:r>
            <a:rPr lang="ru-RU" sz="1100" b="1" i="1" dirty="0" smtClean="0">
              <a:solidFill>
                <a:srgbClr val="0070C0"/>
              </a:solidFill>
            </a:rPr>
            <a:t>в целях обеспечения исполнения функции прогнозирования и кассового планирования средств на ЕКС</a:t>
          </a:r>
        </a:p>
      </dgm:t>
    </dgm:pt>
    <dgm:pt modelId="{DCF52B4F-8978-4A13-A122-76441EA8E076}" type="parTrans" cxnId="{C51B38E0-7D13-4B75-A7BA-D49B140AB31C}">
      <dgm:prSet/>
      <dgm:spPr/>
      <dgm:t>
        <a:bodyPr/>
        <a:lstStyle/>
        <a:p>
          <a:endParaRPr lang="ru-RU"/>
        </a:p>
      </dgm:t>
    </dgm:pt>
    <dgm:pt modelId="{D025914A-9B8C-446B-B533-17AAB2210A94}" type="sibTrans" cxnId="{C51B38E0-7D13-4B75-A7BA-D49B140AB31C}">
      <dgm:prSet/>
      <dgm:spPr/>
      <dgm:t>
        <a:bodyPr/>
        <a:lstStyle/>
        <a:p>
          <a:endParaRPr lang="ru-RU"/>
        </a:p>
      </dgm:t>
    </dgm:pt>
    <dgm:pt modelId="{B16FC04C-C16F-425C-8FA1-B99EB96402D3}">
      <dgm:prSet custT="1"/>
      <dgm:spPr/>
      <dgm:t>
        <a:bodyPr/>
        <a:lstStyle/>
        <a:p>
          <a:pPr algn="ctr"/>
          <a:r>
            <a:rPr lang="ru-RU" sz="1100" b="1" i="1" dirty="0" smtClean="0">
              <a:solidFill>
                <a:srgbClr val="C00000"/>
              </a:solidFill>
            </a:rPr>
            <a:t>2. </a:t>
          </a:r>
          <a:r>
            <a:rPr lang="ru-RU" sz="1100" b="1" i="1" dirty="0" smtClean="0">
              <a:solidFill>
                <a:schemeClr val="tx1"/>
              </a:solidFill>
            </a:rPr>
            <a:t>Обеспечение организации </a:t>
          </a:r>
          <a:r>
            <a:rPr lang="ru-RU" sz="1100" b="1" i="1" dirty="0" smtClean="0">
              <a:solidFill>
                <a:srgbClr val="0070C0"/>
              </a:solidFill>
            </a:rPr>
            <a:t>и координации </a:t>
          </a:r>
          <a:r>
            <a:rPr lang="ru-RU" sz="1100" b="1" i="1" dirty="0" smtClean="0">
              <a:solidFill>
                <a:schemeClr val="tx1"/>
              </a:solidFill>
            </a:rPr>
            <a:t>работы в части создания прототипа портального решения</a:t>
          </a:r>
          <a:r>
            <a:rPr lang="ru-RU" sz="1100" b="1" i="1" dirty="0" smtClean="0">
              <a:solidFill>
                <a:srgbClr val="0070C0"/>
              </a:solidFill>
            </a:rPr>
            <a:t> (системы личных кабинетов)</a:t>
          </a:r>
        </a:p>
        <a:p>
          <a:pPr algn="ctr"/>
          <a:endParaRPr lang="ru-RU" sz="1100" b="1" i="1" dirty="0" smtClean="0">
            <a:solidFill>
              <a:srgbClr val="0070C0"/>
            </a:solidFill>
          </a:endParaRPr>
        </a:p>
      </dgm:t>
    </dgm:pt>
    <dgm:pt modelId="{010BD13A-2A58-4F63-8CBC-380C9C13C1B1}" type="parTrans" cxnId="{7B4E9D8F-1BD4-4468-8E8E-5E741229FCB2}">
      <dgm:prSet/>
      <dgm:spPr/>
      <dgm:t>
        <a:bodyPr/>
        <a:lstStyle/>
        <a:p>
          <a:endParaRPr lang="ru-RU"/>
        </a:p>
      </dgm:t>
    </dgm:pt>
    <dgm:pt modelId="{CCA8A6A2-A1EA-492E-AB10-75383F338E29}" type="sibTrans" cxnId="{7B4E9D8F-1BD4-4468-8E8E-5E741229FCB2}">
      <dgm:prSet/>
      <dgm:spPr/>
      <dgm:t>
        <a:bodyPr/>
        <a:lstStyle/>
        <a:p>
          <a:endParaRPr lang="ru-RU"/>
        </a:p>
      </dgm:t>
    </dgm:pt>
    <dgm:pt modelId="{FA229B64-AE80-4EB1-B75A-ED490CED6220}">
      <dgm:prSet custT="1"/>
      <dgm:spPr/>
      <dgm:t>
        <a:bodyPr/>
        <a:lstStyle/>
        <a:p>
          <a:pPr algn="ctr"/>
          <a:r>
            <a:rPr lang="ru-RU" sz="1100" b="1" i="1" dirty="0" smtClean="0">
              <a:solidFill>
                <a:srgbClr val="C00000"/>
              </a:solidFill>
            </a:rPr>
            <a:t>3. </a:t>
          </a:r>
          <a:r>
            <a:rPr lang="ru-RU" sz="1100" b="1" i="1" dirty="0" smtClean="0">
              <a:solidFill>
                <a:schemeClr val="tx1"/>
              </a:solidFill>
            </a:rPr>
            <a:t>Апробации прототипа портального решения </a:t>
          </a:r>
          <a:r>
            <a:rPr lang="ru-RU" sz="1100" b="1" i="1" dirty="0" smtClean="0">
              <a:solidFill>
                <a:srgbClr val="0070C0"/>
              </a:solidFill>
            </a:rPr>
            <a:t>(в рамках ограниченной группы пилотов)</a:t>
          </a:r>
        </a:p>
      </dgm:t>
    </dgm:pt>
    <dgm:pt modelId="{76558875-7809-4628-9E0F-236E5A200894}" type="parTrans" cxnId="{FA8E6CE1-5D04-4606-B9F4-0CB2E58A5F5C}">
      <dgm:prSet/>
      <dgm:spPr/>
      <dgm:t>
        <a:bodyPr/>
        <a:lstStyle/>
        <a:p>
          <a:endParaRPr lang="ru-RU"/>
        </a:p>
      </dgm:t>
    </dgm:pt>
    <dgm:pt modelId="{A59AC5F6-B01A-4F18-9B76-F7AE6A3DB581}" type="sibTrans" cxnId="{FA8E6CE1-5D04-4606-B9F4-0CB2E58A5F5C}">
      <dgm:prSet/>
      <dgm:spPr/>
      <dgm:t>
        <a:bodyPr/>
        <a:lstStyle/>
        <a:p>
          <a:endParaRPr lang="ru-RU"/>
        </a:p>
      </dgm:t>
    </dgm:pt>
    <dgm:pt modelId="{2E871A82-5843-4568-819D-160F57F453E9}" type="pres">
      <dgm:prSet presAssocID="{758287E1-9AA2-4668-86DC-8D7142B0BB3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163CAC5-FB74-4C18-AE5B-F9E8E11C8B4B}" type="pres">
      <dgm:prSet presAssocID="{5F6A707D-AF58-45BC-9433-5D9665EB7E11}" presName="parentText1" presStyleLbl="node1" presStyleIdx="0" presStyleCnt="3" custLinFactNeighborY="368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C9381-CE83-4C8F-860D-914262AB5913}" type="pres">
      <dgm:prSet presAssocID="{5F6A707D-AF58-45BC-9433-5D9665EB7E11}" presName="childText1" presStyleLbl="solidAlignAcc1" presStyleIdx="0" presStyleCnt="3" custScaleY="147230" custLinFactNeighborY="29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03F8E-F568-46A6-A966-6BC83A91011D}" type="pres">
      <dgm:prSet presAssocID="{FC6F668B-D75A-4EBC-A4B2-9ADAF41835BE}" presName="parentText2" presStyleLbl="node1" presStyleIdx="1" presStyleCnt="3" custLinFactNeighborY="368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A4C07-AF3A-4B87-84D8-BC3E1F046841}" type="pres">
      <dgm:prSet presAssocID="{FC6F668B-D75A-4EBC-A4B2-9ADAF41835BE}" presName="childText2" presStyleLbl="solidAlignAcc1" presStyleIdx="1" presStyleCnt="3" custScaleY="147230" custLinFactNeighborY="29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56C54-DD7E-4888-8B20-4854D198C953}" type="pres">
      <dgm:prSet presAssocID="{FA4B3E2B-7ECF-4865-B8E2-D892C707FE46}" presName="parentText3" presStyleLbl="node1" presStyleIdx="2" presStyleCnt="3" custLinFactNeighborY="368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FBEB3-BED3-4D1A-BD40-D21E28D45024}" type="pres">
      <dgm:prSet presAssocID="{FA4B3E2B-7ECF-4865-B8E2-D892C707FE46}" presName="childText3" presStyleLbl="solidAlignAcc1" presStyleIdx="2" presStyleCnt="3" custScaleY="147230" custLinFactNeighborY="282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03A082-4C3A-40B0-94C2-FFB998763C4C}" type="presOf" srcId="{FA4B3E2B-7ECF-4865-B8E2-D892C707FE46}" destId="{D3B56C54-DD7E-4888-8B20-4854D198C953}" srcOrd="0" destOrd="0" presId="urn:microsoft.com/office/officeart/2009/3/layout/IncreasingArrowsProcess"/>
    <dgm:cxn modelId="{C77CA4BC-099F-4EA8-819C-7ACCD5B62178}" srcId="{758287E1-9AA2-4668-86DC-8D7142B0BB3E}" destId="{FA4B3E2B-7ECF-4865-B8E2-D892C707FE46}" srcOrd="2" destOrd="0" parTransId="{EAE545B5-B11A-4892-99D4-C795306BC258}" sibTransId="{450F418F-0FE0-4DCB-97CA-584DE85C3F65}"/>
    <dgm:cxn modelId="{FBB78515-838B-4CD4-ABDE-B70D45FF6285}" type="presOf" srcId="{5F6A707D-AF58-45BC-9433-5D9665EB7E11}" destId="{2163CAC5-FB74-4C18-AE5B-F9E8E11C8B4B}" srcOrd="0" destOrd="0" presId="urn:microsoft.com/office/officeart/2009/3/layout/IncreasingArrowsProcess"/>
    <dgm:cxn modelId="{F69BEBC8-C2DE-4D26-8AA5-0DD37AFBDF8B}" srcId="{5F6A707D-AF58-45BC-9433-5D9665EB7E11}" destId="{784394D8-6E01-407C-B0D0-A62E0321C317}" srcOrd="4" destOrd="0" parTransId="{1687415D-430B-4512-8E53-5FCE29449E26}" sibTransId="{75A9D167-90FB-40EE-91B3-C04B45C6A539}"/>
    <dgm:cxn modelId="{7CFABD90-AE42-491F-9B36-CAD5DB23E842}" type="presOf" srcId="{FC6F668B-D75A-4EBC-A4B2-9ADAF41835BE}" destId="{E0303F8E-F568-46A6-A966-6BC83A91011D}" srcOrd="0" destOrd="0" presId="urn:microsoft.com/office/officeart/2009/3/layout/IncreasingArrowsProcess"/>
    <dgm:cxn modelId="{3F381137-6A87-49EE-93AA-4427EA514288}" type="presOf" srcId="{758287E1-9AA2-4668-86DC-8D7142B0BB3E}" destId="{2E871A82-5843-4568-819D-160F57F453E9}" srcOrd="0" destOrd="0" presId="urn:microsoft.com/office/officeart/2009/3/layout/IncreasingArrowsProcess"/>
    <dgm:cxn modelId="{82924565-F18B-4A4C-930E-48D460D5A6BB}" type="presOf" srcId="{588B04C1-3347-4573-855D-5913EAD791EF}" destId="{D43C9381-CE83-4C8F-860D-914262AB5913}" srcOrd="0" destOrd="2" presId="urn:microsoft.com/office/officeart/2009/3/layout/IncreasingArrowsProcess"/>
    <dgm:cxn modelId="{FA8E6CE1-5D04-4606-B9F4-0CB2E58A5F5C}" srcId="{FA4B3E2B-7ECF-4865-B8E2-D892C707FE46}" destId="{FA229B64-AE80-4EB1-B75A-ED490CED6220}" srcOrd="2" destOrd="0" parTransId="{76558875-7809-4628-9E0F-236E5A200894}" sibTransId="{A59AC5F6-B01A-4F18-9B76-F7AE6A3DB581}"/>
    <dgm:cxn modelId="{F7226EE9-2793-45BF-88D4-0D5511927735}" type="presOf" srcId="{CDD46172-86DA-4046-9310-09BAF8913D97}" destId="{129FBEB3-BED3-4D1A-BD40-D21E28D45024}" srcOrd="0" destOrd="0" presId="urn:microsoft.com/office/officeart/2009/3/layout/IncreasingArrowsProcess"/>
    <dgm:cxn modelId="{C51B38E0-7D13-4B75-A7BA-D49B140AB31C}" srcId="{FC6F668B-D75A-4EBC-A4B2-9ADAF41835BE}" destId="{567B9AFA-66AF-4F22-B218-3F9CC734F9D0}" srcOrd="2" destOrd="0" parTransId="{DCF52B4F-8978-4A13-A122-76441EA8E076}" sibTransId="{D025914A-9B8C-446B-B533-17AAB2210A94}"/>
    <dgm:cxn modelId="{E9AAFACD-315F-4B6C-95DF-3EF83DEBBF50}" srcId="{FA4B3E2B-7ECF-4865-B8E2-D892C707FE46}" destId="{CDD46172-86DA-4046-9310-09BAF8913D97}" srcOrd="0" destOrd="0" parTransId="{CAF5CB94-9494-4B97-80A6-6AB2D2662F0E}" sibTransId="{60BA1C9D-B08A-4950-9FB5-0850AB5F822E}"/>
    <dgm:cxn modelId="{7B4E9D8F-1BD4-4468-8E8E-5E741229FCB2}" srcId="{FA4B3E2B-7ECF-4865-B8E2-D892C707FE46}" destId="{B16FC04C-C16F-425C-8FA1-B99EB96402D3}" srcOrd="1" destOrd="0" parTransId="{010BD13A-2A58-4F63-8CBC-380C9C13C1B1}" sibTransId="{CCA8A6A2-A1EA-492E-AB10-75383F338E29}"/>
    <dgm:cxn modelId="{9914E50E-689A-4A16-99ED-2F160B032312}" srcId="{5F6A707D-AF58-45BC-9433-5D9665EB7E11}" destId="{1DC69B7B-5E6A-4928-971E-DCFAB44E6357}" srcOrd="0" destOrd="0" parTransId="{2E5FCE4C-30F3-4A15-A30D-6DE73C201F5C}" sibTransId="{C826255D-E084-43A7-8F81-B15F06EF9A6F}"/>
    <dgm:cxn modelId="{153599B2-6A08-40D4-BFC4-28594C774133}" type="presOf" srcId="{6212F85D-29A9-4BB1-A008-557CA91302E4}" destId="{800A4C07-AF3A-4B87-84D8-BC3E1F046841}" srcOrd="0" destOrd="1" presId="urn:microsoft.com/office/officeart/2009/3/layout/IncreasingArrowsProcess"/>
    <dgm:cxn modelId="{28F1BA9F-022A-4940-ACBC-EF5611D35BC6}" srcId="{5F6A707D-AF58-45BC-9433-5D9665EB7E11}" destId="{588B04C1-3347-4573-855D-5913EAD791EF}" srcOrd="2" destOrd="0" parTransId="{B3B9F345-3B00-4F4F-AEF5-08FBA3E21E96}" sibTransId="{80DCAA49-7767-45E9-844C-7BA4B03D4FCA}"/>
    <dgm:cxn modelId="{52E42E2B-6AE7-46F6-9751-78955BD7B699}" srcId="{FC6F668B-D75A-4EBC-A4B2-9ADAF41835BE}" destId="{6212F85D-29A9-4BB1-A008-557CA91302E4}" srcOrd="1" destOrd="0" parTransId="{3070C87C-7EF3-406D-A32D-EE4F6ECC7876}" sibTransId="{EF95B8BF-4B04-4BF0-BDEB-CC7063556587}"/>
    <dgm:cxn modelId="{567275A7-C9F0-4C3C-ADD7-4E00EC27CA14}" srcId="{758287E1-9AA2-4668-86DC-8D7142B0BB3E}" destId="{FC6F668B-D75A-4EBC-A4B2-9ADAF41835BE}" srcOrd="1" destOrd="0" parTransId="{57AAE2D7-F2E4-4577-B2CD-68004C02C64F}" sibTransId="{7900837B-200F-4AE0-B466-7F6EC8A86BFE}"/>
    <dgm:cxn modelId="{85C25EB8-0989-43A5-BAEF-BAF5580C9761}" srcId="{758287E1-9AA2-4668-86DC-8D7142B0BB3E}" destId="{5F6A707D-AF58-45BC-9433-5D9665EB7E11}" srcOrd="0" destOrd="0" parTransId="{6C836154-80E1-49BD-8EA5-EEC0E660C787}" sibTransId="{C7A6A43D-A0A5-4981-9870-3F2D9BF305A6}"/>
    <dgm:cxn modelId="{3E86CA68-1003-444A-B467-9C010F35C515}" type="presOf" srcId="{EE1271BF-CAD5-4A62-B862-DE8F3E19E2D7}" destId="{D43C9381-CE83-4C8F-860D-914262AB5913}" srcOrd="0" destOrd="1" presId="urn:microsoft.com/office/officeart/2009/3/layout/IncreasingArrowsProcess"/>
    <dgm:cxn modelId="{65226FFD-725E-422F-BA87-2823A6BCFBED}" type="presOf" srcId="{22B845F4-1C25-4520-BFA0-09F697DF2E13}" destId="{800A4C07-AF3A-4B87-84D8-BC3E1F046841}" srcOrd="0" destOrd="0" presId="urn:microsoft.com/office/officeart/2009/3/layout/IncreasingArrowsProcess"/>
    <dgm:cxn modelId="{60901100-59D8-4EB5-B309-0F1FD50EC6E5}" type="presOf" srcId="{784394D8-6E01-407C-B0D0-A62E0321C317}" destId="{D43C9381-CE83-4C8F-860D-914262AB5913}" srcOrd="0" destOrd="4" presId="urn:microsoft.com/office/officeart/2009/3/layout/IncreasingArrowsProcess"/>
    <dgm:cxn modelId="{9B7BE1D5-7F32-462D-8832-1335285160FC}" srcId="{5F6A707D-AF58-45BC-9433-5D9665EB7E11}" destId="{1E3C9356-5F6B-4D05-A58F-00F0349EEF22}" srcOrd="3" destOrd="0" parTransId="{EF03260F-69D0-4621-A39A-7787D6E4CC71}" sibTransId="{10D441E1-A039-4F4E-A481-8791A90614C2}"/>
    <dgm:cxn modelId="{4F5A773A-49D8-4305-992A-EE3F9A6130A1}" type="presOf" srcId="{FA229B64-AE80-4EB1-B75A-ED490CED6220}" destId="{129FBEB3-BED3-4D1A-BD40-D21E28D45024}" srcOrd="0" destOrd="2" presId="urn:microsoft.com/office/officeart/2009/3/layout/IncreasingArrowsProcess"/>
    <dgm:cxn modelId="{905A377D-F59A-43FA-9B27-587F12E7EEAA}" type="presOf" srcId="{1DC69B7B-5E6A-4928-971E-DCFAB44E6357}" destId="{D43C9381-CE83-4C8F-860D-914262AB5913}" srcOrd="0" destOrd="0" presId="urn:microsoft.com/office/officeart/2009/3/layout/IncreasingArrowsProcess"/>
    <dgm:cxn modelId="{05793FEC-02FD-47BA-92A2-E11511DC1CF5}" type="presOf" srcId="{B16FC04C-C16F-425C-8FA1-B99EB96402D3}" destId="{129FBEB3-BED3-4D1A-BD40-D21E28D45024}" srcOrd="0" destOrd="1" presId="urn:microsoft.com/office/officeart/2009/3/layout/IncreasingArrowsProcess"/>
    <dgm:cxn modelId="{23C2DBD5-99D0-4947-AA6D-36431F6D00D0}" srcId="{5F6A707D-AF58-45BC-9433-5D9665EB7E11}" destId="{EE1271BF-CAD5-4A62-B862-DE8F3E19E2D7}" srcOrd="1" destOrd="0" parTransId="{364BB869-2BBD-4BBF-BA15-3580F3CC7D9E}" sibTransId="{BF6095C9-164B-4B93-8329-D7A8368AB731}"/>
    <dgm:cxn modelId="{599A77D0-7149-4E5F-ADA4-1DB0536AC268}" type="presOf" srcId="{1E3C9356-5F6B-4D05-A58F-00F0349EEF22}" destId="{D43C9381-CE83-4C8F-860D-914262AB5913}" srcOrd="0" destOrd="3" presId="urn:microsoft.com/office/officeart/2009/3/layout/IncreasingArrowsProcess"/>
    <dgm:cxn modelId="{F6999DEA-E288-4A49-BC02-91C5A447085F}" type="presOf" srcId="{567B9AFA-66AF-4F22-B218-3F9CC734F9D0}" destId="{800A4C07-AF3A-4B87-84D8-BC3E1F046841}" srcOrd="0" destOrd="2" presId="urn:microsoft.com/office/officeart/2009/3/layout/IncreasingArrowsProcess"/>
    <dgm:cxn modelId="{33206662-B375-4FF7-9F42-99A8E32E2AD4}" srcId="{FC6F668B-D75A-4EBC-A4B2-9ADAF41835BE}" destId="{22B845F4-1C25-4520-BFA0-09F697DF2E13}" srcOrd="0" destOrd="0" parTransId="{E737F1A3-A761-48F6-9780-F983B3F84E3F}" sibTransId="{69B04A9A-809B-4C33-8568-EC3483D285E4}"/>
    <dgm:cxn modelId="{A3863482-9EEB-4ACB-83C8-8FC88BFBEAD7}" type="presParOf" srcId="{2E871A82-5843-4568-819D-160F57F453E9}" destId="{2163CAC5-FB74-4C18-AE5B-F9E8E11C8B4B}" srcOrd="0" destOrd="0" presId="urn:microsoft.com/office/officeart/2009/3/layout/IncreasingArrowsProcess"/>
    <dgm:cxn modelId="{B37B2576-F49A-46C5-8A1A-30962EB2E44E}" type="presParOf" srcId="{2E871A82-5843-4568-819D-160F57F453E9}" destId="{D43C9381-CE83-4C8F-860D-914262AB5913}" srcOrd="1" destOrd="0" presId="urn:microsoft.com/office/officeart/2009/3/layout/IncreasingArrowsProcess"/>
    <dgm:cxn modelId="{3781135E-9BB5-41FB-98EF-87018003DCCB}" type="presParOf" srcId="{2E871A82-5843-4568-819D-160F57F453E9}" destId="{E0303F8E-F568-46A6-A966-6BC83A91011D}" srcOrd="2" destOrd="0" presId="urn:microsoft.com/office/officeart/2009/3/layout/IncreasingArrowsProcess"/>
    <dgm:cxn modelId="{D1966666-0DFD-4150-B06F-5C18FD406974}" type="presParOf" srcId="{2E871A82-5843-4568-819D-160F57F453E9}" destId="{800A4C07-AF3A-4B87-84D8-BC3E1F046841}" srcOrd="3" destOrd="0" presId="urn:microsoft.com/office/officeart/2009/3/layout/IncreasingArrowsProcess"/>
    <dgm:cxn modelId="{08C0DCD3-1394-41E6-8E24-287B9CFE4ABA}" type="presParOf" srcId="{2E871A82-5843-4568-819D-160F57F453E9}" destId="{D3B56C54-DD7E-4888-8B20-4854D198C953}" srcOrd="4" destOrd="0" presId="urn:microsoft.com/office/officeart/2009/3/layout/IncreasingArrowsProcess"/>
    <dgm:cxn modelId="{1B2D9344-ECA6-41D2-A482-1B889398260E}" type="presParOf" srcId="{2E871A82-5843-4568-819D-160F57F453E9}" destId="{129FBEB3-BED3-4D1A-BD40-D21E28D45024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C97C020-2B19-4906-9077-9ED26E855163}" type="doc">
      <dgm:prSet loTypeId="urn:microsoft.com/office/officeart/2005/8/layout/cycle4#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872A16-E181-49A9-BA03-C5F8BA27D598}">
      <dgm:prSet phldrT="[Текст]" custT="1"/>
      <dgm:spPr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lum bright="15000"/>
          </a:blip>
          <a:stretch>
            <a:fillRect/>
          </a:stretch>
        </a:blipFill>
      </dgm:spPr>
      <dgm:t>
        <a:bodyPr lIns="0" tIns="0" rIns="36000" bIns="36000"/>
        <a:lstStyle/>
        <a:p>
          <a:r>
            <a:rPr lang="ru-RU" sz="1300" b="1" dirty="0" smtClean="0">
              <a:solidFill>
                <a:schemeClr val="accent2">
                  <a:lumMod val="75000"/>
                </a:schemeClr>
              </a:solidFill>
            </a:rPr>
            <a:t>формирование и актуализация</a:t>
          </a:r>
          <a:r>
            <a:rPr lang="ru-RU" sz="1300" b="1" dirty="0" smtClean="0">
              <a:solidFill>
                <a:schemeClr val="tx1"/>
              </a:solidFill>
            </a:rPr>
            <a:t> ЦАФК </a:t>
          </a:r>
          <a:r>
            <a:rPr lang="ru-RU" sz="1300" b="1" dirty="0" smtClean="0">
              <a:solidFill>
                <a:schemeClr val="accent2">
                  <a:lumMod val="75000"/>
                </a:schemeClr>
              </a:solidFill>
            </a:rPr>
            <a:t>свода</a:t>
          </a:r>
          <a:r>
            <a:rPr lang="ru-RU" sz="1300" b="1" dirty="0" smtClean="0">
              <a:solidFill>
                <a:schemeClr val="tx1"/>
              </a:solidFill>
            </a:rPr>
            <a:t> прогнозов УПП и </a:t>
          </a:r>
          <a:r>
            <a:rPr lang="ru-RU" sz="1300" b="1" dirty="0" smtClean="0">
              <a:solidFill>
                <a:schemeClr val="accent2">
                  <a:lumMod val="75000"/>
                </a:schemeClr>
              </a:solidFill>
            </a:rPr>
            <a:t>прогноза движения средств на ЕКС</a:t>
          </a:r>
          <a:endParaRPr lang="ru-RU" sz="1300" b="1" dirty="0">
            <a:solidFill>
              <a:schemeClr val="accent2">
                <a:lumMod val="75000"/>
              </a:schemeClr>
            </a:solidFill>
          </a:endParaRPr>
        </a:p>
      </dgm:t>
    </dgm:pt>
    <dgm:pt modelId="{EDB7C93B-5A5C-49CA-9C5F-614DF4D54820}" type="parTrans" cxnId="{3FFB7D90-4DAF-4CC3-B66A-494E5038FC5D}">
      <dgm:prSet/>
      <dgm:spPr/>
      <dgm:t>
        <a:bodyPr/>
        <a:lstStyle/>
        <a:p>
          <a:endParaRPr lang="ru-RU"/>
        </a:p>
      </dgm:t>
    </dgm:pt>
    <dgm:pt modelId="{BE6DCBBE-618D-448C-AB56-19EF1B35F52B}" type="sibTrans" cxnId="{3FFB7D90-4DAF-4CC3-B66A-494E5038FC5D}">
      <dgm:prSet/>
      <dgm:spPr/>
      <dgm:t>
        <a:bodyPr/>
        <a:lstStyle/>
        <a:p>
          <a:endParaRPr lang="ru-RU"/>
        </a:p>
      </dgm:t>
    </dgm:pt>
    <dgm:pt modelId="{7757A6AB-6165-441D-8843-AFA52A3FF904}">
      <dgm:prSet phldrT="[Текст]" custT="1"/>
      <dgm:spPr/>
      <dgm:t>
        <a:bodyPr lIns="0" tIns="36000" rIns="36000" bIns="36000"/>
        <a:lstStyle/>
        <a:p>
          <a:r>
            <a:rPr lang="ru-RU" sz="1400" b="1" i="1" dirty="0" smtClean="0">
              <a:solidFill>
                <a:srgbClr val="C00000"/>
              </a:solidFill>
            </a:rPr>
            <a:t>4 этап: </a:t>
          </a:r>
          <a:r>
            <a:rPr lang="ru-RU" sz="1400" i="1" dirty="0" smtClean="0">
              <a:solidFill>
                <a:srgbClr val="002060"/>
              </a:solidFill>
            </a:rPr>
            <a:t>свод и анализ данных и , как следствие, ежедневное </a:t>
          </a:r>
          <a:r>
            <a:rPr lang="ru-RU" sz="1400" i="1" dirty="0" err="1" smtClean="0">
              <a:solidFill>
                <a:srgbClr val="002060"/>
              </a:solidFill>
            </a:rPr>
            <a:t>таргетирование</a:t>
          </a:r>
          <a:r>
            <a:rPr lang="ru-RU" sz="1400" i="1" dirty="0" smtClean="0">
              <a:solidFill>
                <a:srgbClr val="002060"/>
              </a:solidFill>
            </a:rPr>
            <a:t>          остатков на ЕКС</a:t>
          </a:r>
          <a:endParaRPr lang="ru-RU" sz="1400" i="1" dirty="0">
            <a:solidFill>
              <a:srgbClr val="002060"/>
            </a:solidFill>
          </a:endParaRPr>
        </a:p>
      </dgm:t>
    </dgm:pt>
    <dgm:pt modelId="{40BC0871-6D4E-4309-88AF-E721964BD80B}" type="parTrans" cxnId="{DA53411C-36C1-459E-93DE-7D518CE352B0}">
      <dgm:prSet/>
      <dgm:spPr/>
      <dgm:t>
        <a:bodyPr/>
        <a:lstStyle/>
        <a:p>
          <a:endParaRPr lang="ru-RU"/>
        </a:p>
      </dgm:t>
    </dgm:pt>
    <dgm:pt modelId="{A65F6C04-9DBF-4696-AC60-E7623028F88F}" type="sibTrans" cxnId="{DA53411C-36C1-459E-93DE-7D518CE352B0}">
      <dgm:prSet/>
      <dgm:spPr/>
      <dgm:t>
        <a:bodyPr/>
        <a:lstStyle/>
        <a:p>
          <a:endParaRPr lang="ru-RU"/>
        </a:p>
      </dgm:t>
    </dgm:pt>
    <dgm:pt modelId="{81F51C86-4C8A-4ED3-BA71-4B64BD8E66FB}">
      <dgm:prSet phldrT="[Текст]" custT="1"/>
      <dgm:spPr>
        <a:blipFill rotWithShape="0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15000"/>
          </a:blip>
          <a:stretch>
            <a:fillRect/>
          </a:stretch>
        </a:blipFill>
      </dgm:spPr>
      <dgm:t>
        <a:bodyPr lIns="36000" tIns="0" rIns="36000" bIns="108000"/>
        <a:lstStyle/>
        <a:p>
          <a:r>
            <a:rPr lang="ru-RU" sz="1300" b="1" i="0" dirty="0" smtClean="0">
              <a:solidFill>
                <a:schemeClr val="tx1"/>
              </a:solidFill>
            </a:rPr>
            <a:t>загрузка </a:t>
          </a:r>
          <a:r>
            <a:rPr lang="ru-RU" sz="1300" b="1" i="0" dirty="0" smtClean="0">
              <a:solidFill>
                <a:schemeClr val="accent2">
                  <a:lumMod val="75000"/>
                </a:schemeClr>
              </a:solidFill>
            </a:rPr>
            <a:t>фактических данных </a:t>
          </a:r>
          <a:r>
            <a:rPr lang="ru-RU" sz="1300" b="1" i="0" dirty="0" smtClean="0">
              <a:solidFill>
                <a:schemeClr val="tx1"/>
              </a:solidFill>
            </a:rPr>
            <a:t>для  прогнозов участников процесса прогнозирования (УПП)</a:t>
          </a:r>
          <a:endParaRPr lang="ru-RU" sz="1300" b="1" i="0" dirty="0">
            <a:solidFill>
              <a:schemeClr val="tx1"/>
            </a:solidFill>
          </a:endParaRPr>
        </a:p>
      </dgm:t>
    </dgm:pt>
    <dgm:pt modelId="{F1AFA183-6D87-438E-8FEC-206EC1E652A6}" type="parTrans" cxnId="{89D3A401-9859-46BB-A068-23B17945C637}">
      <dgm:prSet/>
      <dgm:spPr/>
      <dgm:t>
        <a:bodyPr/>
        <a:lstStyle/>
        <a:p>
          <a:endParaRPr lang="ru-RU"/>
        </a:p>
      </dgm:t>
    </dgm:pt>
    <dgm:pt modelId="{4C883ECA-C7F8-4C6C-9051-A1BCD50EF0C0}" type="sibTrans" cxnId="{89D3A401-9859-46BB-A068-23B17945C637}">
      <dgm:prSet/>
      <dgm:spPr/>
      <dgm:t>
        <a:bodyPr/>
        <a:lstStyle/>
        <a:p>
          <a:endParaRPr lang="ru-RU"/>
        </a:p>
      </dgm:t>
    </dgm:pt>
    <dgm:pt modelId="{DDE40546-9B21-4D59-86D7-E0EADECA5BC5}">
      <dgm:prSet phldrT="[Текст]" custT="1"/>
      <dgm:spPr/>
      <dgm:t>
        <a:bodyPr lIns="288000" tIns="36000" rIns="36000" bIns="36000"/>
        <a:lstStyle/>
        <a:p>
          <a:r>
            <a:rPr lang="ru-RU" sz="1400" b="1" i="1" dirty="0" smtClean="0">
              <a:solidFill>
                <a:srgbClr val="C00000"/>
              </a:solidFill>
            </a:rPr>
            <a:t>1этап:</a:t>
          </a:r>
          <a:r>
            <a:rPr lang="ru-RU" sz="1400" i="1" dirty="0" smtClean="0">
              <a:solidFill>
                <a:srgbClr val="002060"/>
              </a:solidFill>
            </a:rPr>
            <a:t> автоматическая загрузка  в установленные шаблоны прогнозов данных об исполнении бюджетов</a:t>
          </a:r>
          <a:endParaRPr lang="ru-RU" sz="1400" i="1" dirty="0">
            <a:solidFill>
              <a:srgbClr val="002060"/>
            </a:solidFill>
          </a:endParaRPr>
        </a:p>
      </dgm:t>
    </dgm:pt>
    <dgm:pt modelId="{841362EB-56A2-4756-A96D-8EAE0D4EA076}" type="parTrans" cxnId="{9874F2F8-3CFB-434A-9D37-6D708162D2F5}">
      <dgm:prSet/>
      <dgm:spPr/>
      <dgm:t>
        <a:bodyPr/>
        <a:lstStyle/>
        <a:p>
          <a:endParaRPr lang="ru-RU"/>
        </a:p>
      </dgm:t>
    </dgm:pt>
    <dgm:pt modelId="{BA762556-9DA3-42A5-A55B-FA2258AB4C3F}" type="sibTrans" cxnId="{9874F2F8-3CFB-434A-9D37-6D708162D2F5}">
      <dgm:prSet/>
      <dgm:spPr/>
      <dgm:t>
        <a:bodyPr/>
        <a:lstStyle/>
        <a:p>
          <a:endParaRPr lang="ru-RU"/>
        </a:p>
      </dgm:t>
    </dgm:pt>
    <dgm:pt modelId="{0796E193-A480-4FBB-8A66-CE5CD7534DDF}">
      <dgm:prSet phldrT="[Текст]" custT="1"/>
      <dgm:spPr>
        <a:blipFill rotWithShape="0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15000"/>
          </a:blip>
          <a:stretch>
            <a:fillRect/>
          </a:stretch>
        </a:blip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</a:rPr>
            <a:t>формирование и </a:t>
          </a:r>
          <a:r>
            <a:rPr lang="ru-RU" sz="1300" b="1" dirty="0" smtClean="0">
              <a:solidFill>
                <a:schemeClr val="accent2">
                  <a:lumMod val="75000"/>
                </a:schemeClr>
              </a:solidFill>
            </a:rPr>
            <a:t>актуализация</a:t>
          </a:r>
          <a:r>
            <a:rPr lang="ru-RU" sz="1300" b="1" dirty="0" smtClean="0">
              <a:solidFill>
                <a:schemeClr val="tx1"/>
              </a:solidFill>
            </a:rPr>
            <a:t> УПП </a:t>
          </a:r>
          <a:r>
            <a:rPr lang="ru-RU" sz="1300" b="1" dirty="0" smtClean="0">
              <a:solidFill>
                <a:schemeClr val="accent2">
                  <a:lumMod val="75000"/>
                </a:schemeClr>
              </a:solidFill>
            </a:rPr>
            <a:t>прогнозов</a:t>
          </a:r>
          <a:endParaRPr lang="ru-RU" sz="1300" b="1" dirty="0">
            <a:solidFill>
              <a:schemeClr val="tx1"/>
            </a:solidFill>
          </a:endParaRPr>
        </a:p>
      </dgm:t>
    </dgm:pt>
    <dgm:pt modelId="{6E6209A2-48F0-4936-B821-670F78D54D73}" type="parTrans" cxnId="{4A2352E4-6F08-4030-A750-CDF5B091ECFF}">
      <dgm:prSet/>
      <dgm:spPr/>
      <dgm:t>
        <a:bodyPr/>
        <a:lstStyle/>
        <a:p>
          <a:endParaRPr lang="ru-RU"/>
        </a:p>
      </dgm:t>
    </dgm:pt>
    <dgm:pt modelId="{6C625A80-61D4-4414-B01A-DAD9E5DEECD6}" type="sibTrans" cxnId="{4A2352E4-6F08-4030-A750-CDF5B091ECFF}">
      <dgm:prSet/>
      <dgm:spPr/>
      <dgm:t>
        <a:bodyPr/>
        <a:lstStyle/>
        <a:p>
          <a:endParaRPr lang="ru-RU"/>
        </a:p>
      </dgm:t>
    </dgm:pt>
    <dgm:pt modelId="{143F97C1-5E36-4094-890A-F1521897332C}">
      <dgm:prSet phldrT="[Текст]" custT="1"/>
      <dgm:spPr/>
      <dgm:t>
        <a:bodyPr lIns="288000" tIns="36000" rIns="36000" bIns="36000"/>
        <a:lstStyle/>
        <a:p>
          <a:r>
            <a:rPr lang="ru-RU" sz="1400" b="1" i="1" dirty="0" smtClean="0">
              <a:solidFill>
                <a:srgbClr val="C00000"/>
              </a:solidFill>
            </a:rPr>
            <a:t>2 этап: </a:t>
          </a:r>
          <a:r>
            <a:rPr lang="ru-RU" sz="1400" i="1" dirty="0" smtClean="0">
              <a:solidFill>
                <a:srgbClr val="002060"/>
              </a:solidFill>
            </a:rPr>
            <a:t>формирование прогнозов в режиме </a:t>
          </a:r>
          <a:r>
            <a:rPr lang="en-US" sz="1400" i="1" dirty="0" smtClean="0">
              <a:solidFill>
                <a:srgbClr val="002060"/>
              </a:solidFill>
            </a:rPr>
            <a:t>on-line</a:t>
          </a:r>
          <a:endParaRPr lang="ru-RU" sz="1400" i="1" dirty="0">
            <a:solidFill>
              <a:srgbClr val="002060"/>
            </a:solidFill>
          </a:endParaRPr>
        </a:p>
      </dgm:t>
    </dgm:pt>
    <dgm:pt modelId="{3F5B8D3D-1877-41D4-901C-329963BD9D50}" type="parTrans" cxnId="{961CBB0A-0C8B-49D6-8EE6-C2DBA2096D4E}">
      <dgm:prSet/>
      <dgm:spPr/>
      <dgm:t>
        <a:bodyPr/>
        <a:lstStyle/>
        <a:p>
          <a:endParaRPr lang="ru-RU"/>
        </a:p>
      </dgm:t>
    </dgm:pt>
    <dgm:pt modelId="{1C2B940C-0B3D-4475-BA03-9CAE413228DC}" type="sibTrans" cxnId="{961CBB0A-0C8B-49D6-8EE6-C2DBA2096D4E}">
      <dgm:prSet/>
      <dgm:spPr/>
      <dgm:t>
        <a:bodyPr/>
        <a:lstStyle/>
        <a:p>
          <a:endParaRPr lang="ru-RU"/>
        </a:p>
      </dgm:t>
    </dgm:pt>
    <dgm:pt modelId="{236E2E7C-08AC-416D-A663-6CDD5AA8344B}">
      <dgm:prSet phldrT="[Текст]" custT="1"/>
      <dgm:spPr/>
      <dgm:t>
        <a:bodyPr lIns="36000" tIns="36000" rIns="36000" bIns="36000"/>
        <a:lstStyle/>
        <a:p>
          <a:r>
            <a:rPr lang="en-US" sz="1400" b="1" i="1" dirty="0" smtClean="0">
              <a:solidFill>
                <a:srgbClr val="C00000"/>
              </a:solidFill>
            </a:rPr>
            <a:t>3</a:t>
          </a:r>
          <a:r>
            <a:rPr lang="ru-RU" sz="1400" b="1" i="1" dirty="0" smtClean="0">
              <a:solidFill>
                <a:srgbClr val="C00000"/>
              </a:solidFill>
            </a:rPr>
            <a:t> этап: </a:t>
          </a:r>
          <a:r>
            <a:rPr lang="ru-RU" sz="1400" i="1" dirty="0" smtClean="0">
              <a:solidFill>
                <a:srgbClr val="002060"/>
              </a:solidFill>
            </a:rPr>
            <a:t>осуществление автоматического арифметико-логического контроля</a:t>
          </a:r>
          <a:endParaRPr lang="ru-RU" sz="1400" i="1" dirty="0">
            <a:solidFill>
              <a:srgbClr val="002060"/>
            </a:solidFill>
          </a:endParaRPr>
        </a:p>
      </dgm:t>
    </dgm:pt>
    <dgm:pt modelId="{440AC68E-60F8-4B51-8D73-06F081E985B4}" type="parTrans" cxnId="{09D03238-4746-4C12-A59D-32B28CA20D10}">
      <dgm:prSet/>
      <dgm:spPr/>
      <dgm:t>
        <a:bodyPr/>
        <a:lstStyle/>
        <a:p>
          <a:endParaRPr lang="ru-RU"/>
        </a:p>
      </dgm:t>
    </dgm:pt>
    <dgm:pt modelId="{EED99023-EF5C-4375-8567-1347FF43A112}" type="sibTrans" cxnId="{09D03238-4746-4C12-A59D-32B28CA20D10}">
      <dgm:prSet/>
      <dgm:spPr/>
      <dgm:t>
        <a:bodyPr/>
        <a:lstStyle/>
        <a:p>
          <a:endParaRPr lang="ru-RU"/>
        </a:p>
      </dgm:t>
    </dgm:pt>
    <dgm:pt modelId="{B388EC14-5832-4D55-81F3-0BD94752F6FC}">
      <dgm:prSet phldrT="[Текст]" custT="1"/>
      <dgm:spPr>
        <a:blipFill rotWithShape="0">
          <a:blip xmlns:r="http://schemas.openxmlformats.org/officeDocument/2006/relationships" r:embed="rId4">
            <a:duotone>
              <a:schemeClr val="accent1">
                <a:shade val="45000"/>
                <a:satMod val="135000"/>
              </a:schemeClr>
              <a:prstClr val="white"/>
            </a:duotone>
            <a:lum bright="5000"/>
          </a:blip>
          <a:stretch>
            <a:fillRect/>
          </a:stretch>
        </a:blipFill>
      </dgm:spPr>
      <dgm:t>
        <a:bodyPr/>
        <a:lstStyle/>
        <a:p>
          <a:r>
            <a:rPr lang="ru-RU" sz="1300" b="1" dirty="0" smtClean="0">
              <a:solidFill>
                <a:schemeClr val="accent2">
                  <a:lumMod val="75000"/>
                </a:schemeClr>
              </a:solidFill>
            </a:rPr>
            <a:t>контроль</a:t>
          </a:r>
          <a:r>
            <a:rPr lang="ru-RU" sz="1300" b="1" dirty="0" smtClean="0">
              <a:solidFill>
                <a:schemeClr val="tx1"/>
              </a:solidFill>
            </a:rPr>
            <a:t> и </a:t>
          </a:r>
          <a:r>
            <a:rPr lang="ru-RU" sz="1300" b="1" dirty="0" smtClean="0">
              <a:solidFill>
                <a:schemeClr val="accent2">
                  <a:lumMod val="75000"/>
                </a:schemeClr>
              </a:solidFill>
            </a:rPr>
            <a:t>утверждение </a:t>
          </a:r>
          <a:r>
            <a:rPr lang="ru-RU" sz="1300" b="1" dirty="0" smtClean="0">
              <a:solidFill>
                <a:schemeClr val="tx1"/>
              </a:solidFill>
            </a:rPr>
            <a:t>ТОФК прогнозов УПП</a:t>
          </a:r>
          <a:endParaRPr lang="ru-RU" sz="1300" b="1" dirty="0">
            <a:solidFill>
              <a:schemeClr val="tx1"/>
            </a:solidFill>
          </a:endParaRPr>
        </a:p>
      </dgm:t>
    </dgm:pt>
    <dgm:pt modelId="{97509C4C-DECA-4D37-AD40-8F00A967B4C4}" type="sibTrans" cxnId="{F88B332A-8DAC-4D49-9D24-77D9FF40122F}">
      <dgm:prSet/>
      <dgm:spPr/>
      <dgm:t>
        <a:bodyPr/>
        <a:lstStyle/>
        <a:p>
          <a:endParaRPr lang="ru-RU"/>
        </a:p>
      </dgm:t>
    </dgm:pt>
    <dgm:pt modelId="{3B16369E-5E24-4DAE-AD21-C053C9164340}" type="parTrans" cxnId="{F88B332A-8DAC-4D49-9D24-77D9FF40122F}">
      <dgm:prSet/>
      <dgm:spPr/>
      <dgm:t>
        <a:bodyPr/>
        <a:lstStyle/>
        <a:p>
          <a:endParaRPr lang="ru-RU"/>
        </a:p>
      </dgm:t>
    </dgm:pt>
    <dgm:pt modelId="{18BAEA72-E59C-48A0-996F-3D6C51318CC9}" type="pres">
      <dgm:prSet presAssocID="{AC97C020-2B19-4906-9077-9ED26E85516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A522B5-2D92-483A-A110-FF4E071067F0}" type="pres">
      <dgm:prSet presAssocID="{AC97C020-2B19-4906-9077-9ED26E855163}" presName="children" presStyleCnt="0"/>
      <dgm:spPr/>
    </dgm:pt>
    <dgm:pt modelId="{8C1BAC69-E076-4CC3-ACAC-D014B823CF60}" type="pres">
      <dgm:prSet presAssocID="{AC97C020-2B19-4906-9077-9ED26E855163}" presName="child1group" presStyleCnt="0"/>
      <dgm:spPr/>
    </dgm:pt>
    <dgm:pt modelId="{4D5A56F4-2C20-4886-A06F-F4F747B6FC0C}" type="pres">
      <dgm:prSet presAssocID="{AC97C020-2B19-4906-9077-9ED26E855163}" presName="child1" presStyleLbl="bgAcc1" presStyleIdx="0" presStyleCnt="4" custScaleX="159842" custScaleY="87475" custLinFactNeighborX="-4151"/>
      <dgm:spPr/>
      <dgm:t>
        <a:bodyPr/>
        <a:lstStyle/>
        <a:p>
          <a:endParaRPr lang="ru-RU"/>
        </a:p>
      </dgm:t>
    </dgm:pt>
    <dgm:pt modelId="{66C39F04-09C9-49D2-9F22-EFA97B5CC27A}" type="pres">
      <dgm:prSet presAssocID="{AC97C020-2B19-4906-9077-9ED26E85516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78ACF-E432-4EEC-999E-03C82118BC4F}" type="pres">
      <dgm:prSet presAssocID="{AC97C020-2B19-4906-9077-9ED26E855163}" presName="child2group" presStyleCnt="0"/>
      <dgm:spPr/>
    </dgm:pt>
    <dgm:pt modelId="{105C18C7-15EA-41A5-BE2C-AA66AD9D9C15}" type="pres">
      <dgm:prSet presAssocID="{AC97C020-2B19-4906-9077-9ED26E855163}" presName="child2" presStyleLbl="bgAcc1" presStyleIdx="1" presStyleCnt="4" custScaleX="159842" custScaleY="87475" custLinFactNeighborX="11952"/>
      <dgm:spPr/>
      <dgm:t>
        <a:bodyPr/>
        <a:lstStyle/>
        <a:p>
          <a:endParaRPr lang="ru-RU"/>
        </a:p>
      </dgm:t>
    </dgm:pt>
    <dgm:pt modelId="{51CAB892-B932-480A-8BA9-3FF8EABBC2D3}" type="pres">
      <dgm:prSet presAssocID="{AC97C020-2B19-4906-9077-9ED26E85516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D80F6-4251-42C4-892A-7D2EE7430E7F}" type="pres">
      <dgm:prSet presAssocID="{AC97C020-2B19-4906-9077-9ED26E855163}" presName="child3group" presStyleCnt="0"/>
      <dgm:spPr/>
    </dgm:pt>
    <dgm:pt modelId="{E8EE1276-3421-4E49-9AFE-180EBA138E88}" type="pres">
      <dgm:prSet presAssocID="{AC97C020-2B19-4906-9077-9ED26E855163}" presName="child3" presStyleLbl="bgAcc1" presStyleIdx="2" presStyleCnt="4" custScaleX="159842" custScaleY="87475" custLinFactNeighborX="15173"/>
      <dgm:spPr/>
      <dgm:t>
        <a:bodyPr/>
        <a:lstStyle/>
        <a:p>
          <a:endParaRPr lang="ru-RU"/>
        </a:p>
      </dgm:t>
    </dgm:pt>
    <dgm:pt modelId="{169C3508-EE1D-4D00-9FE7-ADF0DC2FDF46}" type="pres">
      <dgm:prSet presAssocID="{AC97C020-2B19-4906-9077-9ED26E85516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59B06F-5D66-48AD-B436-0E1B9974384F}" type="pres">
      <dgm:prSet presAssocID="{AC97C020-2B19-4906-9077-9ED26E855163}" presName="child4group" presStyleCnt="0"/>
      <dgm:spPr/>
    </dgm:pt>
    <dgm:pt modelId="{05271D2F-13BD-48A3-B330-684719EC5607}" type="pres">
      <dgm:prSet presAssocID="{AC97C020-2B19-4906-9077-9ED26E855163}" presName="child4" presStyleLbl="bgAcc1" presStyleIdx="3" presStyleCnt="4" custScaleX="159842" custScaleY="87475"/>
      <dgm:spPr/>
      <dgm:t>
        <a:bodyPr/>
        <a:lstStyle/>
        <a:p>
          <a:endParaRPr lang="ru-RU"/>
        </a:p>
      </dgm:t>
    </dgm:pt>
    <dgm:pt modelId="{879843D7-C6B6-463B-987D-08421EDA150E}" type="pres">
      <dgm:prSet presAssocID="{AC97C020-2B19-4906-9077-9ED26E85516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0E719-34AF-47E9-AF16-1C29C976231E}" type="pres">
      <dgm:prSet presAssocID="{AC97C020-2B19-4906-9077-9ED26E855163}" presName="childPlaceholder" presStyleCnt="0"/>
      <dgm:spPr/>
    </dgm:pt>
    <dgm:pt modelId="{644D883B-9656-4D58-BD14-FA4CB4C954E3}" type="pres">
      <dgm:prSet presAssocID="{AC97C020-2B19-4906-9077-9ED26E855163}" presName="circle" presStyleCnt="0"/>
      <dgm:spPr/>
    </dgm:pt>
    <dgm:pt modelId="{55D1118B-CA7A-449F-9AB8-FAF6D68E984B}" type="pres">
      <dgm:prSet presAssocID="{AC97C020-2B19-4906-9077-9ED26E85516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23037-03C6-4560-8FC2-2751D8AA4876}" type="pres">
      <dgm:prSet presAssocID="{AC97C020-2B19-4906-9077-9ED26E85516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F9753-1C96-4CDF-953E-49B7AF8C7F83}" type="pres">
      <dgm:prSet presAssocID="{AC97C020-2B19-4906-9077-9ED26E85516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C5106-7C46-4DEA-90BD-35BEF0F356C7}" type="pres">
      <dgm:prSet presAssocID="{AC97C020-2B19-4906-9077-9ED26E85516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7C66FA-7249-4E99-A596-40939DBAFE39}" type="pres">
      <dgm:prSet presAssocID="{AC97C020-2B19-4906-9077-9ED26E855163}" presName="quadrantPlaceholder" presStyleCnt="0"/>
      <dgm:spPr/>
    </dgm:pt>
    <dgm:pt modelId="{5475ABCD-AE91-46D3-8828-3C9766EB78E7}" type="pres">
      <dgm:prSet presAssocID="{AC97C020-2B19-4906-9077-9ED26E855163}" presName="center1" presStyleLbl="fgShp" presStyleIdx="0" presStyleCnt="2" custAng="5400000" custLinFactNeighborX="14054" custLinFactNeighborY="17314"/>
      <dgm:spPr>
        <a:solidFill>
          <a:schemeClr val="accent2">
            <a:lumMod val="75000"/>
          </a:schemeClr>
        </a:solidFill>
      </dgm:spPr>
    </dgm:pt>
    <dgm:pt modelId="{8A3A389A-CC77-4E07-A119-D89B171337F6}" type="pres">
      <dgm:prSet presAssocID="{AC97C020-2B19-4906-9077-9ED26E855163}" presName="center2" presStyleLbl="fgShp" presStyleIdx="1" presStyleCnt="2" custAng="5400000" custLinFactNeighborX="-11804" custLinFactNeighborY="-16967"/>
      <dgm:spPr>
        <a:solidFill>
          <a:schemeClr val="accent2">
            <a:lumMod val="75000"/>
          </a:schemeClr>
        </a:solidFill>
      </dgm:spPr>
    </dgm:pt>
  </dgm:ptLst>
  <dgm:cxnLst>
    <dgm:cxn modelId="{961CBB0A-0C8B-49D6-8EE6-C2DBA2096D4E}" srcId="{0796E193-A480-4FBB-8A66-CE5CD7534DDF}" destId="{143F97C1-5E36-4094-890A-F1521897332C}" srcOrd="0" destOrd="0" parTransId="{3F5B8D3D-1877-41D4-901C-329963BD9D50}" sibTransId="{1C2B940C-0B3D-4475-BA03-9CAE413228DC}"/>
    <dgm:cxn modelId="{9874F2F8-3CFB-434A-9D37-6D708162D2F5}" srcId="{81F51C86-4C8A-4ED3-BA71-4B64BD8E66FB}" destId="{DDE40546-9B21-4D59-86D7-E0EADECA5BC5}" srcOrd="0" destOrd="0" parTransId="{841362EB-56A2-4756-A96D-8EAE0D4EA076}" sibTransId="{BA762556-9DA3-42A5-A55B-FA2258AB4C3F}"/>
    <dgm:cxn modelId="{E824B2E9-F4D2-4C86-BD0D-96916D408212}" type="presOf" srcId="{7757A6AB-6165-441D-8843-AFA52A3FF904}" destId="{66C39F04-09C9-49D2-9F22-EFA97B5CC27A}" srcOrd="1" destOrd="0" presId="urn:microsoft.com/office/officeart/2005/8/layout/cycle4#1"/>
    <dgm:cxn modelId="{89D3A401-9859-46BB-A068-23B17945C637}" srcId="{AC97C020-2B19-4906-9077-9ED26E855163}" destId="{81F51C86-4C8A-4ED3-BA71-4B64BD8E66FB}" srcOrd="1" destOrd="0" parTransId="{F1AFA183-6D87-438E-8FEC-206EC1E652A6}" sibTransId="{4C883ECA-C7F8-4C6C-9051-A1BCD50EF0C0}"/>
    <dgm:cxn modelId="{09D03238-4746-4C12-A59D-32B28CA20D10}" srcId="{B388EC14-5832-4D55-81F3-0BD94752F6FC}" destId="{236E2E7C-08AC-416D-A663-6CDD5AA8344B}" srcOrd="0" destOrd="0" parTransId="{440AC68E-60F8-4B51-8D73-06F081E985B4}" sibTransId="{EED99023-EF5C-4375-8567-1347FF43A112}"/>
    <dgm:cxn modelId="{DCEBC17B-0D57-4428-B33A-D948B76ED9D2}" type="presOf" srcId="{143F97C1-5E36-4094-890A-F1521897332C}" destId="{169C3508-EE1D-4D00-9FE7-ADF0DC2FDF46}" srcOrd="1" destOrd="0" presId="urn:microsoft.com/office/officeart/2005/8/layout/cycle4#1"/>
    <dgm:cxn modelId="{251234C8-8AD5-4497-B2F3-16A5F7086D21}" type="presOf" srcId="{0796E193-A480-4FBB-8A66-CE5CD7534DDF}" destId="{652F9753-1C96-4CDF-953E-49B7AF8C7F83}" srcOrd="0" destOrd="0" presId="urn:microsoft.com/office/officeart/2005/8/layout/cycle4#1"/>
    <dgm:cxn modelId="{DA53411C-36C1-459E-93DE-7D518CE352B0}" srcId="{42872A16-E181-49A9-BA03-C5F8BA27D598}" destId="{7757A6AB-6165-441D-8843-AFA52A3FF904}" srcOrd="0" destOrd="0" parTransId="{40BC0871-6D4E-4309-88AF-E721964BD80B}" sibTransId="{A65F6C04-9DBF-4696-AC60-E7623028F88F}"/>
    <dgm:cxn modelId="{A5A7EA3A-D0CE-4A90-9064-23B77FE7D0BD}" type="presOf" srcId="{236E2E7C-08AC-416D-A663-6CDD5AA8344B}" destId="{05271D2F-13BD-48A3-B330-684719EC5607}" srcOrd="0" destOrd="0" presId="urn:microsoft.com/office/officeart/2005/8/layout/cycle4#1"/>
    <dgm:cxn modelId="{64AB2DE5-DA22-4C93-9D55-9A95447B0997}" type="presOf" srcId="{DDE40546-9B21-4D59-86D7-E0EADECA5BC5}" destId="{105C18C7-15EA-41A5-BE2C-AA66AD9D9C15}" srcOrd="0" destOrd="0" presId="urn:microsoft.com/office/officeart/2005/8/layout/cycle4#1"/>
    <dgm:cxn modelId="{BEF1EAAC-DCEE-490C-8E7A-58F501B9BEB6}" type="presOf" srcId="{81F51C86-4C8A-4ED3-BA71-4B64BD8E66FB}" destId="{A6423037-03C6-4560-8FC2-2751D8AA4876}" srcOrd="0" destOrd="0" presId="urn:microsoft.com/office/officeart/2005/8/layout/cycle4#1"/>
    <dgm:cxn modelId="{CE043BF2-DFD7-4C88-8CBC-A206EE688FFD}" type="presOf" srcId="{AC97C020-2B19-4906-9077-9ED26E855163}" destId="{18BAEA72-E59C-48A0-996F-3D6C51318CC9}" srcOrd="0" destOrd="0" presId="urn:microsoft.com/office/officeart/2005/8/layout/cycle4#1"/>
    <dgm:cxn modelId="{807421A3-89E6-49AC-A2D9-AC27A3F5B324}" type="presOf" srcId="{236E2E7C-08AC-416D-A663-6CDD5AA8344B}" destId="{879843D7-C6B6-463B-987D-08421EDA150E}" srcOrd="1" destOrd="0" presId="urn:microsoft.com/office/officeart/2005/8/layout/cycle4#1"/>
    <dgm:cxn modelId="{185BB9A1-66D3-40D2-A911-E025D9D42F86}" type="presOf" srcId="{42872A16-E181-49A9-BA03-C5F8BA27D598}" destId="{55D1118B-CA7A-449F-9AB8-FAF6D68E984B}" srcOrd="0" destOrd="0" presId="urn:microsoft.com/office/officeart/2005/8/layout/cycle4#1"/>
    <dgm:cxn modelId="{1657E183-0D84-4EE9-A83E-1CB231BC9CB1}" type="presOf" srcId="{7757A6AB-6165-441D-8843-AFA52A3FF904}" destId="{4D5A56F4-2C20-4886-A06F-F4F747B6FC0C}" srcOrd="0" destOrd="0" presId="urn:microsoft.com/office/officeart/2005/8/layout/cycle4#1"/>
    <dgm:cxn modelId="{3FFB7D90-4DAF-4CC3-B66A-494E5038FC5D}" srcId="{AC97C020-2B19-4906-9077-9ED26E855163}" destId="{42872A16-E181-49A9-BA03-C5F8BA27D598}" srcOrd="0" destOrd="0" parTransId="{EDB7C93B-5A5C-49CA-9C5F-614DF4D54820}" sibTransId="{BE6DCBBE-618D-448C-AB56-19EF1B35F52B}"/>
    <dgm:cxn modelId="{4A2352E4-6F08-4030-A750-CDF5B091ECFF}" srcId="{AC97C020-2B19-4906-9077-9ED26E855163}" destId="{0796E193-A480-4FBB-8A66-CE5CD7534DDF}" srcOrd="2" destOrd="0" parTransId="{6E6209A2-48F0-4936-B821-670F78D54D73}" sibTransId="{6C625A80-61D4-4414-B01A-DAD9E5DEECD6}"/>
    <dgm:cxn modelId="{C3BA531B-81B6-41C0-8746-C97AA603B49E}" type="presOf" srcId="{DDE40546-9B21-4D59-86D7-E0EADECA5BC5}" destId="{51CAB892-B932-480A-8BA9-3FF8EABBC2D3}" srcOrd="1" destOrd="0" presId="urn:microsoft.com/office/officeart/2005/8/layout/cycle4#1"/>
    <dgm:cxn modelId="{F43E159C-A29A-4245-901D-4C062325DA8E}" type="presOf" srcId="{B388EC14-5832-4D55-81F3-0BD94752F6FC}" destId="{063C5106-7C46-4DEA-90BD-35BEF0F356C7}" srcOrd="0" destOrd="0" presId="urn:microsoft.com/office/officeart/2005/8/layout/cycle4#1"/>
    <dgm:cxn modelId="{852EEF71-3847-4B76-8EFA-E262E945BBF2}" type="presOf" srcId="{143F97C1-5E36-4094-890A-F1521897332C}" destId="{E8EE1276-3421-4E49-9AFE-180EBA138E88}" srcOrd="0" destOrd="0" presId="urn:microsoft.com/office/officeart/2005/8/layout/cycle4#1"/>
    <dgm:cxn modelId="{F88B332A-8DAC-4D49-9D24-77D9FF40122F}" srcId="{AC97C020-2B19-4906-9077-9ED26E855163}" destId="{B388EC14-5832-4D55-81F3-0BD94752F6FC}" srcOrd="3" destOrd="0" parTransId="{3B16369E-5E24-4DAE-AD21-C053C9164340}" sibTransId="{97509C4C-DECA-4D37-AD40-8F00A967B4C4}"/>
    <dgm:cxn modelId="{B9556BBC-89BB-43A2-A360-60E22A3417E0}" type="presParOf" srcId="{18BAEA72-E59C-48A0-996F-3D6C51318CC9}" destId="{63A522B5-2D92-483A-A110-FF4E071067F0}" srcOrd="0" destOrd="0" presId="urn:microsoft.com/office/officeart/2005/8/layout/cycle4#1"/>
    <dgm:cxn modelId="{274F5C3B-EA63-4B26-AD70-620EE90079F2}" type="presParOf" srcId="{63A522B5-2D92-483A-A110-FF4E071067F0}" destId="{8C1BAC69-E076-4CC3-ACAC-D014B823CF60}" srcOrd="0" destOrd="0" presId="urn:microsoft.com/office/officeart/2005/8/layout/cycle4#1"/>
    <dgm:cxn modelId="{CFB31EE6-CD47-4B22-AAFC-D1F5A0626F47}" type="presParOf" srcId="{8C1BAC69-E076-4CC3-ACAC-D014B823CF60}" destId="{4D5A56F4-2C20-4886-A06F-F4F747B6FC0C}" srcOrd="0" destOrd="0" presId="urn:microsoft.com/office/officeart/2005/8/layout/cycle4#1"/>
    <dgm:cxn modelId="{E4741CCF-FE65-4449-AAAA-26832D8F95BC}" type="presParOf" srcId="{8C1BAC69-E076-4CC3-ACAC-D014B823CF60}" destId="{66C39F04-09C9-49D2-9F22-EFA97B5CC27A}" srcOrd="1" destOrd="0" presId="urn:microsoft.com/office/officeart/2005/8/layout/cycle4#1"/>
    <dgm:cxn modelId="{282E299A-B3FB-4A6A-8416-721AE96A3B69}" type="presParOf" srcId="{63A522B5-2D92-483A-A110-FF4E071067F0}" destId="{F6378ACF-E432-4EEC-999E-03C82118BC4F}" srcOrd="1" destOrd="0" presId="urn:microsoft.com/office/officeart/2005/8/layout/cycle4#1"/>
    <dgm:cxn modelId="{73F38397-15B1-4CC8-87FD-6D2D74AF77CC}" type="presParOf" srcId="{F6378ACF-E432-4EEC-999E-03C82118BC4F}" destId="{105C18C7-15EA-41A5-BE2C-AA66AD9D9C15}" srcOrd="0" destOrd="0" presId="urn:microsoft.com/office/officeart/2005/8/layout/cycle4#1"/>
    <dgm:cxn modelId="{0F307FBE-962F-4E75-A384-0E48CEEB9DFE}" type="presParOf" srcId="{F6378ACF-E432-4EEC-999E-03C82118BC4F}" destId="{51CAB892-B932-480A-8BA9-3FF8EABBC2D3}" srcOrd="1" destOrd="0" presId="urn:microsoft.com/office/officeart/2005/8/layout/cycle4#1"/>
    <dgm:cxn modelId="{C581AA96-A674-4DF3-AEBE-2EC81D5DB1B5}" type="presParOf" srcId="{63A522B5-2D92-483A-A110-FF4E071067F0}" destId="{BE7D80F6-4251-42C4-892A-7D2EE7430E7F}" srcOrd="2" destOrd="0" presId="urn:microsoft.com/office/officeart/2005/8/layout/cycle4#1"/>
    <dgm:cxn modelId="{7AE1E712-8F6F-4A13-A416-DB490562CEB1}" type="presParOf" srcId="{BE7D80F6-4251-42C4-892A-7D2EE7430E7F}" destId="{E8EE1276-3421-4E49-9AFE-180EBA138E88}" srcOrd="0" destOrd="0" presId="urn:microsoft.com/office/officeart/2005/8/layout/cycle4#1"/>
    <dgm:cxn modelId="{9F879BD2-DFA6-4FB7-BA2E-BA5AADA4B0E9}" type="presParOf" srcId="{BE7D80F6-4251-42C4-892A-7D2EE7430E7F}" destId="{169C3508-EE1D-4D00-9FE7-ADF0DC2FDF46}" srcOrd="1" destOrd="0" presId="urn:microsoft.com/office/officeart/2005/8/layout/cycle4#1"/>
    <dgm:cxn modelId="{C317151D-19DF-4B2E-9B64-435840E31C63}" type="presParOf" srcId="{63A522B5-2D92-483A-A110-FF4E071067F0}" destId="{7559B06F-5D66-48AD-B436-0E1B9974384F}" srcOrd="3" destOrd="0" presId="urn:microsoft.com/office/officeart/2005/8/layout/cycle4#1"/>
    <dgm:cxn modelId="{E42DA703-C2A2-4787-9F1B-B64598FAA3A1}" type="presParOf" srcId="{7559B06F-5D66-48AD-B436-0E1B9974384F}" destId="{05271D2F-13BD-48A3-B330-684719EC5607}" srcOrd="0" destOrd="0" presId="urn:microsoft.com/office/officeart/2005/8/layout/cycle4#1"/>
    <dgm:cxn modelId="{D439D1C3-40F8-443D-859E-BA204FC33B07}" type="presParOf" srcId="{7559B06F-5D66-48AD-B436-0E1B9974384F}" destId="{879843D7-C6B6-463B-987D-08421EDA150E}" srcOrd="1" destOrd="0" presId="urn:microsoft.com/office/officeart/2005/8/layout/cycle4#1"/>
    <dgm:cxn modelId="{810A256B-A363-4FD5-A1F5-9D5C6F575310}" type="presParOf" srcId="{63A522B5-2D92-483A-A110-FF4E071067F0}" destId="{BB30E719-34AF-47E9-AF16-1C29C976231E}" srcOrd="4" destOrd="0" presId="urn:microsoft.com/office/officeart/2005/8/layout/cycle4#1"/>
    <dgm:cxn modelId="{E29362C5-94B4-4FBC-9A4A-02D70FA65F78}" type="presParOf" srcId="{18BAEA72-E59C-48A0-996F-3D6C51318CC9}" destId="{644D883B-9656-4D58-BD14-FA4CB4C954E3}" srcOrd="1" destOrd="0" presId="urn:microsoft.com/office/officeart/2005/8/layout/cycle4#1"/>
    <dgm:cxn modelId="{C7430CA7-9DDE-4273-AD45-B20B3899C5B8}" type="presParOf" srcId="{644D883B-9656-4D58-BD14-FA4CB4C954E3}" destId="{55D1118B-CA7A-449F-9AB8-FAF6D68E984B}" srcOrd="0" destOrd="0" presId="urn:microsoft.com/office/officeart/2005/8/layout/cycle4#1"/>
    <dgm:cxn modelId="{87525918-D6A3-46E3-A395-CC251E50BCA1}" type="presParOf" srcId="{644D883B-9656-4D58-BD14-FA4CB4C954E3}" destId="{A6423037-03C6-4560-8FC2-2751D8AA4876}" srcOrd="1" destOrd="0" presId="urn:microsoft.com/office/officeart/2005/8/layout/cycle4#1"/>
    <dgm:cxn modelId="{E31A5572-C7CC-45D6-816F-52255BEEA14D}" type="presParOf" srcId="{644D883B-9656-4D58-BD14-FA4CB4C954E3}" destId="{652F9753-1C96-4CDF-953E-49B7AF8C7F83}" srcOrd="2" destOrd="0" presId="urn:microsoft.com/office/officeart/2005/8/layout/cycle4#1"/>
    <dgm:cxn modelId="{B8424DA1-C5A2-43E6-8AAF-0AA52467B65E}" type="presParOf" srcId="{644D883B-9656-4D58-BD14-FA4CB4C954E3}" destId="{063C5106-7C46-4DEA-90BD-35BEF0F356C7}" srcOrd="3" destOrd="0" presId="urn:microsoft.com/office/officeart/2005/8/layout/cycle4#1"/>
    <dgm:cxn modelId="{D83051DD-81C6-4256-8635-D6322FBFD6F1}" type="presParOf" srcId="{644D883B-9656-4D58-BD14-FA4CB4C954E3}" destId="{227C66FA-7249-4E99-A596-40939DBAFE39}" srcOrd="4" destOrd="0" presId="urn:microsoft.com/office/officeart/2005/8/layout/cycle4#1"/>
    <dgm:cxn modelId="{39F0A723-5354-4553-85B2-F283FF33D0F5}" type="presParOf" srcId="{18BAEA72-E59C-48A0-996F-3D6C51318CC9}" destId="{5475ABCD-AE91-46D3-8828-3C9766EB78E7}" srcOrd="2" destOrd="0" presId="urn:microsoft.com/office/officeart/2005/8/layout/cycle4#1"/>
    <dgm:cxn modelId="{777CE586-1585-4D89-B393-68FF11981DD3}" type="presParOf" srcId="{18BAEA72-E59C-48A0-996F-3D6C51318CC9}" destId="{8A3A389A-CC77-4E07-A119-D89B171337F6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E118D72-FB2B-44EB-BA01-88719F5520E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C0B8BA7-69A6-4066-A371-74B1365FCA7A}">
      <dgm:prSet phldrT="[Texte]" custT="1"/>
      <dgm:spPr/>
      <dgm:t>
        <a:bodyPr vert="vert270" anchor="ctr" anchorCtr="0"/>
        <a:lstStyle/>
        <a:p>
          <a:pPr algn="ctr"/>
          <a:r>
            <a:rPr lang="ru-RU" sz="3600" b="1" i="1" dirty="0" smtClean="0">
              <a:solidFill>
                <a:srgbClr val="C00000"/>
              </a:solidFill>
            </a:rPr>
            <a:t>Предложения для включения в проект решений Коллегии ФК</a:t>
          </a:r>
          <a:endParaRPr lang="fr-FR" sz="3600" b="1" i="1" dirty="0">
            <a:solidFill>
              <a:srgbClr val="C00000"/>
            </a:solidFill>
          </a:endParaRPr>
        </a:p>
      </dgm:t>
    </dgm:pt>
    <dgm:pt modelId="{A510D450-2183-4DF8-9442-6C3B182DF48E}" type="parTrans" cxnId="{2A1420AA-ADC7-4881-B692-139C3196A250}">
      <dgm:prSet/>
      <dgm:spPr/>
      <dgm:t>
        <a:bodyPr/>
        <a:lstStyle/>
        <a:p>
          <a:pPr algn="ctr"/>
          <a:endParaRPr lang="fr-FR"/>
        </a:p>
      </dgm:t>
    </dgm:pt>
    <dgm:pt modelId="{C2F880E8-0D0E-45D0-99A9-C68240DB35BD}" type="sibTrans" cxnId="{2A1420AA-ADC7-4881-B692-139C3196A250}">
      <dgm:prSet/>
      <dgm:spPr/>
      <dgm:t>
        <a:bodyPr/>
        <a:lstStyle/>
        <a:p>
          <a:pPr algn="ctr"/>
          <a:endParaRPr lang="fr-FR"/>
        </a:p>
      </dgm:t>
    </dgm:pt>
    <dgm:pt modelId="{9AB8116B-026D-4C61-9AA8-616A2EB68F43}">
      <dgm:prSet phldrT="[Texte]"/>
      <dgm:spPr/>
      <dgm:t>
        <a:bodyPr anchor="ctr" anchorCtr="0"/>
        <a:lstStyle/>
        <a:p>
          <a:pPr algn="ctr"/>
          <a:r>
            <a:rPr lang="ru-RU" b="1" i="1" dirty="0" smtClean="0">
              <a:solidFill>
                <a:srgbClr val="002060"/>
              </a:solidFill>
            </a:rPr>
            <a:t>Руководителям управлений Федерального казначейства по субъектам Российской Федерации </a:t>
          </a:r>
          <a:r>
            <a:rPr lang="ru-RU" b="1" i="1" dirty="0" smtClean="0">
              <a:solidFill>
                <a:srgbClr val="C00000"/>
              </a:solidFill>
            </a:rPr>
            <a:t>обеспечить и взять под личный контроль участие в реализации в 2015 году мероприятий</a:t>
          </a:r>
          <a:r>
            <a:rPr lang="ru-RU" b="1" i="1" dirty="0" smtClean="0">
              <a:solidFill>
                <a:srgbClr val="002060"/>
              </a:solidFill>
            </a:rPr>
            <a:t> Стратегической карты Казначейства России </a:t>
          </a:r>
          <a:r>
            <a:rPr lang="ru-RU" b="1" i="1" dirty="0" smtClean="0">
              <a:solidFill>
                <a:srgbClr val="C00000"/>
              </a:solidFill>
            </a:rPr>
            <a:t>в части прогнозирования движения средств на едином казначейском счете</a:t>
          </a:r>
          <a:endParaRPr lang="fr-FR" b="1" i="1" dirty="0">
            <a:solidFill>
              <a:srgbClr val="C00000"/>
            </a:solidFill>
          </a:endParaRPr>
        </a:p>
      </dgm:t>
    </dgm:pt>
    <dgm:pt modelId="{70860887-BA20-4A08-8DE0-DB9AC9A1B6C7}" type="parTrans" cxnId="{69EB8385-452D-48FA-B073-8D3CDF3BC050}">
      <dgm:prSet/>
      <dgm:spPr/>
      <dgm:t>
        <a:bodyPr/>
        <a:lstStyle/>
        <a:p>
          <a:pPr algn="ctr"/>
          <a:endParaRPr lang="fr-FR"/>
        </a:p>
      </dgm:t>
    </dgm:pt>
    <dgm:pt modelId="{A08A0B1B-1293-4B3A-889A-46D61115F8F6}" type="sibTrans" cxnId="{69EB8385-452D-48FA-B073-8D3CDF3BC050}">
      <dgm:prSet/>
      <dgm:spPr/>
      <dgm:t>
        <a:bodyPr/>
        <a:lstStyle/>
        <a:p>
          <a:pPr algn="ctr"/>
          <a:endParaRPr lang="fr-FR"/>
        </a:p>
      </dgm:t>
    </dgm:pt>
    <dgm:pt modelId="{B6B4B18B-2E58-48A4-BF18-B9F98A641C60}">
      <dgm:prSet phldrT="[Texte]"/>
      <dgm:spPr/>
      <dgm:t>
        <a:bodyPr anchor="ctr" anchorCtr="0"/>
        <a:lstStyle/>
        <a:p>
          <a:pPr algn="ctr"/>
          <a:r>
            <a:rPr lang="ru-RU" b="1" i="1" dirty="0" smtClean="0">
              <a:solidFill>
                <a:srgbClr val="002060"/>
              </a:solidFill>
            </a:rPr>
            <a:t>Управлению финансовых технологий (В.В. Ткаченко), Управлению информационных систем (С.Г. Павлов) </a:t>
          </a:r>
          <a:r>
            <a:rPr lang="ru-RU" b="1" i="1" dirty="0" smtClean="0">
              <a:solidFill>
                <a:srgbClr val="C00000"/>
              </a:solidFill>
            </a:rPr>
            <a:t>обеспечить выполнение мероприятий по созданию информационной среды</a:t>
          </a:r>
          <a:r>
            <a:rPr lang="ru-RU" b="1" i="1" dirty="0" smtClean="0">
              <a:solidFill>
                <a:srgbClr val="002060"/>
              </a:solidFill>
            </a:rPr>
            <a:t> для целей прогнозирования движения средств на едином казначейском счете, </a:t>
          </a:r>
          <a:r>
            <a:rPr lang="ru-RU" b="1" i="1" dirty="0" smtClean="0">
              <a:solidFill>
                <a:srgbClr val="C00000"/>
              </a:solidFill>
            </a:rPr>
            <a:t>в том числе создание прототипа портального решения </a:t>
          </a:r>
          <a:r>
            <a:rPr lang="ru-RU" b="1" i="1" dirty="0" smtClean="0">
              <a:solidFill>
                <a:srgbClr val="002060"/>
              </a:solidFill>
            </a:rPr>
            <a:t>(системы личных кабинетов) </a:t>
          </a:r>
          <a:r>
            <a:rPr lang="ru-RU" b="1" i="1" dirty="0" smtClean="0">
              <a:solidFill>
                <a:srgbClr val="C00000"/>
              </a:solidFill>
            </a:rPr>
            <a:t>и его апробации</a:t>
          </a:r>
          <a:endParaRPr lang="fr-FR" b="1" i="1" dirty="0">
            <a:solidFill>
              <a:srgbClr val="C00000"/>
            </a:solidFill>
          </a:endParaRPr>
        </a:p>
      </dgm:t>
    </dgm:pt>
    <dgm:pt modelId="{BF033C8F-F0B1-4782-8B52-E046EF3049C2}" type="parTrans" cxnId="{9272216F-39AC-4BDC-A2D8-752C19FEA5D8}">
      <dgm:prSet/>
      <dgm:spPr/>
      <dgm:t>
        <a:bodyPr/>
        <a:lstStyle/>
        <a:p>
          <a:endParaRPr lang="ru-RU"/>
        </a:p>
      </dgm:t>
    </dgm:pt>
    <dgm:pt modelId="{6D13E85A-BD6B-456E-96A4-66C8F25B634D}" type="sibTrans" cxnId="{9272216F-39AC-4BDC-A2D8-752C19FEA5D8}">
      <dgm:prSet/>
      <dgm:spPr/>
      <dgm:t>
        <a:bodyPr/>
        <a:lstStyle/>
        <a:p>
          <a:endParaRPr lang="ru-RU"/>
        </a:p>
      </dgm:t>
    </dgm:pt>
    <dgm:pt modelId="{DE0994B5-8991-479C-A895-60E54C56C6FD}" type="pres">
      <dgm:prSet presAssocID="{3E118D72-FB2B-44EB-BA01-88719F5520E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AAEEFAD6-33B6-4A91-BCE4-A2CD15DB0AC3}" type="pres">
      <dgm:prSet presAssocID="{AC0B8BA7-69A6-4066-A371-74B1365FCA7A}" presName="thickLine" presStyleLbl="alignNode1" presStyleIdx="0" presStyleCnt="1"/>
      <dgm:spPr/>
    </dgm:pt>
    <dgm:pt modelId="{1D3B3AD3-DF3A-432D-8D4B-89C2A97ED5A1}" type="pres">
      <dgm:prSet presAssocID="{AC0B8BA7-69A6-4066-A371-74B1365FCA7A}" presName="horz1" presStyleCnt="0"/>
      <dgm:spPr/>
    </dgm:pt>
    <dgm:pt modelId="{96F61331-AA6F-4217-8A15-4BE36219A83F}" type="pres">
      <dgm:prSet presAssocID="{AC0B8BA7-69A6-4066-A371-74B1365FCA7A}" presName="tx1" presStyleLbl="revTx" presStyleIdx="0" presStyleCnt="3"/>
      <dgm:spPr/>
      <dgm:t>
        <a:bodyPr/>
        <a:lstStyle/>
        <a:p>
          <a:endParaRPr lang="fr-FR"/>
        </a:p>
      </dgm:t>
    </dgm:pt>
    <dgm:pt modelId="{235CDC92-B28E-426F-8B51-6AB4329ECB40}" type="pres">
      <dgm:prSet presAssocID="{AC0B8BA7-69A6-4066-A371-74B1365FCA7A}" presName="vert1" presStyleCnt="0"/>
      <dgm:spPr/>
    </dgm:pt>
    <dgm:pt modelId="{2B713A33-798C-4C53-BADD-90FDFEA5BE47}" type="pres">
      <dgm:prSet presAssocID="{9AB8116B-026D-4C61-9AA8-616A2EB68F43}" presName="vertSpace2a" presStyleCnt="0"/>
      <dgm:spPr/>
    </dgm:pt>
    <dgm:pt modelId="{B0C9D531-2752-4FC0-B7E3-E796B5B6BF64}" type="pres">
      <dgm:prSet presAssocID="{9AB8116B-026D-4C61-9AA8-616A2EB68F43}" presName="horz2" presStyleCnt="0"/>
      <dgm:spPr/>
    </dgm:pt>
    <dgm:pt modelId="{079B3B6B-46B6-440D-BBC4-DB6BA67E4DC6}" type="pres">
      <dgm:prSet presAssocID="{9AB8116B-026D-4C61-9AA8-616A2EB68F43}" presName="horzSpace2" presStyleCnt="0"/>
      <dgm:spPr/>
    </dgm:pt>
    <dgm:pt modelId="{57335614-A98A-4C4C-9CD6-71D0A8E6F1D7}" type="pres">
      <dgm:prSet presAssocID="{9AB8116B-026D-4C61-9AA8-616A2EB68F43}" presName="tx2" presStyleLbl="revTx" presStyleIdx="1" presStyleCnt="3"/>
      <dgm:spPr/>
      <dgm:t>
        <a:bodyPr/>
        <a:lstStyle/>
        <a:p>
          <a:endParaRPr lang="fr-FR"/>
        </a:p>
      </dgm:t>
    </dgm:pt>
    <dgm:pt modelId="{553CCC1B-183A-4965-B780-3625BB4BE1E1}" type="pres">
      <dgm:prSet presAssocID="{9AB8116B-026D-4C61-9AA8-616A2EB68F43}" presName="vert2" presStyleCnt="0"/>
      <dgm:spPr/>
    </dgm:pt>
    <dgm:pt modelId="{4298088E-9EE4-4D95-9102-08A6EC00DDDA}" type="pres">
      <dgm:prSet presAssocID="{9AB8116B-026D-4C61-9AA8-616A2EB68F43}" presName="thinLine2b" presStyleLbl="callout" presStyleIdx="0" presStyleCnt="2"/>
      <dgm:spPr/>
    </dgm:pt>
    <dgm:pt modelId="{A2EB795F-1357-4DAE-A7BB-59718B9102D2}" type="pres">
      <dgm:prSet presAssocID="{9AB8116B-026D-4C61-9AA8-616A2EB68F43}" presName="vertSpace2b" presStyleCnt="0"/>
      <dgm:spPr/>
    </dgm:pt>
    <dgm:pt modelId="{336BD37F-2D8C-4408-943C-7ECEB5F9A39C}" type="pres">
      <dgm:prSet presAssocID="{B6B4B18B-2E58-48A4-BF18-B9F98A641C60}" presName="horz2" presStyleCnt="0"/>
      <dgm:spPr/>
    </dgm:pt>
    <dgm:pt modelId="{8D8CAE82-EE4A-4A46-A111-96293544426A}" type="pres">
      <dgm:prSet presAssocID="{B6B4B18B-2E58-48A4-BF18-B9F98A641C60}" presName="horzSpace2" presStyleCnt="0"/>
      <dgm:spPr/>
    </dgm:pt>
    <dgm:pt modelId="{F036BC1B-9592-4D2D-AF7F-A54E6851F155}" type="pres">
      <dgm:prSet presAssocID="{B6B4B18B-2E58-48A4-BF18-B9F98A641C60}" presName="tx2" presStyleLbl="revTx" presStyleIdx="2" presStyleCnt="3"/>
      <dgm:spPr/>
      <dgm:t>
        <a:bodyPr/>
        <a:lstStyle/>
        <a:p>
          <a:endParaRPr lang="ru-RU"/>
        </a:p>
      </dgm:t>
    </dgm:pt>
    <dgm:pt modelId="{380C1F0C-5D39-49F3-B9E7-1A96452AD26F}" type="pres">
      <dgm:prSet presAssocID="{B6B4B18B-2E58-48A4-BF18-B9F98A641C60}" presName="vert2" presStyleCnt="0"/>
      <dgm:spPr/>
    </dgm:pt>
    <dgm:pt modelId="{53521163-E533-4E24-A93F-2921C9C67A55}" type="pres">
      <dgm:prSet presAssocID="{B6B4B18B-2E58-48A4-BF18-B9F98A641C60}" presName="thinLine2b" presStyleLbl="callout" presStyleIdx="1" presStyleCnt="2"/>
      <dgm:spPr/>
    </dgm:pt>
    <dgm:pt modelId="{0AEBEFB3-FD0F-44F2-9877-7198DB22F545}" type="pres">
      <dgm:prSet presAssocID="{B6B4B18B-2E58-48A4-BF18-B9F98A641C60}" presName="vertSpace2b" presStyleCnt="0"/>
      <dgm:spPr/>
    </dgm:pt>
  </dgm:ptLst>
  <dgm:cxnLst>
    <dgm:cxn modelId="{40488AF9-ED3C-4323-87FD-87C7D5C8A8B1}" type="presOf" srcId="{3E118D72-FB2B-44EB-BA01-88719F5520EA}" destId="{DE0994B5-8991-479C-A895-60E54C56C6FD}" srcOrd="0" destOrd="0" presId="urn:microsoft.com/office/officeart/2008/layout/LinedList"/>
    <dgm:cxn modelId="{69EB8385-452D-48FA-B073-8D3CDF3BC050}" srcId="{AC0B8BA7-69A6-4066-A371-74B1365FCA7A}" destId="{9AB8116B-026D-4C61-9AA8-616A2EB68F43}" srcOrd="0" destOrd="0" parTransId="{70860887-BA20-4A08-8DE0-DB9AC9A1B6C7}" sibTransId="{A08A0B1B-1293-4B3A-889A-46D61115F8F6}"/>
    <dgm:cxn modelId="{9272216F-39AC-4BDC-A2D8-752C19FEA5D8}" srcId="{AC0B8BA7-69A6-4066-A371-74B1365FCA7A}" destId="{B6B4B18B-2E58-48A4-BF18-B9F98A641C60}" srcOrd="1" destOrd="0" parTransId="{BF033C8F-F0B1-4782-8B52-E046EF3049C2}" sibTransId="{6D13E85A-BD6B-456E-96A4-66C8F25B634D}"/>
    <dgm:cxn modelId="{2A1420AA-ADC7-4881-B692-139C3196A250}" srcId="{3E118D72-FB2B-44EB-BA01-88719F5520EA}" destId="{AC0B8BA7-69A6-4066-A371-74B1365FCA7A}" srcOrd="0" destOrd="0" parTransId="{A510D450-2183-4DF8-9442-6C3B182DF48E}" sibTransId="{C2F880E8-0D0E-45D0-99A9-C68240DB35BD}"/>
    <dgm:cxn modelId="{EC672557-60AD-4CA2-B52D-4552E1621CF2}" type="presOf" srcId="{AC0B8BA7-69A6-4066-A371-74B1365FCA7A}" destId="{96F61331-AA6F-4217-8A15-4BE36219A83F}" srcOrd="0" destOrd="0" presId="urn:microsoft.com/office/officeart/2008/layout/LinedList"/>
    <dgm:cxn modelId="{3DA133EB-B36C-439D-A051-BE78C624EF79}" type="presOf" srcId="{9AB8116B-026D-4C61-9AA8-616A2EB68F43}" destId="{57335614-A98A-4C4C-9CD6-71D0A8E6F1D7}" srcOrd="0" destOrd="0" presId="urn:microsoft.com/office/officeart/2008/layout/LinedList"/>
    <dgm:cxn modelId="{57C4F44B-5E96-4838-A249-42882095293F}" type="presOf" srcId="{B6B4B18B-2E58-48A4-BF18-B9F98A641C60}" destId="{F036BC1B-9592-4D2D-AF7F-A54E6851F155}" srcOrd="0" destOrd="0" presId="urn:microsoft.com/office/officeart/2008/layout/LinedList"/>
    <dgm:cxn modelId="{1FC1B3DE-0590-47E2-B51B-1FC59B3C488F}" type="presParOf" srcId="{DE0994B5-8991-479C-A895-60E54C56C6FD}" destId="{AAEEFAD6-33B6-4A91-BCE4-A2CD15DB0AC3}" srcOrd="0" destOrd="0" presId="urn:microsoft.com/office/officeart/2008/layout/LinedList"/>
    <dgm:cxn modelId="{4DFBA0AD-E56B-4131-94CE-429608E73D14}" type="presParOf" srcId="{DE0994B5-8991-479C-A895-60E54C56C6FD}" destId="{1D3B3AD3-DF3A-432D-8D4B-89C2A97ED5A1}" srcOrd="1" destOrd="0" presId="urn:microsoft.com/office/officeart/2008/layout/LinedList"/>
    <dgm:cxn modelId="{F393EEE9-5B42-4C9B-82EA-24B0EB056593}" type="presParOf" srcId="{1D3B3AD3-DF3A-432D-8D4B-89C2A97ED5A1}" destId="{96F61331-AA6F-4217-8A15-4BE36219A83F}" srcOrd="0" destOrd="0" presId="urn:microsoft.com/office/officeart/2008/layout/LinedList"/>
    <dgm:cxn modelId="{B85B59F5-17EF-4267-99A8-CBBABEB8D913}" type="presParOf" srcId="{1D3B3AD3-DF3A-432D-8D4B-89C2A97ED5A1}" destId="{235CDC92-B28E-426F-8B51-6AB4329ECB40}" srcOrd="1" destOrd="0" presId="urn:microsoft.com/office/officeart/2008/layout/LinedList"/>
    <dgm:cxn modelId="{E4430131-BC1A-4847-8322-6F7B389A4531}" type="presParOf" srcId="{235CDC92-B28E-426F-8B51-6AB4329ECB40}" destId="{2B713A33-798C-4C53-BADD-90FDFEA5BE47}" srcOrd="0" destOrd="0" presId="urn:microsoft.com/office/officeart/2008/layout/LinedList"/>
    <dgm:cxn modelId="{FD9E4BA8-162B-4DBD-AF00-CDDEC7A84196}" type="presParOf" srcId="{235CDC92-B28E-426F-8B51-6AB4329ECB40}" destId="{B0C9D531-2752-4FC0-B7E3-E796B5B6BF64}" srcOrd="1" destOrd="0" presId="urn:microsoft.com/office/officeart/2008/layout/LinedList"/>
    <dgm:cxn modelId="{C860411E-366A-4242-AD03-ABE78001DFCF}" type="presParOf" srcId="{B0C9D531-2752-4FC0-B7E3-E796B5B6BF64}" destId="{079B3B6B-46B6-440D-BBC4-DB6BA67E4DC6}" srcOrd="0" destOrd="0" presId="urn:microsoft.com/office/officeart/2008/layout/LinedList"/>
    <dgm:cxn modelId="{127A7962-9D82-4BEB-BB3A-BD9FD80B0136}" type="presParOf" srcId="{B0C9D531-2752-4FC0-B7E3-E796B5B6BF64}" destId="{57335614-A98A-4C4C-9CD6-71D0A8E6F1D7}" srcOrd="1" destOrd="0" presId="urn:microsoft.com/office/officeart/2008/layout/LinedList"/>
    <dgm:cxn modelId="{8B0E1D43-F664-4073-81BA-0026C9BA158D}" type="presParOf" srcId="{B0C9D531-2752-4FC0-B7E3-E796B5B6BF64}" destId="{553CCC1B-183A-4965-B780-3625BB4BE1E1}" srcOrd="2" destOrd="0" presId="urn:microsoft.com/office/officeart/2008/layout/LinedList"/>
    <dgm:cxn modelId="{F7CF16B5-8D2E-4F63-A322-0698A4130244}" type="presParOf" srcId="{235CDC92-B28E-426F-8B51-6AB4329ECB40}" destId="{4298088E-9EE4-4D95-9102-08A6EC00DDDA}" srcOrd="2" destOrd="0" presId="urn:microsoft.com/office/officeart/2008/layout/LinedList"/>
    <dgm:cxn modelId="{733112A6-8938-450A-B700-F1009A6ADC21}" type="presParOf" srcId="{235CDC92-B28E-426F-8B51-6AB4329ECB40}" destId="{A2EB795F-1357-4DAE-A7BB-59718B9102D2}" srcOrd="3" destOrd="0" presId="urn:microsoft.com/office/officeart/2008/layout/LinedList"/>
    <dgm:cxn modelId="{15B349F1-06CD-4EF3-B224-6775D940D6E9}" type="presParOf" srcId="{235CDC92-B28E-426F-8B51-6AB4329ECB40}" destId="{336BD37F-2D8C-4408-943C-7ECEB5F9A39C}" srcOrd="4" destOrd="0" presId="urn:microsoft.com/office/officeart/2008/layout/LinedList"/>
    <dgm:cxn modelId="{EC4704D8-9440-48C4-B8D4-F87F2AC3DA84}" type="presParOf" srcId="{336BD37F-2D8C-4408-943C-7ECEB5F9A39C}" destId="{8D8CAE82-EE4A-4A46-A111-96293544426A}" srcOrd="0" destOrd="0" presId="urn:microsoft.com/office/officeart/2008/layout/LinedList"/>
    <dgm:cxn modelId="{702003D8-5CA2-46DC-9817-BE381BD35A9A}" type="presParOf" srcId="{336BD37F-2D8C-4408-943C-7ECEB5F9A39C}" destId="{F036BC1B-9592-4D2D-AF7F-A54E6851F155}" srcOrd="1" destOrd="0" presId="urn:microsoft.com/office/officeart/2008/layout/LinedList"/>
    <dgm:cxn modelId="{03C7EDF0-5D96-4B0E-A9E1-1B4836B2DE7D}" type="presParOf" srcId="{336BD37F-2D8C-4408-943C-7ECEB5F9A39C}" destId="{380C1F0C-5D39-49F3-B9E7-1A96452AD26F}" srcOrd="2" destOrd="0" presId="urn:microsoft.com/office/officeart/2008/layout/LinedList"/>
    <dgm:cxn modelId="{189FB780-9E20-4AB8-8066-04D3235595ED}" type="presParOf" srcId="{235CDC92-B28E-426F-8B51-6AB4329ECB40}" destId="{53521163-E533-4E24-A93F-2921C9C67A55}" srcOrd="5" destOrd="0" presId="urn:microsoft.com/office/officeart/2008/layout/LinedList"/>
    <dgm:cxn modelId="{F86F31DB-B934-4F6E-952E-2A7F53ACBCCE}" type="presParOf" srcId="{235CDC92-B28E-426F-8B51-6AB4329ECB40}" destId="{0AEBEFB3-FD0F-44F2-9877-7198DB22F545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CA0770-886F-40C5-8415-2F1E005D1FE6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fr-FR"/>
        </a:p>
      </dgm:t>
    </dgm:pt>
    <dgm:pt modelId="{4A254455-7874-46F1-B3F2-518E8133148A}">
      <dgm:prSet phldrT="[Texte]" custT="1"/>
      <dgm:spPr/>
      <dgm:t>
        <a:bodyPr/>
        <a:lstStyle/>
        <a:p>
          <a:r>
            <a:rPr lang="ru-RU" sz="1600" b="1" dirty="0" smtClean="0">
              <a:solidFill>
                <a:schemeClr val="accent2">
                  <a:lumMod val="75000"/>
                </a:schemeClr>
              </a:solidFill>
            </a:rPr>
            <a:t>прогнозирование на счетах по учету средств федерального бюджета</a:t>
          </a:r>
          <a:endParaRPr lang="fr-FR" sz="1600" b="1" dirty="0">
            <a:solidFill>
              <a:schemeClr val="accent2">
                <a:lumMod val="75000"/>
              </a:schemeClr>
            </a:solidFill>
          </a:endParaRPr>
        </a:p>
      </dgm:t>
    </dgm:pt>
    <dgm:pt modelId="{190669CF-4F0F-4EF3-9021-E6813BFE6433}" type="parTrans" cxnId="{FE82C972-DFA5-4B49-B9CA-80CCCC6E2B4C}">
      <dgm:prSet/>
      <dgm:spPr/>
      <dgm:t>
        <a:bodyPr/>
        <a:lstStyle/>
        <a:p>
          <a:endParaRPr lang="fr-FR"/>
        </a:p>
      </dgm:t>
    </dgm:pt>
    <dgm:pt modelId="{2A9B6097-12BA-4A05-866F-3B3D790A5448}" type="sibTrans" cxnId="{FE82C972-DFA5-4B49-B9CA-80CCCC6E2B4C}">
      <dgm:prSet/>
      <dgm:spPr/>
      <dgm:t>
        <a:bodyPr/>
        <a:lstStyle/>
        <a:p>
          <a:endParaRPr lang="fr-FR"/>
        </a:p>
      </dgm:t>
    </dgm:pt>
    <dgm:pt modelId="{B9892542-73B0-4924-BF8F-DC67A53338FA}">
      <dgm:prSet phldrT="[Texte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800" b="1" i="1" u="sng" dirty="0" smtClean="0">
              <a:solidFill>
                <a:srgbClr val="002060"/>
              </a:solidFill>
            </a:rPr>
            <a:t>Требования времени:</a:t>
          </a:r>
          <a:r>
            <a:rPr lang="ru-RU" sz="1800" b="1" i="1" dirty="0" smtClean="0">
              <a:solidFill>
                <a:srgbClr val="002060"/>
              </a:solidFill>
            </a:rPr>
            <a:t> 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dirty="0" smtClean="0"/>
            <a:t>- </a:t>
          </a:r>
          <a:r>
            <a:rPr lang="ru-RU" sz="1600" b="1" dirty="0" smtClean="0"/>
            <a:t>реформирование системы бюджетных платежей: </a:t>
          </a:r>
          <a:r>
            <a:rPr lang="ru-RU" sz="1600" dirty="0" smtClean="0"/>
            <a:t>создание </a:t>
          </a:r>
          <a:r>
            <a:rPr lang="ru-RU" sz="1600" dirty="0" smtClean="0">
              <a:solidFill>
                <a:srgbClr val="C00000"/>
              </a:solidFill>
            </a:rPr>
            <a:t>единого казначейского (банковского) </a:t>
          </a:r>
          <a:r>
            <a:rPr lang="ru-RU" sz="1600" dirty="0" smtClean="0"/>
            <a:t>счета и </a:t>
          </a:r>
          <a:r>
            <a:rPr lang="ru-RU" sz="1600" dirty="0" smtClean="0">
              <a:solidFill>
                <a:srgbClr val="C00000"/>
              </a:solidFill>
            </a:rPr>
            <a:t>централизация средств</a:t>
          </a:r>
          <a:r>
            <a:rPr lang="ru-RU" sz="1600" dirty="0" smtClean="0"/>
            <a:t> бюджетов бюджетной системы и средств отдельных юридических лиц;</a:t>
          </a:r>
        </a:p>
        <a:p>
          <a:pPr algn="l">
            <a:lnSpc>
              <a:spcPct val="100000"/>
            </a:lnSpc>
            <a:spcAft>
              <a:spcPts val="0"/>
            </a:spcAft>
          </a:pPr>
          <a:endParaRPr lang="ru-RU" sz="800" dirty="0" smtClean="0"/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dirty="0" smtClean="0"/>
            <a:t>- </a:t>
          </a:r>
          <a:r>
            <a:rPr lang="ru-RU" sz="1600" b="1" dirty="0" smtClean="0"/>
            <a:t>расширение периметра кассового планирования и прогнозирования</a:t>
          </a:r>
        </a:p>
      </dgm:t>
    </dgm:pt>
    <dgm:pt modelId="{F51D394A-EA00-440C-A233-935C83EEDFAD}" type="parTrans" cxnId="{091EEF20-F3F6-491A-B3D2-75B759161644}">
      <dgm:prSet/>
      <dgm:spPr/>
      <dgm:t>
        <a:bodyPr/>
        <a:lstStyle/>
        <a:p>
          <a:endParaRPr lang="fr-FR"/>
        </a:p>
      </dgm:t>
    </dgm:pt>
    <dgm:pt modelId="{36227FE0-FCA4-4A4C-B2E7-E96F4F33C75B}" type="sibTrans" cxnId="{091EEF20-F3F6-491A-B3D2-75B759161644}">
      <dgm:prSet/>
      <dgm:spPr/>
      <dgm:t>
        <a:bodyPr/>
        <a:lstStyle/>
        <a:p>
          <a:endParaRPr lang="fr-FR"/>
        </a:p>
      </dgm:t>
    </dgm:pt>
    <dgm:pt modelId="{61D12C17-DA58-44ED-90D7-9EE1C08F8419}">
      <dgm:prSet phldrT="[Texte]" custT="1"/>
      <dgm:spPr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r>
            <a:rPr lang="ru-RU" sz="2400" b="1" dirty="0" err="1" smtClean="0">
              <a:solidFill>
                <a:schemeClr val="accent2">
                  <a:lumMod val="75000"/>
                </a:schemeClr>
              </a:solidFill>
            </a:rPr>
            <a:t>Прогнози-рование</a:t>
          </a:r>
          <a:r>
            <a:rPr lang="ru-RU" sz="2400" b="1" dirty="0" smtClean="0">
              <a:solidFill>
                <a:schemeClr val="accent2">
                  <a:lumMod val="75000"/>
                </a:schemeClr>
              </a:solidFill>
            </a:rPr>
            <a:t> на ЕКС</a:t>
          </a:r>
          <a:endParaRPr lang="fr-FR" sz="2400" b="1" dirty="0">
            <a:solidFill>
              <a:schemeClr val="accent2">
                <a:lumMod val="75000"/>
              </a:schemeClr>
            </a:solidFill>
          </a:endParaRPr>
        </a:p>
      </dgm:t>
    </dgm:pt>
    <dgm:pt modelId="{2B000BEE-A12D-4FEC-A0DE-C2005A119AE1}" type="parTrans" cxnId="{A36E19E8-785F-4FC5-A42A-E07C7AE4BF2D}">
      <dgm:prSet/>
      <dgm:spPr/>
      <dgm:t>
        <a:bodyPr/>
        <a:lstStyle/>
        <a:p>
          <a:endParaRPr lang="fr-FR"/>
        </a:p>
      </dgm:t>
    </dgm:pt>
    <dgm:pt modelId="{F6AE8E16-7536-430E-B619-82DC735BB738}" type="sibTrans" cxnId="{A36E19E8-785F-4FC5-A42A-E07C7AE4BF2D}">
      <dgm:prSet/>
      <dgm:spPr/>
      <dgm:t>
        <a:bodyPr/>
        <a:lstStyle/>
        <a:p>
          <a:endParaRPr lang="fr-FR"/>
        </a:p>
      </dgm:t>
    </dgm:pt>
    <dgm:pt modelId="{FD2CF794-F3F4-49C1-9C2D-A775EE51B368}">
      <dgm:prSet phldrT="[Texte]" custT="1"/>
      <dgm:spPr/>
      <dgm:t>
        <a:bodyPr/>
        <a:lstStyle/>
        <a:p>
          <a:r>
            <a:rPr lang="ru-RU" sz="1800" dirty="0" smtClean="0">
              <a:solidFill>
                <a:srgbClr val="C00000"/>
              </a:solidFill>
            </a:rPr>
            <a:t>прогнозирование  ежедневного остатка </a:t>
          </a:r>
          <a:r>
            <a:rPr lang="ru-RU" sz="1800" dirty="0" smtClean="0"/>
            <a:t>денежных средств </a:t>
          </a:r>
          <a:r>
            <a:rPr lang="ru-RU" sz="1800" dirty="0" smtClean="0">
              <a:solidFill>
                <a:srgbClr val="C00000"/>
              </a:solidFill>
            </a:rPr>
            <a:t>на едином казначейском (банковском)</a:t>
          </a:r>
          <a:r>
            <a:rPr lang="ru-RU" sz="1800" dirty="0" smtClean="0"/>
            <a:t> счете Казначейства России</a:t>
          </a:r>
          <a:endParaRPr lang="fr-FR" sz="2400" u="none" dirty="0"/>
        </a:p>
      </dgm:t>
    </dgm:pt>
    <dgm:pt modelId="{0D816220-38F9-4C20-877A-B9FE8FA2BEED}" type="parTrans" cxnId="{4861EB93-1700-45F1-B265-F30D58432F29}">
      <dgm:prSet/>
      <dgm:spPr/>
      <dgm:t>
        <a:bodyPr/>
        <a:lstStyle/>
        <a:p>
          <a:endParaRPr lang="fr-FR"/>
        </a:p>
      </dgm:t>
    </dgm:pt>
    <dgm:pt modelId="{C2F54E55-6FF0-4F64-8864-942D6FBD5041}" type="sibTrans" cxnId="{4861EB93-1700-45F1-B265-F30D58432F29}">
      <dgm:prSet/>
      <dgm:spPr/>
      <dgm:t>
        <a:bodyPr/>
        <a:lstStyle/>
        <a:p>
          <a:endParaRPr lang="fr-FR"/>
        </a:p>
      </dgm:t>
    </dgm:pt>
    <dgm:pt modelId="{810E6474-06A4-4A41-92F7-6156642AD1E9}" type="pres">
      <dgm:prSet presAssocID="{AFCA0770-886F-40C5-8415-2F1E005D1FE6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CABDC21-6DA2-4E81-9162-F68F966DB3AD}" type="pres">
      <dgm:prSet presAssocID="{4A254455-7874-46F1-B3F2-518E8133148A}" presName="chaos" presStyleCnt="0"/>
      <dgm:spPr/>
      <dgm:t>
        <a:bodyPr/>
        <a:lstStyle/>
        <a:p>
          <a:endParaRPr lang="ru-RU"/>
        </a:p>
      </dgm:t>
    </dgm:pt>
    <dgm:pt modelId="{586C33BA-BCF1-4F35-BACC-F6B4EC149F12}" type="pres">
      <dgm:prSet presAssocID="{4A254455-7874-46F1-B3F2-518E8133148A}" presName="parTx1" presStyleLbl="revTx" presStyleIdx="0" presStyleCnt="3"/>
      <dgm:spPr/>
      <dgm:t>
        <a:bodyPr/>
        <a:lstStyle/>
        <a:p>
          <a:endParaRPr lang="ru-RU"/>
        </a:p>
      </dgm:t>
    </dgm:pt>
    <dgm:pt modelId="{151829FC-5504-426D-9291-C263F0BE471C}" type="pres">
      <dgm:prSet presAssocID="{4A254455-7874-46F1-B3F2-518E8133148A}" presName="desTx1" presStyleLbl="revTx" presStyleIdx="1" presStyleCnt="3" custScaleX="151129" custLinFactNeighborX="5469" custLinFactNeighborY="7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947CA-BD33-4986-B543-4055C1B9AEB7}" type="pres">
      <dgm:prSet presAssocID="{4A254455-7874-46F1-B3F2-518E8133148A}" presName="c1" presStyleLbl="node1" presStyleIdx="0" presStyleCnt="19"/>
      <dgm:spPr/>
      <dgm:t>
        <a:bodyPr/>
        <a:lstStyle/>
        <a:p>
          <a:endParaRPr lang="ru-RU"/>
        </a:p>
      </dgm:t>
    </dgm:pt>
    <dgm:pt modelId="{85E043EA-ED86-4751-ACF2-4D473971DA12}" type="pres">
      <dgm:prSet presAssocID="{4A254455-7874-46F1-B3F2-518E8133148A}" presName="c2" presStyleLbl="node1" presStyleIdx="1" presStyleCnt="19"/>
      <dgm:spPr/>
      <dgm:t>
        <a:bodyPr/>
        <a:lstStyle/>
        <a:p>
          <a:endParaRPr lang="ru-RU"/>
        </a:p>
      </dgm:t>
    </dgm:pt>
    <dgm:pt modelId="{6E6224F4-0ABE-40BD-B252-BBBFEFE1960B}" type="pres">
      <dgm:prSet presAssocID="{4A254455-7874-46F1-B3F2-518E8133148A}" presName="c3" presStyleLbl="node1" presStyleIdx="2" presStyleCnt="19"/>
      <dgm:spPr/>
      <dgm:t>
        <a:bodyPr/>
        <a:lstStyle/>
        <a:p>
          <a:endParaRPr lang="ru-RU"/>
        </a:p>
      </dgm:t>
    </dgm:pt>
    <dgm:pt modelId="{49375FA9-E6A3-47BB-84A8-EF8F35E9B552}" type="pres">
      <dgm:prSet presAssocID="{4A254455-7874-46F1-B3F2-518E8133148A}" presName="c4" presStyleLbl="node1" presStyleIdx="3" presStyleCnt="19"/>
      <dgm:spPr/>
      <dgm:t>
        <a:bodyPr/>
        <a:lstStyle/>
        <a:p>
          <a:endParaRPr lang="ru-RU"/>
        </a:p>
      </dgm:t>
    </dgm:pt>
    <dgm:pt modelId="{75C8D2F4-B9E4-4813-8D95-5AD8F10CB5CB}" type="pres">
      <dgm:prSet presAssocID="{4A254455-7874-46F1-B3F2-518E8133148A}" presName="c5" presStyleLbl="node1" presStyleIdx="4" presStyleCnt="19"/>
      <dgm:spPr/>
      <dgm:t>
        <a:bodyPr/>
        <a:lstStyle/>
        <a:p>
          <a:endParaRPr lang="ru-RU"/>
        </a:p>
      </dgm:t>
    </dgm:pt>
    <dgm:pt modelId="{61ADF8C2-E316-4CAF-939C-8FC80BA9CD6D}" type="pres">
      <dgm:prSet presAssocID="{4A254455-7874-46F1-B3F2-518E8133148A}" presName="c6" presStyleLbl="node1" presStyleIdx="5" presStyleCnt="19"/>
      <dgm:spPr/>
      <dgm:t>
        <a:bodyPr/>
        <a:lstStyle/>
        <a:p>
          <a:endParaRPr lang="ru-RU"/>
        </a:p>
      </dgm:t>
    </dgm:pt>
    <dgm:pt modelId="{6E17273E-F1C5-48FC-AC1F-D7AB29F7E8DC}" type="pres">
      <dgm:prSet presAssocID="{4A254455-7874-46F1-B3F2-518E8133148A}" presName="c7" presStyleLbl="node1" presStyleIdx="6" presStyleCnt="19"/>
      <dgm:spPr/>
      <dgm:t>
        <a:bodyPr/>
        <a:lstStyle/>
        <a:p>
          <a:endParaRPr lang="ru-RU"/>
        </a:p>
      </dgm:t>
    </dgm:pt>
    <dgm:pt modelId="{A8DB25AA-D447-4813-91BC-240F09EFA53A}" type="pres">
      <dgm:prSet presAssocID="{4A254455-7874-46F1-B3F2-518E8133148A}" presName="c8" presStyleLbl="node1" presStyleIdx="7" presStyleCnt="19"/>
      <dgm:spPr/>
      <dgm:t>
        <a:bodyPr/>
        <a:lstStyle/>
        <a:p>
          <a:endParaRPr lang="ru-RU"/>
        </a:p>
      </dgm:t>
    </dgm:pt>
    <dgm:pt modelId="{2592892E-8728-4DC1-8D41-96AF716A64DA}" type="pres">
      <dgm:prSet presAssocID="{4A254455-7874-46F1-B3F2-518E8133148A}" presName="c9" presStyleLbl="node1" presStyleIdx="8" presStyleCnt="19"/>
      <dgm:spPr/>
      <dgm:t>
        <a:bodyPr/>
        <a:lstStyle/>
        <a:p>
          <a:endParaRPr lang="ru-RU"/>
        </a:p>
      </dgm:t>
    </dgm:pt>
    <dgm:pt modelId="{84129789-E51B-486B-90AB-AACD85FD4D02}" type="pres">
      <dgm:prSet presAssocID="{4A254455-7874-46F1-B3F2-518E8133148A}" presName="c10" presStyleLbl="node1" presStyleIdx="9" presStyleCnt="19"/>
      <dgm:spPr/>
      <dgm:t>
        <a:bodyPr/>
        <a:lstStyle/>
        <a:p>
          <a:endParaRPr lang="ru-RU"/>
        </a:p>
      </dgm:t>
    </dgm:pt>
    <dgm:pt modelId="{3A5E0BEA-7F19-4865-BC2D-B532094D281F}" type="pres">
      <dgm:prSet presAssocID="{4A254455-7874-46F1-B3F2-518E8133148A}" presName="c11" presStyleLbl="node1" presStyleIdx="10" presStyleCnt="19"/>
      <dgm:spPr/>
      <dgm:t>
        <a:bodyPr/>
        <a:lstStyle/>
        <a:p>
          <a:endParaRPr lang="ru-RU"/>
        </a:p>
      </dgm:t>
    </dgm:pt>
    <dgm:pt modelId="{9996FAFE-DB73-4BC6-B0B2-11C604E6233C}" type="pres">
      <dgm:prSet presAssocID="{4A254455-7874-46F1-B3F2-518E8133148A}" presName="c12" presStyleLbl="node1" presStyleIdx="11" presStyleCnt="19"/>
      <dgm:spPr/>
      <dgm:t>
        <a:bodyPr/>
        <a:lstStyle/>
        <a:p>
          <a:endParaRPr lang="ru-RU"/>
        </a:p>
      </dgm:t>
    </dgm:pt>
    <dgm:pt modelId="{9BD3099D-4F89-4DF5-9512-404D70DEB8E8}" type="pres">
      <dgm:prSet presAssocID="{4A254455-7874-46F1-B3F2-518E8133148A}" presName="c13" presStyleLbl="node1" presStyleIdx="12" presStyleCnt="19"/>
      <dgm:spPr/>
      <dgm:t>
        <a:bodyPr/>
        <a:lstStyle/>
        <a:p>
          <a:endParaRPr lang="ru-RU"/>
        </a:p>
      </dgm:t>
    </dgm:pt>
    <dgm:pt modelId="{ED83FA60-C10E-4590-BA5F-5A89A4AAA1F5}" type="pres">
      <dgm:prSet presAssocID="{4A254455-7874-46F1-B3F2-518E8133148A}" presName="c14" presStyleLbl="node1" presStyleIdx="13" presStyleCnt="19"/>
      <dgm:spPr/>
      <dgm:t>
        <a:bodyPr/>
        <a:lstStyle/>
        <a:p>
          <a:endParaRPr lang="ru-RU"/>
        </a:p>
      </dgm:t>
    </dgm:pt>
    <dgm:pt modelId="{034FFC73-3A7B-4FF4-A33F-AE53D7FAE6E3}" type="pres">
      <dgm:prSet presAssocID="{4A254455-7874-46F1-B3F2-518E8133148A}" presName="c15" presStyleLbl="node1" presStyleIdx="14" presStyleCnt="19"/>
      <dgm:spPr/>
      <dgm:t>
        <a:bodyPr/>
        <a:lstStyle/>
        <a:p>
          <a:endParaRPr lang="ru-RU"/>
        </a:p>
      </dgm:t>
    </dgm:pt>
    <dgm:pt modelId="{24E54922-869A-403F-BBD6-CFAEA286D0FB}" type="pres">
      <dgm:prSet presAssocID="{4A254455-7874-46F1-B3F2-518E8133148A}" presName="c16" presStyleLbl="node1" presStyleIdx="15" presStyleCnt="19"/>
      <dgm:spPr/>
      <dgm:t>
        <a:bodyPr/>
        <a:lstStyle/>
        <a:p>
          <a:endParaRPr lang="ru-RU"/>
        </a:p>
      </dgm:t>
    </dgm:pt>
    <dgm:pt modelId="{08125920-AC44-4852-8556-324611B918C2}" type="pres">
      <dgm:prSet presAssocID="{4A254455-7874-46F1-B3F2-518E8133148A}" presName="c17" presStyleLbl="node1" presStyleIdx="16" presStyleCnt="19"/>
      <dgm:spPr/>
      <dgm:t>
        <a:bodyPr/>
        <a:lstStyle/>
        <a:p>
          <a:endParaRPr lang="ru-RU"/>
        </a:p>
      </dgm:t>
    </dgm:pt>
    <dgm:pt modelId="{71F249B2-1DEF-4314-ABBF-FBCBDD73438B}" type="pres">
      <dgm:prSet presAssocID="{4A254455-7874-46F1-B3F2-518E8133148A}" presName="c18" presStyleLbl="node1" presStyleIdx="17" presStyleCnt="19"/>
      <dgm:spPr/>
      <dgm:t>
        <a:bodyPr/>
        <a:lstStyle/>
        <a:p>
          <a:endParaRPr lang="ru-RU"/>
        </a:p>
      </dgm:t>
    </dgm:pt>
    <dgm:pt modelId="{37D7E4DC-9AA8-4CED-9F8C-51B5C428326E}" type="pres">
      <dgm:prSet presAssocID="{2A9B6097-12BA-4A05-866F-3B3D790A5448}" presName="chevronComposite1" presStyleCnt="0"/>
      <dgm:spPr/>
      <dgm:t>
        <a:bodyPr/>
        <a:lstStyle/>
        <a:p>
          <a:endParaRPr lang="ru-RU"/>
        </a:p>
      </dgm:t>
    </dgm:pt>
    <dgm:pt modelId="{3FD8FC33-FC5A-4068-9F32-A8D44F5E7F24}" type="pres">
      <dgm:prSet presAssocID="{2A9B6097-12BA-4A05-866F-3B3D790A5448}" presName="chevron1" presStyleLbl="sibTrans2D1" presStyleIdx="0" presStyleCnt="2"/>
      <dgm:spPr/>
      <dgm:t>
        <a:bodyPr/>
        <a:lstStyle/>
        <a:p>
          <a:endParaRPr lang="ru-RU"/>
        </a:p>
      </dgm:t>
    </dgm:pt>
    <dgm:pt modelId="{C7AF1541-1000-43E4-A5B0-58F926F5C5FC}" type="pres">
      <dgm:prSet presAssocID="{2A9B6097-12BA-4A05-866F-3B3D790A5448}" presName="spChevron1" presStyleCnt="0"/>
      <dgm:spPr/>
      <dgm:t>
        <a:bodyPr/>
        <a:lstStyle/>
        <a:p>
          <a:endParaRPr lang="ru-RU"/>
        </a:p>
      </dgm:t>
    </dgm:pt>
    <dgm:pt modelId="{AB53B814-FED2-46B1-BDC2-FF0FB632DEC0}" type="pres">
      <dgm:prSet presAssocID="{2A9B6097-12BA-4A05-866F-3B3D790A5448}" presName="overlap" presStyleCnt="0"/>
      <dgm:spPr/>
      <dgm:t>
        <a:bodyPr/>
        <a:lstStyle/>
        <a:p>
          <a:endParaRPr lang="ru-RU"/>
        </a:p>
      </dgm:t>
    </dgm:pt>
    <dgm:pt modelId="{DA664730-6AAD-42C7-BCD2-943E0753C88F}" type="pres">
      <dgm:prSet presAssocID="{2A9B6097-12BA-4A05-866F-3B3D790A5448}" presName="chevronComposite2" presStyleCnt="0"/>
      <dgm:spPr/>
      <dgm:t>
        <a:bodyPr/>
        <a:lstStyle/>
        <a:p>
          <a:endParaRPr lang="ru-RU"/>
        </a:p>
      </dgm:t>
    </dgm:pt>
    <dgm:pt modelId="{BC3A639E-5EE3-41B8-8DCC-E63FD6CF234B}" type="pres">
      <dgm:prSet presAssocID="{2A9B6097-12BA-4A05-866F-3B3D790A5448}" presName="chevron2" presStyleLbl="sibTrans2D1" presStyleIdx="1" presStyleCnt="2"/>
      <dgm:spPr/>
      <dgm:t>
        <a:bodyPr/>
        <a:lstStyle/>
        <a:p>
          <a:endParaRPr lang="ru-RU"/>
        </a:p>
      </dgm:t>
    </dgm:pt>
    <dgm:pt modelId="{713A2665-8969-4023-8E46-594BF0BC035C}" type="pres">
      <dgm:prSet presAssocID="{2A9B6097-12BA-4A05-866F-3B3D790A5448}" presName="spChevron2" presStyleCnt="0"/>
      <dgm:spPr/>
      <dgm:t>
        <a:bodyPr/>
        <a:lstStyle/>
        <a:p>
          <a:endParaRPr lang="ru-RU"/>
        </a:p>
      </dgm:t>
    </dgm:pt>
    <dgm:pt modelId="{2448446C-FDEC-4FD3-B74E-B5E7AAF2FBEA}" type="pres">
      <dgm:prSet presAssocID="{61D12C17-DA58-44ED-90D7-9EE1C08F8419}" presName="last" presStyleCnt="0"/>
      <dgm:spPr/>
      <dgm:t>
        <a:bodyPr/>
        <a:lstStyle/>
        <a:p>
          <a:endParaRPr lang="ru-RU"/>
        </a:p>
      </dgm:t>
    </dgm:pt>
    <dgm:pt modelId="{789F7DDD-0B7F-4A9B-8CF6-CEF69E0D530C}" type="pres">
      <dgm:prSet presAssocID="{61D12C17-DA58-44ED-90D7-9EE1C08F8419}" presName="circleTx" presStyleLbl="node1" presStyleIdx="18" presStyleCnt="19" custLinFactNeighborX="-2080" custLinFactNeighborY="-89"/>
      <dgm:spPr/>
      <dgm:t>
        <a:bodyPr/>
        <a:lstStyle/>
        <a:p>
          <a:endParaRPr lang="ru-RU"/>
        </a:p>
      </dgm:t>
    </dgm:pt>
    <dgm:pt modelId="{2F9D6962-14E1-4D8D-8EBD-E1DD8D284E8D}" type="pres">
      <dgm:prSet presAssocID="{61D12C17-DA58-44ED-90D7-9EE1C08F8419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1CD75-9C45-469E-A406-23D39D2F7204}" type="pres">
      <dgm:prSet presAssocID="{61D12C17-DA58-44ED-90D7-9EE1C08F8419}" presName="spN" presStyleCnt="0"/>
      <dgm:spPr/>
      <dgm:t>
        <a:bodyPr/>
        <a:lstStyle/>
        <a:p>
          <a:endParaRPr lang="ru-RU"/>
        </a:p>
      </dgm:t>
    </dgm:pt>
  </dgm:ptLst>
  <dgm:cxnLst>
    <dgm:cxn modelId="{166E9D1C-D6D6-4C61-A723-A3DDBDCBA698}" type="presOf" srcId="{B9892542-73B0-4924-BF8F-DC67A53338FA}" destId="{151829FC-5504-426D-9291-C263F0BE471C}" srcOrd="0" destOrd="0" presId="urn:microsoft.com/office/officeart/2009/3/layout/RandomtoResultProcess"/>
    <dgm:cxn modelId="{A36E19E8-785F-4FC5-A42A-E07C7AE4BF2D}" srcId="{AFCA0770-886F-40C5-8415-2F1E005D1FE6}" destId="{61D12C17-DA58-44ED-90D7-9EE1C08F8419}" srcOrd="1" destOrd="0" parTransId="{2B000BEE-A12D-4FEC-A0DE-C2005A119AE1}" sibTransId="{F6AE8E16-7536-430E-B619-82DC735BB738}"/>
    <dgm:cxn modelId="{4861EB93-1700-45F1-B265-F30D58432F29}" srcId="{61D12C17-DA58-44ED-90D7-9EE1C08F8419}" destId="{FD2CF794-F3F4-49C1-9C2D-A775EE51B368}" srcOrd="0" destOrd="0" parTransId="{0D816220-38F9-4C20-877A-B9FE8FA2BEED}" sibTransId="{C2F54E55-6FF0-4F64-8864-942D6FBD5041}"/>
    <dgm:cxn modelId="{FE82C972-DFA5-4B49-B9CA-80CCCC6E2B4C}" srcId="{AFCA0770-886F-40C5-8415-2F1E005D1FE6}" destId="{4A254455-7874-46F1-B3F2-518E8133148A}" srcOrd="0" destOrd="0" parTransId="{190669CF-4F0F-4EF3-9021-E6813BFE6433}" sibTransId="{2A9B6097-12BA-4A05-866F-3B3D790A5448}"/>
    <dgm:cxn modelId="{6997BC63-E765-4831-8A72-00324D9D79B3}" type="presOf" srcId="{61D12C17-DA58-44ED-90D7-9EE1C08F8419}" destId="{789F7DDD-0B7F-4A9B-8CF6-CEF69E0D530C}" srcOrd="0" destOrd="0" presId="urn:microsoft.com/office/officeart/2009/3/layout/RandomtoResultProcess"/>
    <dgm:cxn modelId="{FACE1038-8541-4F91-85B5-00DC2DAA47D1}" type="presOf" srcId="{FD2CF794-F3F4-49C1-9C2D-A775EE51B368}" destId="{2F9D6962-14E1-4D8D-8EBD-E1DD8D284E8D}" srcOrd="0" destOrd="0" presId="urn:microsoft.com/office/officeart/2009/3/layout/RandomtoResultProcess"/>
    <dgm:cxn modelId="{026E6985-33A4-4B9F-B633-23EA17E5A3E8}" type="presOf" srcId="{4A254455-7874-46F1-B3F2-518E8133148A}" destId="{586C33BA-BCF1-4F35-BACC-F6B4EC149F12}" srcOrd="0" destOrd="0" presId="urn:microsoft.com/office/officeart/2009/3/layout/RandomtoResultProcess"/>
    <dgm:cxn modelId="{091EEF20-F3F6-491A-B3D2-75B759161644}" srcId="{4A254455-7874-46F1-B3F2-518E8133148A}" destId="{B9892542-73B0-4924-BF8F-DC67A53338FA}" srcOrd="0" destOrd="0" parTransId="{F51D394A-EA00-440C-A233-935C83EEDFAD}" sibTransId="{36227FE0-FCA4-4A4C-B2E7-E96F4F33C75B}"/>
    <dgm:cxn modelId="{7CE9C377-B94E-4BA4-99FF-115761FFB560}" type="presOf" srcId="{AFCA0770-886F-40C5-8415-2F1E005D1FE6}" destId="{810E6474-06A4-4A41-92F7-6156642AD1E9}" srcOrd="0" destOrd="0" presId="urn:microsoft.com/office/officeart/2009/3/layout/RandomtoResultProcess"/>
    <dgm:cxn modelId="{8D3038C1-4921-4510-BA75-F4893B3F7C4F}" type="presParOf" srcId="{810E6474-06A4-4A41-92F7-6156642AD1E9}" destId="{CCABDC21-6DA2-4E81-9162-F68F966DB3AD}" srcOrd="0" destOrd="0" presId="urn:microsoft.com/office/officeart/2009/3/layout/RandomtoResultProcess"/>
    <dgm:cxn modelId="{03DB7DD5-C795-4BA9-B8E1-EA50374CB262}" type="presParOf" srcId="{CCABDC21-6DA2-4E81-9162-F68F966DB3AD}" destId="{586C33BA-BCF1-4F35-BACC-F6B4EC149F12}" srcOrd="0" destOrd="0" presId="urn:microsoft.com/office/officeart/2009/3/layout/RandomtoResultProcess"/>
    <dgm:cxn modelId="{24100C56-46DA-44C6-B07F-EA04519C2AD8}" type="presParOf" srcId="{CCABDC21-6DA2-4E81-9162-F68F966DB3AD}" destId="{151829FC-5504-426D-9291-C263F0BE471C}" srcOrd="1" destOrd="0" presId="urn:microsoft.com/office/officeart/2009/3/layout/RandomtoResultProcess"/>
    <dgm:cxn modelId="{C12FC599-4DAE-4366-A5CA-25E80EC33ABE}" type="presParOf" srcId="{CCABDC21-6DA2-4E81-9162-F68F966DB3AD}" destId="{0BC947CA-BD33-4986-B543-4055C1B9AEB7}" srcOrd="2" destOrd="0" presId="urn:microsoft.com/office/officeart/2009/3/layout/RandomtoResultProcess"/>
    <dgm:cxn modelId="{531B6325-D5C3-4E5A-B193-72903B3F4C67}" type="presParOf" srcId="{CCABDC21-6DA2-4E81-9162-F68F966DB3AD}" destId="{85E043EA-ED86-4751-ACF2-4D473971DA12}" srcOrd="3" destOrd="0" presId="urn:microsoft.com/office/officeart/2009/3/layout/RandomtoResultProcess"/>
    <dgm:cxn modelId="{03224061-0A8B-48A1-9E64-BDD38A787130}" type="presParOf" srcId="{CCABDC21-6DA2-4E81-9162-F68F966DB3AD}" destId="{6E6224F4-0ABE-40BD-B252-BBBFEFE1960B}" srcOrd="4" destOrd="0" presId="urn:microsoft.com/office/officeart/2009/3/layout/RandomtoResultProcess"/>
    <dgm:cxn modelId="{0FBCFB46-30F8-4B14-8D4A-14C85DB5646F}" type="presParOf" srcId="{CCABDC21-6DA2-4E81-9162-F68F966DB3AD}" destId="{49375FA9-E6A3-47BB-84A8-EF8F35E9B552}" srcOrd="5" destOrd="0" presId="urn:microsoft.com/office/officeart/2009/3/layout/RandomtoResultProcess"/>
    <dgm:cxn modelId="{F149491A-4053-4198-8DE3-CFA010471D7D}" type="presParOf" srcId="{CCABDC21-6DA2-4E81-9162-F68F966DB3AD}" destId="{75C8D2F4-B9E4-4813-8D95-5AD8F10CB5CB}" srcOrd="6" destOrd="0" presId="urn:microsoft.com/office/officeart/2009/3/layout/RandomtoResultProcess"/>
    <dgm:cxn modelId="{FD758E49-AB13-4EAA-A2BA-A2386AB2003F}" type="presParOf" srcId="{CCABDC21-6DA2-4E81-9162-F68F966DB3AD}" destId="{61ADF8C2-E316-4CAF-939C-8FC80BA9CD6D}" srcOrd="7" destOrd="0" presId="urn:microsoft.com/office/officeart/2009/3/layout/RandomtoResultProcess"/>
    <dgm:cxn modelId="{9BC7288F-32BC-4528-A15D-80823D1163BF}" type="presParOf" srcId="{CCABDC21-6DA2-4E81-9162-F68F966DB3AD}" destId="{6E17273E-F1C5-48FC-AC1F-D7AB29F7E8DC}" srcOrd="8" destOrd="0" presId="urn:microsoft.com/office/officeart/2009/3/layout/RandomtoResultProcess"/>
    <dgm:cxn modelId="{32B52D97-3FAF-4F1A-A8E9-47FE6340ECD9}" type="presParOf" srcId="{CCABDC21-6DA2-4E81-9162-F68F966DB3AD}" destId="{A8DB25AA-D447-4813-91BC-240F09EFA53A}" srcOrd="9" destOrd="0" presId="urn:microsoft.com/office/officeart/2009/3/layout/RandomtoResultProcess"/>
    <dgm:cxn modelId="{22E3E1F1-5ACB-49EE-9306-F0AA866A0445}" type="presParOf" srcId="{CCABDC21-6DA2-4E81-9162-F68F966DB3AD}" destId="{2592892E-8728-4DC1-8D41-96AF716A64DA}" srcOrd="10" destOrd="0" presId="urn:microsoft.com/office/officeart/2009/3/layout/RandomtoResultProcess"/>
    <dgm:cxn modelId="{0E14FFF0-A275-49B9-8EE4-390A0E6B0F53}" type="presParOf" srcId="{CCABDC21-6DA2-4E81-9162-F68F966DB3AD}" destId="{84129789-E51B-486B-90AB-AACD85FD4D02}" srcOrd="11" destOrd="0" presId="urn:microsoft.com/office/officeart/2009/3/layout/RandomtoResultProcess"/>
    <dgm:cxn modelId="{91530219-7465-47D2-876F-8704DB0BF0F1}" type="presParOf" srcId="{CCABDC21-6DA2-4E81-9162-F68F966DB3AD}" destId="{3A5E0BEA-7F19-4865-BC2D-B532094D281F}" srcOrd="12" destOrd="0" presId="urn:microsoft.com/office/officeart/2009/3/layout/RandomtoResultProcess"/>
    <dgm:cxn modelId="{848D5865-67DE-4959-B859-6D522C084813}" type="presParOf" srcId="{CCABDC21-6DA2-4E81-9162-F68F966DB3AD}" destId="{9996FAFE-DB73-4BC6-B0B2-11C604E6233C}" srcOrd="13" destOrd="0" presId="urn:microsoft.com/office/officeart/2009/3/layout/RandomtoResultProcess"/>
    <dgm:cxn modelId="{DC3052BE-0C15-4CFF-B507-AE02607EEFB1}" type="presParOf" srcId="{CCABDC21-6DA2-4E81-9162-F68F966DB3AD}" destId="{9BD3099D-4F89-4DF5-9512-404D70DEB8E8}" srcOrd="14" destOrd="0" presId="urn:microsoft.com/office/officeart/2009/3/layout/RandomtoResultProcess"/>
    <dgm:cxn modelId="{255AC542-E3F2-4130-89B6-F2FC0EFBCBD0}" type="presParOf" srcId="{CCABDC21-6DA2-4E81-9162-F68F966DB3AD}" destId="{ED83FA60-C10E-4590-BA5F-5A89A4AAA1F5}" srcOrd="15" destOrd="0" presId="urn:microsoft.com/office/officeart/2009/3/layout/RandomtoResultProcess"/>
    <dgm:cxn modelId="{5AB05EA3-8E2B-42EC-BC2D-A511CEB35519}" type="presParOf" srcId="{CCABDC21-6DA2-4E81-9162-F68F966DB3AD}" destId="{034FFC73-3A7B-4FF4-A33F-AE53D7FAE6E3}" srcOrd="16" destOrd="0" presId="urn:microsoft.com/office/officeart/2009/3/layout/RandomtoResultProcess"/>
    <dgm:cxn modelId="{D3BFDA98-1EFA-462B-BE10-A69BC531A16B}" type="presParOf" srcId="{CCABDC21-6DA2-4E81-9162-F68F966DB3AD}" destId="{24E54922-869A-403F-BBD6-CFAEA286D0FB}" srcOrd="17" destOrd="0" presId="urn:microsoft.com/office/officeart/2009/3/layout/RandomtoResultProcess"/>
    <dgm:cxn modelId="{9596D468-C549-4521-9B20-EA043B0A49A6}" type="presParOf" srcId="{CCABDC21-6DA2-4E81-9162-F68F966DB3AD}" destId="{08125920-AC44-4852-8556-324611B918C2}" srcOrd="18" destOrd="0" presId="urn:microsoft.com/office/officeart/2009/3/layout/RandomtoResultProcess"/>
    <dgm:cxn modelId="{4AE27DF2-6F7E-43E3-A2FD-68A1C6020017}" type="presParOf" srcId="{CCABDC21-6DA2-4E81-9162-F68F966DB3AD}" destId="{71F249B2-1DEF-4314-ABBF-FBCBDD73438B}" srcOrd="19" destOrd="0" presId="urn:microsoft.com/office/officeart/2009/3/layout/RandomtoResultProcess"/>
    <dgm:cxn modelId="{9017C609-6BBA-4CC4-8E71-C3B793A61831}" type="presParOf" srcId="{810E6474-06A4-4A41-92F7-6156642AD1E9}" destId="{37D7E4DC-9AA8-4CED-9F8C-51B5C428326E}" srcOrd="1" destOrd="0" presId="urn:microsoft.com/office/officeart/2009/3/layout/RandomtoResultProcess"/>
    <dgm:cxn modelId="{FCD72A75-1D81-42DF-AF9D-983C195F1D1E}" type="presParOf" srcId="{37D7E4DC-9AA8-4CED-9F8C-51B5C428326E}" destId="{3FD8FC33-FC5A-4068-9F32-A8D44F5E7F24}" srcOrd="0" destOrd="0" presId="urn:microsoft.com/office/officeart/2009/3/layout/RandomtoResultProcess"/>
    <dgm:cxn modelId="{DEEBDF4E-D4DE-488D-8169-013946EDBFBB}" type="presParOf" srcId="{37D7E4DC-9AA8-4CED-9F8C-51B5C428326E}" destId="{C7AF1541-1000-43E4-A5B0-58F926F5C5FC}" srcOrd="1" destOrd="0" presId="urn:microsoft.com/office/officeart/2009/3/layout/RandomtoResultProcess"/>
    <dgm:cxn modelId="{421353AE-E3B1-4BFB-93A0-D48237EB381D}" type="presParOf" srcId="{810E6474-06A4-4A41-92F7-6156642AD1E9}" destId="{AB53B814-FED2-46B1-BDC2-FF0FB632DEC0}" srcOrd="2" destOrd="0" presId="urn:microsoft.com/office/officeart/2009/3/layout/RandomtoResultProcess"/>
    <dgm:cxn modelId="{3E74B510-63E1-45E7-8ED9-5A7593367C0C}" type="presParOf" srcId="{810E6474-06A4-4A41-92F7-6156642AD1E9}" destId="{DA664730-6AAD-42C7-BCD2-943E0753C88F}" srcOrd="3" destOrd="0" presId="urn:microsoft.com/office/officeart/2009/3/layout/RandomtoResultProcess"/>
    <dgm:cxn modelId="{C8B9B455-DF87-4260-B687-F76C38915F9C}" type="presParOf" srcId="{DA664730-6AAD-42C7-BCD2-943E0753C88F}" destId="{BC3A639E-5EE3-41B8-8DCC-E63FD6CF234B}" srcOrd="0" destOrd="0" presId="urn:microsoft.com/office/officeart/2009/3/layout/RandomtoResultProcess"/>
    <dgm:cxn modelId="{BB135665-E894-497D-AEC7-CDF89434B699}" type="presParOf" srcId="{DA664730-6AAD-42C7-BCD2-943E0753C88F}" destId="{713A2665-8969-4023-8E46-594BF0BC035C}" srcOrd="1" destOrd="0" presId="urn:microsoft.com/office/officeart/2009/3/layout/RandomtoResultProcess"/>
    <dgm:cxn modelId="{C3F166F4-146B-4A60-9E58-937C7E250800}" type="presParOf" srcId="{810E6474-06A4-4A41-92F7-6156642AD1E9}" destId="{2448446C-FDEC-4FD3-B74E-B5E7AAF2FBEA}" srcOrd="4" destOrd="0" presId="urn:microsoft.com/office/officeart/2009/3/layout/RandomtoResultProcess"/>
    <dgm:cxn modelId="{71BB7EE6-A420-4B50-8EBF-B710CC2E2AB3}" type="presParOf" srcId="{2448446C-FDEC-4FD3-B74E-B5E7AAF2FBEA}" destId="{789F7DDD-0B7F-4A9B-8CF6-CEF69E0D530C}" srcOrd="0" destOrd="0" presId="urn:microsoft.com/office/officeart/2009/3/layout/RandomtoResultProcess"/>
    <dgm:cxn modelId="{246E161A-56B2-4C6F-B794-250755EC1156}" type="presParOf" srcId="{2448446C-FDEC-4FD3-B74E-B5E7AAF2FBEA}" destId="{2F9D6962-14E1-4D8D-8EBD-E1DD8D284E8D}" srcOrd="1" destOrd="0" presId="urn:microsoft.com/office/officeart/2009/3/layout/RandomtoResultProcess"/>
    <dgm:cxn modelId="{E938055A-97FE-4D62-89A8-91458C186252}" type="presParOf" srcId="{2448446C-FDEC-4FD3-B74E-B5E7AAF2FBEA}" destId="{A471CD75-9C45-469E-A406-23D39D2F7204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179A2-B77A-4323-9906-4151C114C8C5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банковский счет</a:t>
          </a:r>
        </a:p>
        <a:p>
          <a:r>
            <a:rPr lang="ru-RU" b="1" dirty="0" smtClean="0">
              <a:solidFill>
                <a:schemeClr val="tx1"/>
              </a:solidFill>
            </a:rPr>
            <a:t>№30101 (УФК 1)</a:t>
          </a:r>
          <a:endParaRPr lang="ru-RU" b="1" dirty="0">
            <a:solidFill>
              <a:schemeClr val="tx1"/>
            </a:solidFill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202CD80-8757-4B04-A1B8-46E113597393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казначейский счет</a:t>
          </a:r>
          <a:endParaRPr lang="ru-RU" b="1" dirty="0">
            <a:solidFill>
              <a:schemeClr val="tx1"/>
            </a:solidFill>
          </a:endParaRPr>
        </a:p>
      </dgm:t>
    </dgm:pt>
    <dgm:pt modelId="{EFD0C3D8-70ED-4645-B396-C13ACD9C4081}" type="par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9F3859D-7638-45BF-8986-42D0D7B4E7E6}" type="sib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A14EF18-A40D-437E-9D53-722907BF52AC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казначейский счет</a:t>
          </a:r>
          <a:endParaRPr lang="ru-RU" b="1" dirty="0">
            <a:solidFill>
              <a:schemeClr val="tx1"/>
            </a:solidFill>
          </a:endParaRPr>
        </a:p>
      </dgm:t>
    </dgm:pt>
    <dgm:pt modelId="{DE25AC23-D9CF-474C-88C6-5FC4533B0F2E}" type="parTrans" cxnId="{0DAF80D0-B06E-4473-8FB2-8A72DA6ECA6F}">
      <dgm:prSet/>
      <dgm:spPr/>
      <dgm:t>
        <a:bodyPr/>
        <a:lstStyle/>
        <a:p>
          <a:endParaRPr lang="ru-RU"/>
        </a:p>
      </dgm:t>
    </dgm:pt>
    <dgm:pt modelId="{69ED31B3-C7C5-417B-BB63-209600AEA184}" type="sibTrans" cxnId="{0DAF80D0-B06E-4473-8FB2-8A72DA6ECA6F}">
      <dgm:prSet/>
      <dgm:spPr/>
      <dgm:t>
        <a:bodyPr/>
        <a:lstStyle/>
        <a:p>
          <a:endParaRPr lang="ru-RU"/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</dgm:pt>
    <dgm:pt modelId="{CE5A2062-0ED4-4ECF-9E99-327DC2D06135}" type="pres">
      <dgm:prSet presAssocID="{17B179A2-B77A-4323-9906-4151C114C8C5}" presName="rootComposite1" presStyleCnt="0"/>
      <dgm:spPr/>
    </dgm:pt>
    <dgm:pt modelId="{D8D88ABC-EBB5-4B9D-B596-C1DDD86A05A8}" type="pres">
      <dgm:prSet presAssocID="{17B179A2-B77A-4323-9906-4151C114C8C5}" presName="rootText1" presStyleLbl="node0" presStyleIdx="0" presStyleCnt="1" custLinFactNeighborY="-946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</dgm:pt>
    <dgm:pt modelId="{1C2C8E54-EDDB-4AE3-84CD-7F88EFC6A16C}" type="pres">
      <dgm:prSet presAssocID="{EFD0C3D8-70ED-4645-B396-C13ACD9C408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487503D-B65F-4586-83AC-B0BE08137247}" type="pres">
      <dgm:prSet presAssocID="{A202CD80-8757-4B04-A1B8-46E113597393}" presName="hierRoot2" presStyleCnt="0">
        <dgm:presLayoutVars>
          <dgm:hierBranch val="init"/>
        </dgm:presLayoutVars>
      </dgm:prSet>
      <dgm:spPr/>
    </dgm:pt>
    <dgm:pt modelId="{38C06F05-5605-4019-8CC8-7277B2A7B300}" type="pres">
      <dgm:prSet presAssocID="{A202CD80-8757-4B04-A1B8-46E113597393}" presName="rootComposite" presStyleCnt="0"/>
      <dgm:spPr/>
    </dgm:pt>
    <dgm:pt modelId="{92EA33E6-EE57-4ECD-B1CD-A52B45547767}" type="pres">
      <dgm:prSet presAssocID="{A202CD80-8757-4B04-A1B8-46E113597393}" presName="rootText" presStyleLbl="node2" presStyleIdx="0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AEB32-A890-4576-B58B-EC615FE85473}" type="pres">
      <dgm:prSet presAssocID="{A202CD80-8757-4B04-A1B8-46E11359739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071ABC-1281-400B-8E1D-D77AB7037702}" type="pres">
      <dgm:prSet presAssocID="{A202CD80-8757-4B04-A1B8-46E113597393}" presName="hierChild4" presStyleCnt="0"/>
      <dgm:spPr/>
    </dgm:pt>
    <dgm:pt modelId="{3447533C-32A2-400A-A04F-D87C2DDAB2B2}" type="pres">
      <dgm:prSet presAssocID="{A202CD80-8757-4B04-A1B8-46E113597393}" presName="hierChild5" presStyleCnt="0"/>
      <dgm:spPr/>
    </dgm:pt>
    <dgm:pt modelId="{6B77E566-9315-4E30-A0F2-611E43D2C7CC}" type="pres">
      <dgm:prSet presAssocID="{DE25AC23-D9CF-474C-88C6-5FC4533B0F2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DDC376D-CFEE-4277-9B00-F2C5EFB9ED30}" type="pres">
      <dgm:prSet presAssocID="{EA14EF18-A40D-437E-9D53-722907BF52AC}" presName="hierRoot2" presStyleCnt="0">
        <dgm:presLayoutVars>
          <dgm:hierBranch val="init"/>
        </dgm:presLayoutVars>
      </dgm:prSet>
      <dgm:spPr/>
    </dgm:pt>
    <dgm:pt modelId="{0C93A634-FCAE-4589-9DA8-99AF20BE4C65}" type="pres">
      <dgm:prSet presAssocID="{EA14EF18-A40D-437E-9D53-722907BF52AC}" presName="rootComposite" presStyleCnt="0"/>
      <dgm:spPr/>
    </dgm:pt>
    <dgm:pt modelId="{27860D21-85B8-411E-8E41-7E70C3EBD2CC}" type="pres">
      <dgm:prSet presAssocID="{EA14EF18-A40D-437E-9D53-722907BF52AC}" presName="rootText" presStyleLbl="node2" presStyleIdx="1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AC8F99-983A-45B7-BA7F-242C326CF110}" type="pres">
      <dgm:prSet presAssocID="{EA14EF18-A40D-437E-9D53-722907BF52AC}" presName="rootConnector" presStyleLbl="node2" presStyleIdx="1" presStyleCnt="2"/>
      <dgm:spPr/>
      <dgm:t>
        <a:bodyPr/>
        <a:lstStyle/>
        <a:p>
          <a:endParaRPr lang="ru-RU"/>
        </a:p>
      </dgm:t>
    </dgm:pt>
    <dgm:pt modelId="{C4BF6988-DDD2-4E37-B20F-6F067629EA3F}" type="pres">
      <dgm:prSet presAssocID="{EA14EF18-A40D-437E-9D53-722907BF52AC}" presName="hierChild4" presStyleCnt="0"/>
      <dgm:spPr/>
    </dgm:pt>
    <dgm:pt modelId="{0F04C65D-EA4C-4B4C-802F-735A5CB4BD52}" type="pres">
      <dgm:prSet presAssocID="{EA14EF18-A40D-437E-9D53-722907BF52AC}" presName="hierChild5" presStyleCnt="0"/>
      <dgm:spPr/>
    </dgm:pt>
    <dgm:pt modelId="{743407D6-C5B7-4B6E-BD4F-69D3BF48957E}" type="pres">
      <dgm:prSet presAssocID="{17B179A2-B77A-4323-9906-4151C114C8C5}" presName="hierChild3" presStyleCnt="0"/>
      <dgm:spPr/>
    </dgm:pt>
  </dgm:ptLst>
  <dgm:cxnLst>
    <dgm:cxn modelId="{BCB2CBB0-8B3E-4569-97A4-4D48DAF69DB6}" type="presOf" srcId="{17B179A2-B77A-4323-9906-4151C114C8C5}" destId="{D8D88ABC-EBB5-4B9D-B596-C1DDD86A05A8}" srcOrd="0" destOrd="0" presId="urn:microsoft.com/office/officeart/2005/8/layout/orgChart1"/>
    <dgm:cxn modelId="{B2830007-ECCD-4C9A-A13F-5735769E9C31}" type="presOf" srcId="{EA14EF18-A40D-437E-9D53-722907BF52AC}" destId="{27860D21-85B8-411E-8E41-7E70C3EBD2CC}" srcOrd="0" destOrd="0" presId="urn:microsoft.com/office/officeart/2005/8/layout/orgChart1"/>
    <dgm:cxn modelId="{6525D3BA-60F4-4558-934C-CEFF9B94BD4C}" type="presOf" srcId="{DE25AC23-D9CF-474C-88C6-5FC4533B0F2E}" destId="{6B77E566-9315-4E30-A0F2-611E43D2C7CC}" srcOrd="0" destOrd="0" presId="urn:microsoft.com/office/officeart/2005/8/layout/orgChart1"/>
    <dgm:cxn modelId="{AB49F750-7B66-4743-BFB4-423D60E1D85F}" type="presOf" srcId="{EA14EF18-A40D-437E-9D53-722907BF52AC}" destId="{32AC8F99-983A-45B7-BA7F-242C326CF110}" srcOrd="1" destOrd="0" presId="urn:microsoft.com/office/officeart/2005/8/layout/orgChart1"/>
    <dgm:cxn modelId="{9E41DE5D-CC82-4B55-8208-8E00CA4AA8DD}" type="presOf" srcId="{A202CD80-8757-4B04-A1B8-46E113597393}" destId="{92EA33E6-EE57-4ECD-B1CD-A52B45547767}" srcOrd="0" destOrd="0" presId="urn:microsoft.com/office/officeart/2005/8/layout/orgChart1"/>
    <dgm:cxn modelId="{592EA40E-1F9B-4569-9652-106D9EAE06A3}" srcId="{17B179A2-B77A-4323-9906-4151C114C8C5}" destId="{A202CD80-8757-4B04-A1B8-46E113597393}" srcOrd="0" destOrd="0" parTransId="{EFD0C3D8-70ED-4645-B396-C13ACD9C4081}" sibTransId="{D9F3859D-7638-45BF-8986-42D0D7B4E7E6}"/>
    <dgm:cxn modelId="{DE23BDFA-70C9-4AF9-B500-3EB4C91C861A}" type="presOf" srcId="{C2D76388-3E07-4F11-9902-89BCEAEC9B4E}" destId="{CA62E11A-32AD-483C-9275-82B5FB2536D3}" srcOrd="0" destOrd="0" presId="urn:microsoft.com/office/officeart/2005/8/layout/orgChart1"/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0DAF80D0-B06E-4473-8FB2-8A72DA6ECA6F}" srcId="{17B179A2-B77A-4323-9906-4151C114C8C5}" destId="{EA14EF18-A40D-437E-9D53-722907BF52AC}" srcOrd="1" destOrd="0" parTransId="{DE25AC23-D9CF-474C-88C6-5FC4533B0F2E}" sibTransId="{69ED31B3-C7C5-417B-BB63-209600AEA184}"/>
    <dgm:cxn modelId="{ABFC2E21-9D47-4843-913E-6DF9D223BB24}" type="presOf" srcId="{EFD0C3D8-70ED-4645-B396-C13ACD9C4081}" destId="{1C2C8E54-EDDB-4AE3-84CD-7F88EFC6A16C}" srcOrd="0" destOrd="0" presId="urn:microsoft.com/office/officeart/2005/8/layout/orgChart1"/>
    <dgm:cxn modelId="{25D77C7B-61DF-4782-BD83-A5109038A16A}" type="presOf" srcId="{17B179A2-B77A-4323-9906-4151C114C8C5}" destId="{DAAB42F8-C106-4079-A72B-25760DC39ECF}" srcOrd="1" destOrd="0" presId="urn:microsoft.com/office/officeart/2005/8/layout/orgChart1"/>
    <dgm:cxn modelId="{8E04B1A4-149B-4973-8A65-2EE9DF71C3B4}" type="presOf" srcId="{A202CD80-8757-4B04-A1B8-46E113597393}" destId="{411AEB32-A890-4576-B58B-EC615FE85473}" srcOrd="1" destOrd="0" presId="urn:microsoft.com/office/officeart/2005/8/layout/orgChart1"/>
    <dgm:cxn modelId="{4418A221-8526-4C14-A408-99FE3A3B13C9}" type="presParOf" srcId="{CA62E11A-32AD-483C-9275-82B5FB2536D3}" destId="{0374AB01-A370-4A2B-9FD0-2BD60A82189B}" srcOrd="0" destOrd="0" presId="urn:microsoft.com/office/officeart/2005/8/layout/orgChart1"/>
    <dgm:cxn modelId="{6829699D-10EE-488A-B7CE-9C8C8F68FE83}" type="presParOf" srcId="{0374AB01-A370-4A2B-9FD0-2BD60A82189B}" destId="{CE5A2062-0ED4-4ECF-9E99-327DC2D06135}" srcOrd="0" destOrd="0" presId="urn:microsoft.com/office/officeart/2005/8/layout/orgChart1"/>
    <dgm:cxn modelId="{4CE0A58C-256B-45F8-93CE-924586F407B5}" type="presParOf" srcId="{CE5A2062-0ED4-4ECF-9E99-327DC2D06135}" destId="{D8D88ABC-EBB5-4B9D-B596-C1DDD86A05A8}" srcOrd="0" destOrd="0" presId="urn:microsoft.com/office/officeart/2005/8/layout/orgChart1"/>
    <dgm:cxn modelId="{4259F53B-4BA0-41FF-9D5C-7340439E0E89}" type="presParOf" srcId="{CE5A2062-0ED4-4ECF-9E99-327DC2D06135}" destId="{DAAB42F8-C106-4079-A72B-25760DC39ECF}" srcOrd="1" destOrd="0" presId="urn:microsoft.com/office/officeart/2005/8/layout/orgChart1"/>
    <dgm:cxn modelId="{289E8933-728E-41EE-ADF6-0681A1EC54E8}" type="presParOf" srcId="{0374AB01-A370-4A2B-9FD0-2BD60A82189B}" destId="{65D141C1-1DB3-4BDB-8E57-F44DBC4A1470}" srcOrd="1" destOrd="0" presId="urn:microsoft.com/office/officeart/2005/8/layout/orgChart1"/>
    <dgm:cxn modelId="{BE68B1E4-23C8-4636-B1C6-C466EDDE672F}" type="presParOf" srcId="{65D141C1-1DB3-4BDB-8E57-F44DBC4A1470}" destId="{1C2C8E54-EDDB-4AE3-84CD-7F88EFC6A16C}" srcOrd="0" destOrd="0" presId="urn:microsoft.com/office/officeart/2005/8/layout/orgChart1"/>
    <dgm:cxn modelId="{B9495B49-1412-4D41-A01C-2B86574AA839}" type="presParOf" srcId="{65D141C1-1DB3-4BDB-8E57-F44DBC4A1470}" destId="{3487503D-B65F-4586-83AC-B0BE08137247}" srcOrd="1" destOrd="0" presId="urn:microsoft.com/office/officeart/2005/8/layout/orgChart1"/>
    <dgm:cxn modelId="{B67DEC4B-F752-4045-8EF1-966CF7398526}" type="presParOf" srcId="{3487503D-B65F-4586-83AC-B0BE08137247}" destId="{38C06F05-5605-4019-8CC8-7277B2A7B300}" srcOrd="0" destOrd="0" presId="urn:microsoft.com/office/officeart/2005/8/layout/orgChart1"/>
    <dgm:cxn modelId="{59760886-9160-41F2-B518-38CB8A8585C7}" type="presParOf" srcId="{38C06F05-5605-4019-8CC8-7277B2A7B300}" destId="{92EA33E6-EE57-4ECD-B1CD-A52B45547767}" srcOrd="0" destOrd="0" presId="urn:microsoft.com/office/officeart/2005/8/layout/orgChart1"/>
    <dgm:cxn modelId="{3019306A-47DE-406A-B9CB-8E61040823F3}" type="presParOf" srcId="{38C06F05-5605-4019-8CC8-7277B2A7B300}" destId="{411AEB32-A890-4576-B58B-EC615FE85473}" srcOrd="1" destOrd="0" presId="urn:microsoft.com/office/officeart/2005/8/layout/orgChart1"/>
    <dgm:cxn modelId="{1EC21DED-6523-40A1-BE3B-7669755D4471}" type="presParOf" srcId="{3487503D-B65F-4586-83AC-B0BE08137247}" destId="{91071ABC-1281-400B-8E1D-D77AB7037702}" srcOrd="1" destOrd="0" presId="urn:microsoft.com/office/officeart/2005/8/layout/orgChart1"/>
    <dgm:cxn modelId="{287BFE63-E1FE-40A9-8381-A245BCE8E26D}" type="presParOf" srcId="{3487503D-B65F-4586-83AC-B0BE08137247}" destId="{3447533C-32A2-400A-A04F-D87C2DDAB2B2}" srcOrd="2" destOrd="0" presId="urn:microsoft.com/office/officeart/2005/8/layout/orgChart1"/>
    <dgm:cxn modelId="{7633EB9C-B592-4CE2-9565-38402E3CECF4}" type="presParOf" srcId="{65D141C1-1DB3-4BDB-8E57-F44DBC4A1470}" destId="{6B77E566-9315-4E30-A0F2-611E43D2C7CC}" srcOrd="2" destOrd="0" presId="urn:microsoft.com/office/officeart/2005/8/layout/orgChart1"/>
    <dgm:cxn modelId="{733474FF-09B6-4F9D-AA33-8E26B6F214BD}" type="presParOf" srcId="{65D141C1-1DB3-4BDB-8E57-F44DBC4A1470}" destId="{0DDC376D-CFEE-4277-9B00-F2C5EFB9ED30}" srcOrd="3" destOrd="0" presId="urn:microsoft.com/office/officeart/2005/8/layout/orgChart1"/>
    <dgm:cxn modelId="{38A2204A-8325-44AB-A5CC-E8C47D2AFDC8}" type="presParOf" srcId="{0DDC376D-CFEE-4277-9B00-F2C5EFB9ED30}" destId="{0C93A634-FCAE-4589-9DA8-99AF20BE4C65}" srcOrd="0" destOrd="0" presId="urn:microsoft.com/office/officeart/2005/8/layout/orgChart1"/>
    <dgm:cxn modelId="{AEE4BAA6-E244-4619-841D-9C355CBEC3D0}" type="presParOf" srcId="{0C93A634-FCAE-4589-9DA8-99AF20BE4C65}" destId="{27860D21-85B8-411E-8E41-7E70C3EBD2CC}" srcOrd="0" destOrd="0" presId="urn:microsoft.com/office/officeart/2005/8/layout/orgChart1"/>
    <dgm:cxn modelId="{2430E29B-04B4-4645-97E9-7F8CC7365300}" type="presParOf" srcId="{0C93A634-FCAE-4589-9DA8-99AF20BE4C65}" destId="{32AC8F99-983A-45B7-BA7F-242C326CF110}" srcOrd="1" destOrd="0" presId="urn:microsoft.com/office/officeart/2005/8/layout/orgChart1"/>
    <dgm:cxn modelId="{A45EEF59-2FE8-4FA9-B3A9-413DA5992B2D}" type="presParOf" srcId="{0DDC376D-CFEE-4277-9B00-F2C5EFB9ED30}" destId="{C4BF6988-DDD2-4E37-B20F-6F067629EA3F}" srcOrd="1" destOrd="0" presId="urn:microsoft.com/office/officeart/2005/8/layout/orgChart1"/>
    <dgm:cxn modelId="{D8F26383-48E7-4DD7-AD65-6364A80F489F}" type="presParOf" srcId="{0DDC376D-CFEE-4277-9B00-F2C5EFB9ED30}" destId="{0F04C65D-EA4C-4B4C-802F-735A5CB4BD52}" srcOrd="2" destOrd="0" presId="urn:microsoft.com/office/officeart/2005/8/layout/orgChart1"/>
    <dgm:cxn modelId="{A4340CB7-06D7-4F26-ABD4-C009145256F6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179A2-B77A-4323-9906-4151C114C8C5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банковский счет</a:t>
          </a:r>
        </a:p>
        <a:p>
          <a:r>
            <a:rPr lang="ru-RU" b="1" dirty="0" smtClean="0">
              <a:solidFill>
                <a:schemeClr val="tx1"/>
              </a:solidFill>
            </a:rPr>
            <a:t>№30101 (УФК 2)</a:t>
          </a:r>
          <a:endParaRPr lang="ru-RU" b="1" dirty="0">
            <a:solidFill>
              <a:schemeClr val="tx1"/>
            </a:solidFill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202CD80-8757-4B04-A1B8-46E113597393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казначейский счет</a:t>
          </a:r>
          <a:endParaRPr lang="ru-RU" b="1" dirty="0">
            <a:solidFill>
              <a:schemeClr val="tx1"/>
            </a:solidFill>
          </a:endParaRPr>
        </a:p>
      </dgm:t>
    </dgm:pt>
    <dgm:pt modelId="{EFD0C3D8-70ED-4645-B396-C13ACD9C4081}" type="par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9F3859D-7638-45BF-8986-42D0D7B4E7E6}" type="sib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A14EF18-A40D-437E-9D53-722907BF52AC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казначейский счет</a:t>
          </a:r>
          <a:endParaRPr lang="ru-RU" b="1" dirty="0">
            <a:solidFill>
              <a:schemeClr val="tx1"/>
            </a:solidFill>
          </a:endParaRPr>
        </a:p>
      </dgm:t>
    </dgm:pt>
    <dgm:pt modelId="{DE25AC23-D9CF-474C-88C6-5FC4533B0F2E}" type="parTrans" cxnId="{0DAF80D0-B06E-4473-8FB2-8A72DA6ECA6F}">
      <dgm:prSet/>
      <dgm:spPr/>
      <dgm:t>
        <a:bodyPr/>
        <a:lstStyle/>
        <a:p>
          <a:endParaRPr lang="ru-RU"/>
        </a:p>
      </dgm:t>
    </dgm:pt>
    <dgm:pt modelId="{69ED31B3-C7C5-417B-BB63-209600AEA184}" type="sibTrans" cxnId="{0DAF80D0-B06E-4473-8FB2-8A72DA6ECA6F}">
      <dgm:prSet/>
      <dgm:spPr/>
      <dgm:t>
        <a:bodyPr/>
        <a:lstStyle/>
        <a:p>
          <a:endParaRPr lang="ru-RU"/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</dgm:pt>
    <dgm:pt modelId="{CE5A2062-0ED4-4ECF-9E99-327DC2D06135}" type="pres">
      <dgm:prSet presAssocID="{17B179A2-B77A-4323-9906-4151C114C8C5}" presName="rootComposite1" presStyleCnt="0"/>
      <dgm:spPr/>
    </dgm:pt>
    <dgm:pt modelId="{D8D88ABC-EBB5-4B9D-B596-C1DDD86A05A8}" type="pres">
      <dgm:prSet presAssocID="{17B179A2-B77A-4323-9906-4151C114C8C5}" presName="rootText1" presStyleLbl="node0" presStyleIdx="0" presStyleCnt="1" custLinFactNeighborY="-946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</dgm:pt>
    <dgm:pt modelId="{1C2C8E54-EDDB-4AE3-84CD-7F88EFC6A16C}" type="pres">
      <dgm:prSet presAssocID="{EFD0C3D8-70ED-4645-B396-C13ACD9C408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487503D-B65F-4586-83AC-B0BE08137247}" type="pres">
      <dgm:prSet presAssocID="{A202CD80-8757-4B04-A1B8-46E113597393}" presName="hierRoot2" presStyleCnt="0">
        <dgm:presLayoutVars>
          <dgm:hierBranch val="init"/>
        </dgm:presLayoutVars>
      </dgm:prSet>
      <dgm:spPr/>
    </dgm:pt>
    <dgm:pt modelId="{38C06F05-5605-4019-8CC8-7277B2A7B300}" type="pres">
      <dgm:prSet presAssocID="{A202CD80-8757-4B04-A1B8-46E113597393}" presName="rootComposite" presStyleCnt="0"/>
      <dgm:spPr/>
    </dgm:pt>
    <dgm:pt modelId="{92EA33E6-EE57-4ECD-B1CD-A52B45547767}" type="pres">
      <dgm:prSet presAssocID="{A202CD80-8757-4B04-A1B8-46E113597393}" presName="rootText" presStyleLbl="node2" presStyleIdx="0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AEB32-A890-4576-B58B-EC615FE85473}" type="pres">
      <dgm:prSet presAssocID="{A202CD80-8757-4B04-A1B8-46E11359739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071ABC-1281-400B-8E1D-D77AB7037702}" type="pres">
      <dgm:prSet presAssocID="{A202CD80-8757-4B04-A1B8-46E113597393}" presName="hierChild4" presStyleCnt="0"/>
      <dgm:spPr/>
    </dgm:pt>
    <dgm:pt modelId="{3447533C-32A2-400A-A04F-D87C2DDAB2B2}" type="pres">
      <dgm:prSet presAssocID="{A202CD80-8757-4B04-A1B8-46E113597393}" presName="hierChild5" presStyleCnt="0"/>
      <dgm:spPr/>
    </dgm:pt>
    <dgm:pt modelId="{6B77E566-9315-4E30-A0F2-611E43D2C7CC}" type="pres">
      <dgm:prSet presAssocID="{DE25AC23-D9CF-474C-88C6-5FC4533B0F2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DDC376D-CFEE-4277-9B00-F2C5EFB9ED30}" type="pres">
      <dgm:prSet presAssocID="{EA14EF18-A40D-437E-9D53-722907BF52AC}" presName="hierRoot2" presStyleCnt="0">
        <dgm:presLayoutVars>
          <dgm:hierBranch val="init"/>
        </dgm:presLayoutVars>
      </dgm:prSet>
      <dgm:spPr/>
    </dgm:pt>
    <dgm:pt modelId="{0C93A634-FCAE-4589-9DA8-99AF20BE4C65}" type="pres">
      <dgm:prSet presAssocID="{EA14EF18-A40D-437E-9D53-722907BF52AC}" presName="rootComposite" presStyleCnt="0"/>
      <dgm:spPr/>
    </dgm:pt>
    <dgm:pt modelId="{27860D21-85B8-411E-8E41-7E70C3EBD2CC}" type="pres">
      <dgm:prSet presAssocID="{EA14EF18-A40D-437E-9D53-722907BF52AC}" presName="rootText" presStyleLbl="node2" presStyleIdx="1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AC8F99-983A-45B7-BA7F-242C326CF110}" type="pres">
      <dgm:prSet presAssocID="{EA14EF18-A40D-437E-9D53-722907BF52AC}" presName="rootConnector" presStyleLbl="node2" presStyleIdx="1" presStyleCnt="2"/>
      <dgm:spPr/>
      <dgm:t>
        <a:bodyPr/>
        <a:lstStyle/>
        <a:p>
          <a:endParaRPr lang="ru-RU"/>
        </a:p>
      </dgm:t>
    </dgm:pt>
    <dgm:pt modelId="{C4BF6988-DDD2-4E37-B20F-6F067629EA3F}" type="pres">
      <dgm:prSet presAssocID="{EA14EF18-A40D-437E-9D53-722907BF52AC}" presName="hierChild4" presStyleCnt="0"/>
      <dgm:spPr/>
    </dgm:pt>
    <dgm:pt modelId="{0F04C65D-EA4C-4B4C-802F-735A5CB4BD52}" type="pres">
      <dgm:prSet presAssocID="{EA14EF18-A40D-437E-9D53-722907BF52AC}" presName="hierChild5" presStyleCnt="0"/>
      <dgm:spPr/>
    </dgm:pt>
    <dgm:pt modelId="{743407D6-C5B7-4B6E-BD4F-69D3BF48957E}" type="pres">
      <dgm:prSet presAssocID="{17B179A2-B77A-4323-9906-4151C114C8C5}" presName="hierChild3" presStyleCnt="0"/>
      <dgm:spPr/>
    </dgm:pt>
  </dgm:ptLst>
  <dgm:cxnLst>
    <dgm:cxn modelId="{A8FC71B3-5CCA-40FD-AFD3-97C31B80D730}" type="presOf" srcId="{EA14EF18-A40D-437E-9D53-722907BF52AC}" destId="{27860D21-85B8-411E-8E41-7E70C3EBD2CC}" srcOrd="0" destOrd="0" presId="urn:microsoft.com/office/officeart/2005/8/layout/orgChart1"/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AA0CB157-1CC7-4C83-A1E0-5D502131F4EA}" type="presOf" srcId="{A202CD80-8757-4B04-A1B8-46E113597393}" destId="{411AEB32-A890-4576-B58B-EC615FE85473}" srcOrd="1" destOrd="0" presId="urn:microsoft.com/office/officeart/2005/8/layout/orgChart1"/>
    <dgm:cxn modelId="{BFE378BA-81F9-4419-8F1C-AD78B0EBA93E}" type="presOf" srcId="{DE25AC23-D9CF-474C-88C6-5FC4533B0F2E}" destId="{6B77E566-9315-4E30-A0F2-611E43D2C7CC}" srcOrd="0" destOrd="0" presId="urn:microsoft.com/office/officeart/2005/8/layout/orgChart1"/>
    <dgm:cxn modelId="{06F3AA4C-292B-4866-BFE5-F7F7A8C04415}" type="presOf" srcId="{EA14EF18-A40D-437E-9D53-722907BF52AC}" destId="{32AC8F99-983A-45B7-BA7F-242C326CF110}" srcOrd="1" destOrd="0" presId="urn:microsoft.com/office/officeart/2005/8/layout/orgChart1"/>
    <dgm:cxn modelId="{ABE6E742-F658-41C5-AE6F-1E8E72707FCB}" type="presOf" srcId="{17B179A2-B77A-4323-9906-4151C114C8C5}" destId="{DAAB42F8-C106-4079-A72B-25760DC39ECF}" srcOrd="1" destOrd="0" presId="urn:microsoft.com/office/officeart/2005/8/layout/orgChart1"/>
    <dgm:cxn modelId="{592EA40E-1F9B-4569-9652-106D9EAE06A3}" srcId="{17B179A2-B77A-4323-9906-4151C114C8C5}" destId="{A202CD80-8757-4B04-A1B8-46E113597393}" srcOrd="0" destOrd="0" parTransId="{EFD0C3D8-70ED-4645-B396-C13ACD9C4081}" sibTransId="{D9F3859D-7638-45BF-8986-42D0D7B4E7E6}"/>
    <dgm:cxn modelId="{E87566EC-5373-4730-969B-B12DF5BA27E6}" type="presOf" srcId="{17B179A2-B77A-4323-9906-4151C114C8C5}" destId="{D8D88ABC-EBB5-4B9D-B596-C1DDD86A05A8}" srcOrd="0" destOrd="0" presId="urn:microsoft.com/office/officeart/2005/8/layout/orgChart1"/>
    <dgm:cxn modelId="{0DAF80D0-B06E-4473-8FB2-8A72DA6ECA6F}" srcId="{17B179A2-B77A-4323-9906-4151C114C8C5}" destId="{EA14EF18-A40D-437E-9D53-722907BF52AC}" srcOrd="1" destOrd="0" parTransId="{DE25AC23-D9CF-474C-88C6-5FC4533B0F2E}" sibTransId="{69ED31B3-C7C5-417B-BB63-209600AEA184}"/>
    <dgm:cxn modelId="{8D4A26A8-986A-4385-AA22-160EA62B77C3}" type="presOf" srcId="{A202CD80-8757-4B04-A1B8-46E113597393}" destId="{92EA33E6-EE57-4ECD-B1CD-A52B45547767}" srcOrd="0" destOrd="0" presId="urn:microsoft.com/office/officeart/2005/8/layout/orgChart1"/>
    <dgm:cxn modelId="{39F5DBA7-8249-4E8E-9177-D89B97878E86}" type="presOf" srcId="{EFD0C3D8-70ED-4645-B396-C13ACD9C4081}" destId="{1C2C8E54-EDDB-4AE3-84CD-7F88EFC6A16C}" srcOrd="0" destOrd="0" presId="urn:microsoft.com/office/officeart/2005/8/layout/orgChart1"/>
    <dgm:cxn modelId="{B2764EF5-DD6F-4DB7-930D-E34AF7168160}" type="presOf" srcId="{C2D76388-3E07-4F11-9902-89BCEAEC9B4E}" destId="{CA62E11A-32AD-483C-9275-82B5FB2536D3}" srcOrd="0" destOrd="0" presId="urn:microsoft.com/office/officeart/2005/8/layout/orgChart1"/>
    <dgm:cxn modelId="{8913E2EE-6E49-4484-A5E1-7198F7D17BC9}" type="presParOf" srcId="{CA62E11A-32AD-483C-9275-82B5FB2536D3}" destId="{0374AB01-A370-4A2B-9FD0-2BD60A82189B}" srcOrd="0" destOrd="0" presId="urn:microsoft.com/office/officeart/2005/8/layout/orgChart1"/>
    <dgm:cxn modelId="{E7EE32E4-C9B8-425F-952E-FB73A5CC1FD2}" type="presParOf" srcId="{0374AB01-A370-4A2B-9FD0-2BD60A82189B}" destId="{CE5A2062-0ED4-4ECF-9E99-327DC2D06135}" srcOrd="0" destOrd="0" presId="urn:microsoft.com/office/officeart/2005/8/layout/orgChart1"/>
    <dgm:cxn modelId="{0AA97625-F8F5-4869-874A-F2718C2FDC4B}" type="presParOf" srcId="{CE5A2062-0ED4-4ECF-9E99-327DC2D06135}" destId="{D8D88ABC-EBB5-4B9D-B596-C1DDD86A05A8}" srcOrd="0" destOrd="0" presId="urn:microsoft.com/office/officeart/2005/8/layout/orgChart1"/>
    <dgm:cxn modelId="{E619FDD5-3B6B-4B1D-83D0-C7CFCF67DB93}" type="presParOf" srcId="{CE5A2062-0ED4-4ECF-9E99-327DC2D06135}" destId="{DAAB42F8-C106-4079-A72B-25760DC39ECF}" srcOrd="1" destOrd="0" presId="urn:microsoft.com/office/officeart/2005/8/layout/orgChart1"/>
    <dgm:cxn modelId="{65FB413B-ECB0-4199-A320-AE4A7711B15F}" type="presParOf" srcId="{0374AB01-A370-4A2B-9FD0-2BD60A82189B}" destId="{65D141C1-1DB3-4BDB-8E57-F44DBC4A1470}" srcOrd="1" destOrd="0" presId="urn:microsoft.com/office/officeart/2005/8/layout/orgChart1"/>
    <dgm:cxn modelId="{26B3C2C9-A766-4E12-AD85-41A784440D57}" type="presParOf" srcId="{65D141C1-1DB3-4BDB-8E57-F44DBC4A1470}" destId="{1C2C8E54-EDDB-4AE3-84CD-7F88EFC6A16C}" srcOrd="0" destOrd="0" presId="urn:microsoft.com/office/officeart/2005/8/layout/orgChart1"/>
    <dgm:cxn modelId="{E1CD8ED5-E15E-4DBF-9624-5054B3A1AA77}" type="presParOf" srcId="{65D141C1-1DB3-4BDB-8E57-F44DBC4A1470}" destId="{3487503D-B65F-4586-83AC-B0BE08137247}" srcOrd="1" destOrd="0" presId="urn:microsoft.com/office/officeart/2005/8/layout/orgChart1"/>
    <dgm:cxn modelId="{22D94B3E-9E24-4A3E-AE92-A790421E98F0}" type="presParOf" srcId="{3487503D-B65F-4586-83AC-B0BE08137247}" destId="{38C06F05-5605-4019-8CC8-7277B2A7B300}" srcOrd="0" destOrd="0" presId="urn:microsoft.com/office/officeart/2005/8/layout/orgChart1"/>
    <dgm:cxn modelId="{F9863D17-C096-43A2-B2FA-4618A6F3D16B}" type="presParOf" srcId="{38C06F05-5605-4019-8CC8-7277B2A7B300}" destId="{92EA33E6-EE57-4ECD-B1CD-A52B45547767}" srcOrd="0" destOrd="0" presId="urn:microsoft.com/office/officeart/2005/8/layout/orgChart1"/>
    <dgm:cxn modelId="{3FC2C723-3B60-4750-9CA5-422D0431F149}" type="presParOf" srcId="{38C06F05-5605-4019-8CC8-7277B2A7B300}" destId="{411AEB32-A890-4576-B58B-EC615FE85473}" srcOrd="1" destOrd="0" presId="urn:microsoft.com/office/officeart/2005/8/layout/orgChart1"/>
    <dgm:cxn modelId="{4155E779-5BA1-4930-B2FF-0055E4F00940}" type="presParOf" srcId="{3487503D-B65F-4586-83AC-B0BE08137247}" destId="{91071ABC-1281-400B-8E1D-D77AB7037702}" srcOrd="1" destOrd="0" presId="urn:microsoft.com/office/officeart/2005/8/layout/orgChart1"/>
    <dgm:cxn modelId="{81B00F8B-38B3-46CB-89C1-C7A5F21CEF33}" type="presParOf" srcId="{3487503D-B65F-4586-83AC-B0BE08137247}" destId="{3447533C-32A2-400A-A04F-D87C2DDAB2B2}" srcOrd="2" destOrd="0" presId="urn:microsoft.com/office/officeart/2005/8/layout/orgChart1"/>
    <dgm:cxn modelId="{7F6FDCEE-BB7C-4DC4-88F0-2F6C852FABFA}" type="presParOf" srcId="{65D141C1-1DB3-4BDB-8E57-F44DBC4A1470}" destId="{6B77E566-9315-4E30-A0F2-611E43D2C7CC}" srcOrd="2" destOrd="0" presId="urn:microsoft.com/office/officeart/2005/8/layout/orgChart1"/>
    <dgm:cxn modelId="{670CFB7D-1B74-42A1-8669-4B4B1E831391}" type="presParOf" srcId="{65D141C1-1DB3-4BDB-8E57-F44DBC4A1470}" destId="{0DDC376D-CFEE-4277-9B00-F2C5EFB9ED30}" srcOrd="3" destOrd="0" presId="urn:microsoft.com/office/officeart/2005/8/layout/orgChart1"/>
    <dgm:cxn modelId="{B88C69A6-3A10-4DD1-9013-5E78D226DB05}" type="presParOf" srcId="{0DDC376D-CFEE-4277-9B00-F2C5EFB9ED30}" destId="{0C93A634-FCAE-4589-9DA8-99AF20BE4C65}" srcOrd="0" destOrd="0" presId="urn:microsoft.com/office/officeart/2005/8/layout/orgChart1"/>
    <dgm:cxn modelId="{56835DF0-B0F7-4330-854B-EB03CF8E0C97}" type="presParOf" srcId="{0C93A634-FCAE-4589-9DA8-99AF20BE4C65}" destId="{27860D21-85B8-411E-8E41-7E70C3EBD2CC}" srcOrd="0" destOrd="0" presId="urn:microsoft.com/office/officeart/2005/8/layout/orgChart1"/>
    <dgm:cxn modelId="{47E0DA81-AC9A-4CB9-8CD6-30B006335D70}" type="presParOf" srcId="{0C93A634-FCAE-4589-9DA8-99AF20BE4C65}" destId="{32AC8F99-983A-45B7-BA7F-242C326CF110}" srcOrd="1" destOrd="0" presId="urn:microsoft.com/office/officeart/2005/8/layout/orgChart1"/>
    <dgm:cxn modelId="{7836928F-B13E-465C-A1EB-4603C759A847}" type="presParOf" srcId="{0DDC376D-CFEE-4277-9B00-F2C5EFB9ED30}" destId="{C4BF6988-DDD2-4E37-B20F-6F067629EA3F}" srcOrd="1" destOrd="0" presId="urn:microsoft.com/office/officeart/2005/8/layout/orgChart1"/>
    <dgm:cxn modelId="{855D1DBF-98A6-427A-9C37-FE4B6A1E1EFA}" type="presParOf" srcId="{0DDC376D-CFEE-4277-9B00-F2C5EFB9ED30}" destId="{0F04C65D-EA4C-4B4C-802F-735A5CB4BD52}" srcOrd="2" destOrd="0" presId="urn:microsoft.com/office/officeart/2005/8/layout/orgChart1"/>
    <dgm:cxn modelId="{432EE47C-40A9-4BE4-8C75-774D3CEAF381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179A2-B77A-4323-9906-4151C114C8C5}">
      <dgm:prSet phldrT="[Текст]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банковский счет</a:t>
          </a:r>
        </a:p>
        <a:p>
          <a:r>
            <a:rPr lang="ru-RU" b="1" dirty="0" smtClean="0">
              <a:solidFill>
                <a:schemeClr val="tx1"/>
              </a:solidFill>
            </a:rPr>
            <a:t>30101 (УФК 86)</a:t>
          </a:r>
          <a:endParaRPr lang="ru-RU" b="1" dirty="0">
            <a:solidFill>
              <a:schemeClr val="tx1"/>
            </a:solidFill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A202CD80-8757-4B04-A1B8-46E113597393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казначейский счет</a:t>
          </a:r>
          <a:endParaRPr lang="ru-RU" b="1" dirty="0">
            <a:solidFill>
              <a:schemeClr val="tx1"/>
            </a:solidFill>
          </a:endParaRPr>
        </a:p>
      </dgm:t>
    </dgm:pt>
    <dgm:pt modelId="{EFD0C3D8-70ED-4645-B396-C13ACD9C4081}" type="par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9F3859D-7638-45BF-8986-42D0D7B4E7E6}" type="sibTrans" cxnId="{592EA40E-1F9B-4569-9652-106D9EAE06A3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EA14EF18-A40D-437E-9D53-722907BF52AC}">
      <dgm:prSet phldrT="[Текст]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казначейский счет</a:t>
          </a:r>
          <a:endParaRPr lang="ru-RU" b="1" dirty="0">
            <a:solidFill>
              <a:schemeClr val="tx1"/>
            </a:solidFill>
          </a:endParaRPr>
        </a:p>
      </dgm:t>
    </dgm:pt>
    <dgm:pt modelId="{DE25AC23-D9CF-474C-88C6-5FC4533B0F2E}" type="parTrans" cxnId="{0DAF80D0-B06E-4473-8FB2-8A72DA6ECA6F}">
      <dgm:prSet/>
      <dgm:spPr/>
      <dgm:t>
        <a:bodyPr/>
        <a:lstStyle/>
        <a:p>
          <a:endParaRPr lang="ru-RU"/>
        </a:p>
      </dgm:t>
    </dgm:pt>
    <dgm:pt modelId="{69ED31B3-C7C5-417B-BB63-209600AEA184}" type="sibTrans" cxnId="{0DAF80D0-B06E-4473-8FB2-8A72DA6ECA6F}">
      <dgm:prSet/>
      <dgm:spPr/>
      <dgm:t>
        <a:bodyPr/>
        <a:lstStyle/>
        <a:p>
          <a:endParaRPr lang="ru-RU"/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</dgm:pt>
    <dgm:pt modelId="{CE5A2062-0ED4-4ECF-9E99-327DC2D06135}" type="pres">
      <dgm:prSet presAssocID="{17B179A2-B77A-4323-9906-4151C114C8C5}" presName="rootComposite1" presStyleCnt="0"/>
      <dgm:spPr/>
    </dgm:pt>
    <dgm:pt modelId="{D8D88ABC-EBB5-4B9D-B596-C1DDD86A05A8}" type="pres">
      <dgm:prSet presAssocID="{17B179A2-B77A-4323-9906-4151C114C8C5}" presName="rootText1" presStyleLbl="node0" presStyleIdx="0" presStyleCnt="1" custLinFactNeighborY="-929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</dgm:pt>
    <dgm:pt modelId="{1C2C8E54-EDDB-4AE3-84CD-7F88EFC6A16C}" type="pres">
      <dgm:prSet presAssocID="{EFD0C3D8-70ED-4645-B396-C13ACD9C408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487503D-B65F-4586-83AC-B0BE08137247}" type="pres">
      <dgm:prSet presAssocID="{A202CD80-8757-4B04-A1B8-46E113597393}" presName="hierRoot2" presStyleCnt="0">
        <dgm:presLayoutVars>
          <dgm:hierBranch val="init"/>
        </dgm:presLayoutVars>
      </dgm:prSet>
      <dgm:spPr/>
    </dgm:pt>
    <dgm:pt modelId="{38C06F05-5605-4019-8CC8-7277B2A7B300}" type="pres">
      <dgm:prSet presAssocID="{A202CD80-8757-4B04-A1B8-46E113597393}" presName="rootComposite" presStyleCnt="0"/>
      <dgm:spPr/>
    </dgm:pt>
    <dgm:pt modelId="{92EA33E6-EE57-4ECD-B1CD-A52B45547767}" type="pres">
      <dgm:prSet presAssocID="{A202CD80-8757-4B04-A1B8-46E113597393}" presName="rootText" presStyleLbl="node2" presStyleIdx="0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AEB32-A890-4576-B58B-EC615FE85473}" type="pres">
      <dgm:prSet presAssocID="{A202CD80-8757-4B04-A1B8-46E113597393}" presName="rootConnector" presStyleLbl="node2" presStyleIdx="0" presStyleCnt="2"/>
      <dgm:spPr/>
      <dgm:t>
        <a:bodyPr/>
        <a:lstStyle/>
        <a:p>
          <a:endParaRPr lang="ru-RU"/>
        </a:p>
      </dgm:t>
    </dgm:pt>
    <dgm:pt modelId="{91071ABC-1281-400B-8E1D-D77AB7037702}" type="pres">
      <dgm:prSet presAssocID="{A202CD80-8757-4B04-A1B8-46E113597393}" presName="hierChild4" presStyleCnt="0"/>
      <dgm:spPr/>
    </dgm:pt>
    <dgm:pt modelId="{3447533C-32A2-400A-A04F-D87C2DDAB2B2}" type="pres">
      <dgm:prSet presAssocID="{A202CD80-8757-4B04-A1B8-46E113597393}" presName="hierChild5" presStyleCnt="0"/>
      <dgm:spPr/>
    </dgm:pt>
    <dgm:pt modelId="{6B77E566-9315-4E30-A0F2-611E43D2C7CC}" type="pres">
      <dgm:prSet presAssocID="{DE25AC23-D9CF-474C-88C6-5FC4533B0F2E}" presName="Name37" presStyleLbl="parChTrans1D2" presStyleIdx="1" presStyleCnt="2"/>
      <dgm:spPr/>
      <dgm:t>
        <a:bodyPr/>
        <a:lstStyle/>
        <a:p>
          <a:endParaRPr lang="ru-RU"/>
        </a:p>
      </dgm:t>
    </dgm:pt>
    <dgm:pt modelId="{0DDC376D-CFEE-4277-9B00-F2C5EFB9ED30}" type="pres">
      <dgm:prSet presAssocID="{EA14EF18-A40D-437E-9D53-722907BF52AC}" presName="hierRoot2" presStyleCnt="0">
        <dgm:presLayoutVars>
          <dgm:hierBranch val="init"/>
        </dgm:presLayoutVars>
      </dgm:prSet>
      <dgm:spPr/>
    </dgm:pt>
    <dgm:pt modelId="{0C93A634-FCAE-4589-9DA8-99AF20BE4C65}" type="pres">
      <dgm:prSet presAssocID="{EA14EF18-A40D-437E-9D53-722907BF52AC}" presName="rootComposite" presStyleCnt="0"/>
      <dgm:spPr/>
    </dgm:pt>
    <dgm:pt modelId="{27860D21-85B8-411E-8E41-7E70C3EBD2CC}" type="pres">
      <dgm:prSet presAssocID="{EA14EF18-A40D-437E-9D53-722907BF52AC}" presName="rootText" presStyleLbl="node2" presStyleIdx="1" presStyleCnt="2" custLinFactNeighborX="-53" custLinFactNeighborY="80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AC8F99-983A-45B7-BA7F-242C326CF110}" type="pres">
      <dgm:prSet presAssocID="{EA14EF18-A40D-437E-9D53-722907BF52AC}" presName="rootConnector" presStyleLbl="node2" presStyleIdx="1" presStyleCnt="2"/>
      <dgm:spPr/>
      <dgm:t>
        <a:bodyPr/>
        <a:lstStyle/>
        <a:p>
          <a:endParaRPr lang="ru-RU"/>
        </a:p>
      </dgm:t>
    </dgm:pt>
    <dgm:pt modelId="{C4BF6988-DDD2-4E37-B20F-6F067629EA3F}" type="pres">
      <dgm:prSet presAssocID="{EA14EF18-A40D-437E-9D53-722907BF52AC}" presName="hierChild4" presStyleCnt="0"/>
      <dgm:spPr/>
    </dgm:pt>
    <dgm:pt modelId="{0F04C65D-EA4C-4B4C-802F-735A5CB4BD52}" type="pres">
      <dgm:prSet presAssocID="{EA14EF18-A40D-437E-9D53-722907BF52AC}" presName="hierChild5" presStyleCnt="0"/>
      <dgm:spPr/>
    </dgm:pt>
    <dgm:pt modelId="{743407D6-C5B7-4B6E-BD4F-69D3BF48957E}" type="pres">
      <dgm:prSet presAssocID="{17B179A2-B77A-4323-9906-4151C114C8C5}" presName="hierChild3" presStyleCnt="0"/>
      <dgm:spPr/>
    </dgm:pt>
  </dgm:ptLst>
  <dgm:cxnLst>
    <dgm:cxn modelId="{33C9C62E-D7AD-44EC-A3C3-471EC0F45EE9}" type="presOf" srcId="{EA14EF18-A40D-437E-9D53-722907BF52AC}" destId="{32AC8F99-983A-45B7-BA7F-242C326CF110}" srcOrd="1" destOrd="0" presId="urn:microsoft.com/office/officeart/2005/8/layout/orgChart1"/>
    <dgm:cxn modelId="{F39DA76D-AF7E-48C8-B8B6-E26F9715D125}" type="presOf" srcId="{DE25AC23-D9CF-474C-88C6-5FC4533B0F2E}" destId="{6B77E566-9315-4E30-A0F2-611E43D2C7CC}" srcOrd="0" destOrd="0" presId="urn:microsoft.com/office/officeart/2005/8/layout/orgChart1"/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AB57F668-4E9C-4D67-9439-833B1D381322}" type="presOf" srcId="{17B179A2-B77A-4323-9906-4151C114C8C5}" destId="{D8D88ABC-EBB5-4B9D-B596-C1DDD86A05A8}" srcOrd="0" destOrd="0" presId="urn:microsoft.com/office/officeart/2005/8/layout/orgChart1"/>
    <dgm:cxn modelId="{D6006B85-09FE-407A-96CD-1890DA7582B0}" type="presOf" srcId="{17B179A2-B77A-4323-9906-4151C114C8C5}" destId="{DAAB42F8-C106-4079-A72B-25760DC39ECF}" srcOrd="1" destOrd="0" presId="urn:microsoft.com/office/officeart/2005/8/layout/orgChart1"/>
    <dgm:cxn modelId="{98819770-9006-44AE-8756-D87FCA53FF40}" type="presOf" srcId="{C2D76388-3E07-4F11-9902-89BCEAEC9B4E}" destId="{CA62E11A-32AD-483C-9275-82B5FB2536D3}" srcOrd="0" destOrd="0" presId="urn:microsoft.com/office/officeart/2005/8/layout/orgChart1"/>
    <dgm:cxn modelId="{52C1D61C-8B50-4A47-B750-CF34C458337C}" type="presOf" srcId="{EA14EF18-A40D-437E-9D53-722907BF52AC}" destId="{27860D21-85B8-411E-8E41-7E70C3EBD2CC}" srcOrd="0" destOrd="0" presId="urn:microsoft.com/office/officeart/2005/8/layout/orgChart1"/>
    <dgm:cxn modelId="{592EA40E-1F9B-4569-9652-106D9EAE06A3}" srcId="{17B179A2-B77A-4323-9906-4151C114C8C5}" destId="{A202CD80-8757-4B04-A1B8-46E113597393}" srcOrd="0" destOrd="0" parTransId="{EFD0C3D8-70ED-4645-B396-C13ACD9C4081}" sibTransId="{D9F3859D-7638-45BF-8986-42D0D7B4E7E6}"/>
    <dgm:cxn modelId="{4AFABB1C-055D-4A48-9BC2-DAD8997FCD6A}" type="presOf" srcId="{EFD0C3D8-70ED-4645-B396-C13ACD9C4081}" destId="{1C2C8E54-EDDB-4AE3-84CD-7F88EFC6A16C}" srcOrd="0" destOrd="0" presId="urn:microsoft.com/office/officeart/2005/8/layout/orgChart1"/>
    <dgm:cxn modelId="{0DAF80D0-B06E-4473-8FB2-8A72DA6ECA6F}" srcId="{17B179A2-B77A-4323-9906-4151C114C8C5}" destId="{EA14EF18-A40D-437E-9D53-722907BF52AC}" srcOrd="1" destOrd="0" parTransId="{DE25AC23-D9CF-474C-88C6-5FC4533B0F2E}" sibTransId="{69ED31B3-C7C5-417B-BB63-209600AEA184}"/>
    <dgm:cxn modelId="{A067603F-9AF5-4154-8173-F2FEF79AF01D}" type="presOf" srcId="{A202CD80-8757-4B04-A1B8-46E113597393}" destId="{92EA33E6-EE57-4ECD-B1CD-A52B45547767}" srcOrd="0" destOrd="0" presId="urn:microsoft.com/office/officeart/2005/8/layout/orgChart1"/>
    <dgm:cxn modelId="{AC31BFE2-E066-4A20-95E6-CAFAA1CC4822}" type="presOf" srcId="{A202CD80-8757-4B04-A1B8-46E113597393}" destId="{411AEB32-A890-4576-B58B-EC615FE85473}" srcOrd="1" destOrd="0" presId="urn:microsoft.com/office/officeart/2005/8/layout/orgChart1"/>
    <dgm:cxn modelId="{0CA2160B-220F-4B17-B57B-A0DA0DB71424}" type="presParOf" srcId="{CA62E11A-32AD-483C-9275-82B5FB2536D3}" destId="{0374AB01-A370-4A2B-9FD0-2BD60A82189B}" srcOrd="0" destOrd="0" presId="urn:microsoft.com/office/officeart/2005/8/layout/orgChart1"/>
    <dgm:cxn modelId="{52AC81E8-2233-44D5-B865-BBEC30E18232}" type="presParOf" srcId="{0374AB01-A370-4A2B-9FD0-2BD60A82189B}" destId="{CE5A2062-0ED4-4ECF-9E99-327DC2D06135}" srcOrd="0" destOrd="0" presId="urn:microsoft.com/office/officeart/2005/8/layout/orgChart1"/>
    <dgm:cxn modelId="{C4F35ACF-ECD2-4E9A-9126-53C80FDFC1C3}" type="presParOf" srcId="{CE5A2062-0ED4-4ECF-9E99-327DC2D06135}" destId="{D8D88ABC-EBB5-4B9D-B596-C1DDD86A05A8}" srcOrd="0" destOrd="0" presId="urn:microsoft.com/office/officeart/2005/8/layout/orgChart1"/>
    <dgm:cxn modelId="{D2ADDD8C-D2C8-4523-B99D-3B07BFAF5B96}" type="presParOf" srcId="{CE5A2062-0ED4-4ECF-9E99-327DC2D06135}" destId="{DAAB42F8-C106-4079-A72B-25760DC39ECF}" srcOrd="1" destOrd="0" presId="urn:microsoft.com/office/officeart/2005/8/layout/orgChart1"/>
    <dgm:cxn modelId="{E8EFCA1A-4086-45BA-BC2C-0F1125A90C8E}" type="presParOf" srcId="{0374AB01-A370-4A2B-9FD0-2BD60A82189B}" destId="{65D141C1-1DB3-4BDB-8E57-F44DBC4A1470}" srcOrd="1" destOrd="0" presId="urn:microsoft.com/office/officeart/2005/8/layout/orgChart1"/>
    <dgm:cxn modelId="{8DFE5AD2-31CF-47F0-A0C6-6546D3FF8352}" type="presParOf" srcId="{65D141C1-1DB3-4BDB-8E57-F44DBC4A1470}" destId="{1C2C8E54-EDDB-4AE3-84CD-7F88EFC6A16C}" srcOrd="0" destOrd="0" presId="urn:microsoft.com/office/officeart/2005/8/layout/orgChart1"/>
    <dgm:cxn modelId="{C897F550-EE61-4E11-8B2F-F395A701B2E8}" type="presParOf" srcId="{65D141C1-1DB3-4BDB-8E57-F44DBC4A1470}" destId="{3487503D-B65F-4586-83AC-B0BE08137247}" srcOrd="1" destOrd="0" presId="urn:microsoft.com/office/officeart/2005/8/layout/orgChart1"/>
    <dgm:cxn modelId="{88943BF5-EF69-49F1-9648-D4DADAFDE4B6}" type="presParOf" srcId="{3487503D-B65F-4586-83AC-B0BE08137247}" destId="{38C06F05-5605-4019-8CC8-7277B2A7B300}" srcOrd="0" destOrd="0" presId="urn:microsoft.com/office/officeart/2005/8/layout/orgChart1"/>
    <dgm:cxn modelId="{C17C7248-34F8-4992-A65E-692BD3685AB6}" type="presParOf" srcId="{38C06F05-5605-4019-8CC8-7277B2A7B300}" destId="{92EA33E6-EE57-4ECD-B1CD-A52B45547767}" srcOrd="0" destOrd="0" presId="urn:microsoft.com/office/officeart/2005/8/layout/orgChart1"/>
    <dgm:cxn modelId="{F1B90588-83B6-40D1-827B-AFEFCD10FEAF}" type="presParOf" srcId="{38C06F05-5605-4019-8CC8-7277B2A7B300}" destId="{411AEB32-A890-4576-B58B-EC615FE85473}" srcOrd="1" destOrd="0" presId="urn:microsoft.com/office/officeart/2005/8/layout/orgChart1"/>
    <dgm:cxn modelId="{CF52A305-E936-4C29-9EBF-7D9BBEB769C5}" type="presParOf" srcId="{3487503D-B65F-4586-83AC-B0BE08137247}" destId="{91071ABC-1281-400B-8E1D-D77AB7037702}" srcOrd="1" destOrd="0" presId="urn:microsoft.com/office/officeart/2005/8/layout/orgChart1"/>
    <dgm:cxn modelId="{70F0F442-2028-44B0-9B6A-4921685ED81D}" type="presParOf" srcId="{3487503D-B65F-4586-83AC-B0BE08137247}" destId="{3447533C-32A2-400A-A04F-D87C2DDAB2B2}" srcOrd="2" destOrd="0" presId="urn:microsoft.com/office/officeart/2005/8/layout/orgChart1"/>
    <dgm:cxn modelId="{0712F65D-0547-484A-B719-D9BF68BA04B5}" type="presParOf" srcId="{65D141C1-1DB3-4BDB-8E57-F44DBC4A1470}" destId="{6B77E566-9315-4E30-A0F2-611E43D2C7CC}" srcOrd="2" destOrd="0" presId="urn:microsoft.com/office/officeart/2005/8/layout/orgChart1"/>
    <dgm:cxn modelId="{DBB8E03A-1F41-4DDB-BF07-5CE48049256A}" type="presParOf" srcId="{65D141C1-1DB3-4BDB-8E57-F44DBC4A1470}" destId="{0DDC376D-CFEE-4277-9B00-F2C5EFB9ED30}" srcOrd="3" destOrd="0" presId="urn:microsoft.com/office/officeart/2005/8/layout/orgChart1"/>
    <dgm:cxn modelId="{3CE6F78A-7E7F-4F9B-B956-4ECEC5C4339D}" type="presParOf" srcId="{0DDC376D-CFEE-4277-9B00-F2C5EFB9ED30}" destId="{0C93A634-FCAE-4589-9DA8-99AF20BE4C65}" srcOrd="0" destOrd="0" presId="urn:microsoft.com/office/officeart/2005/8/layout/orgChart1"/>
    <dgm:cxn modelId="{4BCB8942-2B02-49D0-8F08-6F000A68D839}" type="presParOf" srcId="{0C93A634-FCAE-4589-9DA8-99AF20BE4C65}" destId="{27860D21-85B8-411E-8E41-7E70C3EBD2CC}" srcOrd="0" destOrd="0" presId="urn:microsoft.com/office/officeart/2005/8/layout/orgChart1"/>
    <dgm:cxn modelId="{2F84517D-5660-4FF1-BF3B-69B073428B9C}" type="presParOf" srcId="{0C93A634-FCAE-4589-9DA8-99AF20BE4C65}" destId="{32AC8F99-983A-45B7-BA7F-242C326CF110}" srcOrd="1" destOrd="0" presId="urn:microsoft.com/office/officeart/2005/8/layout/orgChart1"/>
    <dgm:cxn modelId="{C80A65A6-FC8D-4DF0-80C1-D92F7DBEB21E}" type="presParOf" srcId="{0DDC376D-CFEE-4277-9B00-F2C5EFB9ED30}" destId="{C4BF6988-DDD2-4E37-B20F-6F067629EA3F}" srcOrd="1" destOrd="0" presId="urn:microsoft.com/office/officeart/2005/8/layout/orgChart1"/>
    <dgm:cxn modelId="{531D0864-9295-43E6-AE46-1F264E3BA888}" type="presParOf" srcId="{0DDC376D-CFEE-4277-9B00-F2C5EFB9ED30}" destId="{0F04C65D-EA4C-4B4C-802F-735A5CB4BD52}" srcOrd="2" destOrd="0" presId="urn:microsoft.com/office/officeart/2005/8/layout/orgChart1"/>
    <dgm:cxn modelId="{6888F196-1E26-4697-A285-F2AE9761BE97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179A2-B77A-4323-9906-4151C114C8C5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solidFill>
                <a:schemeClr val="tx1"/>
              </a:solidFill>
            </a:rPr>
            <a:t>Единый казначейский счет</a:t>
          </a:r>
        </a:p>
        <a:p>
          <a:pPr>
            <a:spcAft>
              <a:spcPct val="35000"/>
            </a:spcAft>
          </a:pPr>
          <a:r>
            <a:rPr lang="ru-RU" sz="1800" b="1" i="1" dirty="0" smtClean="0">
              <a:solidFill>
                <a:srgbClr val="002060"/>
              </a:solidFill>
            </a:rPr>
            <a:t>консолидация остатков  (записей) без «физического» агрегирования</a:t>
          </a:r>
          <a:endParaRPr lang="ru-RU" sz="1800" b="1" i="1" dirty="0">
            <a:solidFill>
              <a:srgbClr val="002060"/>
            </a:solidFill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</dgm:pt>
    <dgm:pt modelId="{CE5A2062-0ED4-4ECF-9E99-327DC2D06135}" type="pres">
      <dgm:prSet presAssocID="{17B179A2-B77A-4323-9906-4151C114C8C5}" presName="rootComposite1" presStyleCnt="0"/>
      <dgm:spPr/>
    </dgm:pt>
    <dgm:pt modelId="{D8D88ABC-EBB5-4B9D-B596-C1DDD86A05A8}" type="pres">
      <dgm:prSet presAssocID="{17B179A2-B77A-4323-9906-4151C114C8C5}" presName="rootText1" presStyleLbl="node0" presStyleIdx="0" presStyleCnt="1" custScaleX="641252" custScaleY="199344" custLinFactNeighborX="-3702" custLinFactNeighborY="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</dgm:pt>
    <dgm:pt modelId="{743407D6-C5B7-4B6E-BD4F-69D3BF48957E}" type="pres">
      <dgm:prSet presAssocID="{17B179A2-B77A-4323-9906-4151C114C8C5}" presName="hierChild3" presStyleCnt="0"/>
      <dgm:spPr/>
    </dgm:pt>
  </dgm:ptLst>
  <dgm:cxnLst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88AB57A5-8FC0-4DA2-A541-6E3E7A1027E4}" type="presOf" srcId="{17B179A2-B77A-4323-9906-4151C114C8C5}" destId="{DAAB42F8-C106-4079-A72B-25760DC39ECF}" srcOrd="1" destOrd="0" presId="urn:microsoft.com/office/officeart/2005/8/layout/orgChart1"/>
    <dgm:cxn modelId="{05E58B5B-140F-4342-92C5-B9AB7F1B6F46}" type="presOf" srcId="{17B179A2-B77A-4323-9906-4151C114C8C5}" destId="{D8D88ABC-EBB5-4B9D-B596-C1DDD86A05A8}" srcOrd="0" destOrd="0" presId="urn:microsoft.com/office/officeart/2005/8/layout/orgChart1"/>
    <dgm:cxn modelId="{61D3E1B7-921D-460B-ACE3-F50D0FA063A3}" type="presOf" srcId="{C2D76388-3E07-4F11-9902-89BCEAEC9B4E}" destId="{CA62E11A-32AD-483C-9275-82B5FB2536D3}" srcOrd="0" destOrd="0" presId="urn:microsoft.com/office/officeart/2005/8/layout/orgChart1"/>
    <dgm:cxn modelId="{F027E37D-8C92-4DA7-B68A-FACD385E1868}" type="presParOf" srcId="{CA62E11A-32AD-483C-9275-82B5FB2536D3}" destId="{0374AB01-A370-4A2B-9FD0-2BD60A82189B}" srcOrd="0" destOrd="0" presId="urn:microsoft.com/office/officeart/2005/8/layout/orgChart1"/>
    <dgm:cxn modelId="{7ABF3107-2545-4765-88FE-923BDDCFB6D5}" type="presParOf" srcId="{0374AB01-A370-4A2B-9FD0-2BD60A82189B}" destId="{CE5A2062-0ED4-4ECF-9E99-327DC2D06135}" srcOrd="0" destOrd="0" presId="urn:microsoft.com/office/officeart/2005/8/layout/orgChart1"/>
    <dgm:cxn modelId="{24ED6BC1-901C-4865-8B8F-CD27CE9A797C}" type="presParOf" srcId="{CE5A2062-0ED4-4ECF-9E99-327DC2D06135}" destId="{D8D88ABC-EBB5-4B9D-B596-C1DDD86A05A8}" srcOrd="0" destOrd="0" presId="urn:microsoft.com/office/officeart/2005/8/layout/orgChart1"/>
    <dgm:cxn modelId="{C38D5195-C3C1-4DD2-97F2-F5FFC1BB0642}" type="presParOf" srcId="{CE5A2062-0ED4-4ECF-9E99-327DC2D06135}" destId="{DAAB42F8-C106-4079-A72B-25760DC39ECF}" srcOrd="1" destOrd="0" presId="urn:microsoft.com/office/officeart/2005/8/layout/orgChart1"/>
    <dgm:cxn modelId="{AA419E7E-3895-4C18-9289-0E217A233577}" type="presParOf" srcId="{0374AB01-A370-4A2B-9FD0-2BD60A82189B}" destId="{65D141C1-1DB3-4BDB-8E57-F44DBC4A1470}" srcOrd="1" destOrd="0" presId="urn:microsoft.com/office/officeart/2005/8/layout/orgChart1"/>
    <dgm:cxn modelId="{869AE187-50D6-4BEC-87E9-351929349C88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D76388-3E07-4F11-9902-89BCEAEC9B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B179A2-B77A-4323-9906-4151C114C8C5}">
      <dgm:prSet phldrT="[Текст]" custT="1"/>
      <dgm:spPr>
        <a:solidFill>
          <a:schemeClr val="bg1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суверенные фонды</a:t>
          </a:r>
          <a:endParaRPr lang="ru-RU" sz="1400" b="1" i="1" dirty="0">
            <a:solidFill>
              <a:srgbClr val="002060"/>
            </a:solidFill>
          </a:endParaRPr>
        </a:p>
      </dgm:t>
    </dgm:pt>
    <dgm:pt modelId="{8F92FF7F-7F00-45AE-BAB2-110A41145AF5}" type="par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8364F26-FFC4-4E90-BC87-116F8FA0FC9D}" type="sibTrans" cxnId="{490089DE-DE5E-416E-9B4C-1A6517DCADFA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A62E11A-32AD-483C-9275-82B5FB2536D3}" type="pres">
      <dgm:prSet presAssocID="{C2D76388-3E07-4F11-9902-89BCEAEC9B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74AB01-A370-4A2B-9FD0-2BD60A82189B}" type="pres">
      <dgm:prSet presAssocID="{17B179A2-B77A-4323-9906-4151C114C8C5}" presName="hierRoot1" presStyleCnt="0">
        <dgm:presLayoutVars>
          <dgm:hierBranch val="init"/>
        </dgm:presLayoutVars>
      </dgm:prSet>
      <dgm:spPr/>
    </dgm:pt>
    <dgm:pt modelId="{CE5A2062-0ED4-4ECF-9E99-327DC2D06135}" type="pres">
      <dgm:prSet presAssocID="{17B179A2-B77A-4323-9906-4151C114C8C5}" presName="rootComposite1" presStyleCnt="0"/>
      <dgm:spPr/>
    </dgm:pt>
    <dgm:pt modelId="{D8D88ABC-EBB5-4B9D-B596-C1DDD86A05A8}" type="pres">
      <dgm:prSet presAssocID="{17B179A2-B77A-4323-9906-4151C114C8C5}" presName="rootText1" presStyleLbl="node0" presStyleIdx="0" presStyleCnt="1" custScaleX="641252" custScaleY="1026027" custLinFactY="142013" custLinFactNeighborX="0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B42F8-C106-4079-A72B-25760DC39ECF}" type="pres">
      <dgm:prSet presAssocID="{17B179A2-B77A-4323-9906-4151C114C8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D141C1-1DB3-4BDB-8E57-F44DBC4A1470}" type="pres">
      <dgm:prSet presAssocID="{17B179A2-B77A-4323-9906-4151C114C8C5}" presName="hierChild2" presStyleCnt="0"/>
      <dgm:spPr/>
    </dgm:pt>
    <dgm:pt modelId="{743407D6-C5B7-4B6E-BD4F-69D3BF48957E}" type="pres">
      <dgm:prSet presAssocID="{17B179A2-B77A-4323-9906-4151C114C8C5}" presName="hierChild3" presStyleCnt="0"/>
      <dgm:spPr/>
    </dgm:pt>
  </dgm:ptLst>
  <dgm:cxnLst>
    <dgm:cxn modelId="{1BC11CBE-E246-47B6-B61B-6259F700865C}" type="presOf" srcId="{17B179A2-B77A-4323-9906-4151C114C8C5}" destId="{DAAB42F8-C106-4079-A72B-25760DC39ECF}" srcOrd="1" destOrd="0" presId="urn:microsoft.com/office/officeart/2005/8/layout/orgChart1"/>
    <dgm:cxn modelId="{385DC818-1876-43E1-89BC-A4DB63F0FEA2}" type="presOf" srcId="{C2D76388-3E07-4F11-9902-89BCEAEC9B4E}" destId="{CA62E11A-32AD-483C-9275-82B5FB2536D3}" srcOrd="0" destOrd="0" presId="urn:microsoft.com/office/officeart/2005/8/layout/orgChart1"/>
    <dgm:cxn modelId="{490089DE-DE5E-416E-9B4C-1A6517DCADFA}" srcId="{C2D76388-3E07-4F11-9902-89BCEAEC9B4E}" destId="{17B179A2-B77A-4323-9906-4151C114C8C5}" srcOrd="0" destOrd="0" parTransId="{8F92FF7F-7F00-45AE-BAB2-110A41145AF5}" sibTransId="{38364F26-FFC4-4E90-BC87-116F8FA0FC9D}"/>
    <dgm:cxn modelId="{F5A09729-6A50-431E-9B3A-DF8D9A65692F}" type="presOf" srcId="{17B179A2-B77A-4323-9906-4151C114C8C5}" destId="{D8D88ABC-EBB5-4B9D-B596-C1DDD86A05A8}" srcOrd="0" destOrd="0" presId="urn:microsoft.com/office/officeart/2005/8/layout/orgChart1"/>
    <dgm:cxn modelId="{BACBEDE8-2157-46A0-97CB-7CD47AEABE36}" type="presParOf" srcId="{CA62E11A-32AD-483C-9275-82B5FB2536D3}" destId="{0374AB01-A370-4A2B-9FD0-2BD60A82189B}" srcOrd="0" destOrd="0" presId="urn:microsoft.com/office/officeart/2005/8/layout/orgChart1"/>
    <dgm:cxn modelId="{736111A6-C377-4526-B4BA-4EAB2EA5829D}" type="presParOf" srcId="{0374AB01-A370-4A2B-9FD0-2BD60A82189B}" destId="{CE5A2062-0ED4-4ECF-9E99-327DC2D06135}" srcOrd="0" destOrd="0" presId="urn:microsoft.com/office/officeart/2005/8/layout/orgChart1"/>
    <dgm:cxn modelId="{E498E3C0-6D43-4071-B0E2-0CBDFC07A0A9}" type="presParOf" srcId="{CE5A2062-0ED4-4ECF-9E99-327DC2D06135}" destId="{D8D88ABC-EBB5-4B9D-B596-C1DDD86A05A8}" srcOrd="0" destOrd="0" presId="urn:microsoft.com/office/officeart/2005/8/layout/orgChart1"/>
    <dgm:cxn modelId="{C77111BD-E240-4C05-972F-689AC4AED794}" type="presParOf" srcId="{CE5A2062-0ED4-4ECF-9E99-327DC2D06135}" destId="{DAAB42F8-C106-4079-A72B-25760DC39ECF}" srcOrd="1" destOrd="0" presId="urn:microsoft.com/office/officeart/2005/8/layout/orgChart1"/>
    <dgm:cxn modelId="{C48C41F0-1F66-4BB4-8223-FF9C55BC6FDA}" type="presParOf" srcId="{0374AB01-A370-4A2B-9FD0-2BD60A82189B}" destId="{65D141C1-1DB3-4BDB-8E57-F44DBC4A1470}" srcOrd="1" destOrd="0" presId="urn:microsoft.com/office/officeart/2005/8/layout/orgChart1"/>
    <dgm:cxn modelId="{2F2945E7-6C31-4599-832C-80B18877945D}" type="presParOf" srcId="{0374AB01-A370-4A2B-9FD0-2BD60A82189B}" destId="{743407D6-C5B7-4B6E-BD4F-69D3BF4895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3221A5-ADD8-44B5-95CB-6692DECD0ABC}" type="doc">
      <dgm:prSet loTypeId="urn:microsoft.com/office/officeart/2005/8/layout/process2" loCatId="process" qsTypeId="urn:microsoft.com/office/officeart/2005/8/quickstyle/3d2" qsCatId="3D" csTypeId="urn:microsoft.com/office/officeart/2005/8/colors/accent1_5" csCatId="accent1" phldr="1"/>
      <dgm:spPr/>
    </dgm:pt>
    <dgm:pt modelId="{E3F8DA81-3B1A-4AF9-9FED-A6F93739C5E0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1" i="1" dirty="0" smtClean="0">
              <a:solidFill>
                <a:schemeClr val="tx1"/>
              </a:solidFill>
            </a:rPr>
            <a:t>Статья БК РФ (новая, глава «Единый казначейский счет»)</a:t>
          </a:r>
          <a:endParaRPr lang="ru-RU" sz="1200" b="1" i="1" dirty="0">
            <a:solidFill>
              <a:schemeClr val="tx1"/>
            </a:solidFill>
          </a:endParaRPr>
        </a:p>
      </dgm:t>
    </dgm:pt>
    <dgm:pt modelId="{109B0D02-AD03-4E35-9D28-FF9A35AED362}" type="parTrans" cxnId="{B5D58BDD-42A2-4E62-B90C-174B8E45E717}">
      <dgm:prSet/>
      <dgm:spPr/>
      <dgm:t>
        <a:bodyPr/>
        <a:lstStyle/>
        <a:p>
          <a:endParaRPr lang="ru-RU" sz="1200" b="1" i="1">
            <a:solidFill>
              <a:schemeClr val="tx1"/>
            </a:solidFill>
          </a:endParaRPr>
        </a:p>
      </dgm:t>
    </dgm:pt>
    <dgm:pt modelId="{40A1BB0C-F038-435C-B1EE-BFB4C65E50DB}" type="sibTrans" cxnId="{B5D58BDD-42A2-4E62-B90C-174B8E45E717}">
      <dgm:prSet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70000">
          <a:bevelT w="190500" h="38100"/>
        </a:sp3d>
      </dgm:spPr>
      <dgm:t>
        <a:bodyPr/>
        <a:lstStyle/>
        <a:p>
          <a:endParaRPr lang="ru-RU" sz="1200" b="1" i="1">
            <a:solidFill>
              <a:schemeClr val="tx1"/>
            </a:solidFill>
          </a:endParaRPr>
        </a:p>
      </dgm:t>
    </dgm:pt>
    <dgm:pt modelId="{C472FC7E-1787-4183-8211-1F20573C1126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b="1" i="1" dirty="0" smtClean="0">
              <a:solidFill>
                <a:schemeClr val="tx1"/>
              </a:solidFill>
            </a:rPr>
            <a:t>Порядок прогнозирования движения средств на едином казначейском счете </a:t>
          </a:r>
          <a:r>
            <a:rPr lang="ru-RU" sz="1200" b="1" i="1" dirty="0" smtClean="0">
              <a:solidFill>
                <a:srgbClr val="C00000"/>
              </a:solidFill>
            </a:rPr>
            <a:t>(приказ ФК )</a:t>
          </a:r>
          <a:endParaRPr lang="ru-RU" sz="1200" b="1" i="1" dirty="0">
            <a:solidFill>
              <a:srgbClr val="C00000"/>
            </a:solidFill>
          </a:endParaRPr>
        </a:p>
      </dgm:t>
    </dgm:pt>
    <dgm:pt modelId="{D3625BC0-7463-4352-971D-E564D3509A4F}" type="parTrans" cxnId="{E740B3DC-5F1F-471A-BE92-D692E0142A6F}">
      <dgm:prSet/>
      <dgm:spPr/>
      <dgm:t>
        <a:bodyPr/>
        <a:lstStyle/>
        <a:p>
          <a:endParaRPr lang="ru-RU" sz="1200" b="1" i="1">
            <a:solidFill>
              <a:schemeClr val="tx1"/>
            </a:solidFill>
          </a:endParaRPr>
        </a:p>
      </dgm:t>
    </dgm:pt>
    <dgm:pt modelId="{B649DA09-B5F4-4085-A2FB-42D14BD8CB77}" type="sibTrans" cxnId="{E740B3DC-5F1F-471A-BE92-D692E0142A6F}">
      <dgm:prSet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70000">
          <a:bevelT w="190500" h="38100"/>
        </a:sp3d>
      </dgm:spPr>
      <dgm:t>
        <a:bodyPr/>
        <a:lstStyle/>
        <a:p>
          <a:endParaRPr lang="ru-RU" sz="1200" b="1" i="1">
            <a:solidFill>
              <a:schemeClr val="tx1"/>
            </a:solidFill>
          </a:endParaRPr>
        </a:p>
      </dgm:t>
    </dgm:pt>
    <dgm:pt modelId="{33C6359F-C927-49F7-90CF-B5C3BA55AE66}">
      <dgm:prSet phldrT="[Текст]" custT="1"/>
      <dgm:spPr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200" b="1" i="1" dirty="0" smtClean="0">
              <a:solidFill>
                <a:schemeClr val="tx1"/>
              </a:solidFill>
            </a:rPr>
            <a:t>Порядок взаимодействия органов ФК при исполнении функции прогнозирования и кассового планирования средств на едином казначейском счете </a:t>
          </a:r>
          <a:r>
            <a:rPr lang="ru-RU" sz="1200" b="1" i="1" dirty="0" smtClean="0">
              <a:solidFill>
                <a:srgbClr val="C00000"/>
              </a:solidFill>
            </a:rPr>
            <a:t>(приказ ФК )</a:t>
          </a:r>
          <a:endParaRPr lang="ru-RU" sz="1200" b="1" i="1" dirty="0">
            <a:solidFill>
              <a:srgbClr val="C00000"/>
            </a:solidFill>
          </a:endParaRPr>
        </a:p>
      </dgm:t>
    </dgm:pt>
    <dgm:pt modelId="{9847E6C5-4EE0-46EF-BCCC-68332A39FE56}" type="parTrans" cxnId="{38C5DB0A-B05F-49B4-9A59-ECF0BBFBEE71}">
      <dgm:prSet/>
      <dgm:spPr/>
      <dgm:t>
        <a:bodyPr/>
        <a:lstStyle/>
        <a:p>
          <a:endParaRPr lang="ru-RU" sz="1200" b="1" i="1">
            <a:solidFill>
              <a:schemeClr val="tx1"/>
            </a:solidFill>
          </a:endParaRPr>
        </a:p>
      </dgm:t>
    </dgm:pt>
    <dgm:pt modelId="{83B308F1-87B1-46C9-B84A-1760C77E68F5}" type="sibTrans" cxnId="{38C5DB0A-B05F-49B4-9A59-ECF0BBFBEE71}">
      <dgm:prSet/>
      <dgm:spPr/>
      <dgm:t>
        <a:bodyPr/>
        <a:lstStyle/>
        <a:p>
          <a:endParaRPr lang="ru-RU" sz="1200" b="1" i="1">
            <a:solidFill>
              <a:schemeClr val="tx1"/>
            </a:solidFill>
          </a:endParaRPr>
        </a:p>
      </dgm:t>
    </dgm:pt>
    <dgm:pt modelId="{8E1D127A-3EC2-4B4B-9B59-863658E62002}" type="pres">
      <dgm:prSet presAssocID="{E53221A5-ADD8-44B5-95CB-6692DECD0ABC}" presName="linearFlow" presStyleCnt="0">
        <dgm:presLayoutVars>
          <dgm:resizeHandles val="exact"/>
        </dgm:presLayoutVars>
      </dgm:prSet>
      <dgm:spPr/>
    </dgm:pt>
    <dgm:pt modelId="{6DA54887-E8C0-4FF0-9239-8253AEC98888}" type="pres">
      <dgm:prSet presAssocID="{E3F8DA81-3B1A-4AF9-9FED-A6F93739C5E0}" presName="node" presStyleLbl="node1" presStyleIdx="0" presStyleCnt="3" custScaleX="248556" custLinFactNeighborX="2092" custLinFactNeighborY="11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6D3B4-A7AE-4EA6-A3AC-088866A7E5B2}" type="pres">
      <dgm:prSet presAssocID="{40A1BB0C-F038-435C-B1EE-BFB4C65E50DB}" presName="sibTrans" presStyleLbl="sibTrans2D1" presStyleIdx="0" presStyleCnt="2"/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786714D3-0839-4715-9884-369D7EDF00AD}" type="pres">
      <dgm:prSet presAssocID="{40A1BB0C-F038-435C-B1EE-BFB4C65E50D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0B70456D-9861-47BF-98EE-D6660A1B80BF}" type="pres">
      <dgm:prSet presAssocID="{C472FC7E-1787-4183-8211-1F20573C1126}" presName="node" presStyleLbl="node1" presStyleIdx="1" presStyleCnt="3" custScaleX="248556" custLinFactNeighborX="2092" custLinFactNeighborY="1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040CBA-2D69-4247-ABEA-2803569C3EF6}" type="pres">
      <dgm:prSet presAssocID="{B649DA09-B5F4-4085-A2FB-42D14BD8CB77}" presName="sibTrans" presStyleLbl="sibTrans2D1" presStyleIdx="1" presStyleCnt="2"/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C9D3111F-82CC-4DA8-A1D6-087A3AFAB34B}" type="pres">
      <dgm:prSet presAssocID="{B649DA09-B5F4-4085-A2FB-42D14BD8CB7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6501973-D2DB-4412-93FD-761A30CDEAEE}" type="pres">
      <dgm:prSet presAssocID="{33C6359F-C927-49F7-90CF-B5C3BA55AE66}" presName="node" presStyleLbl="node1" presStyleIdx="2" presStyleCnt="3" custScaleX="248556" custLinFactNeighborX="2092" custLinFactNeighborY="1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B79350-7034-41FC-BA34-68BD503C9DDB}" type="presOf" srcId="{40A1BB0C-F038-435C-B1EE-BFB4C65E50DB}" destId="{786714D3-0839-4715-9884-369D7EDF00AD}" srcOrd="1" destOrd="0" presId="urn:microsoft.com/office/officeart/2005/8/layout/process2"/>
    <dgm:cxn modelId="{38C5DB0A-B05F-49B4-9A59-ECF0BBFBEE71}" srcId="{E53221A5-ADD8-44B5-95CB-6692DECD0ABC}" destId="{33C6359F-C927-49F7-90CF-B5C3BA55AE66}" srcOrd="2" destOrd="0" parTransId="{9847E6C5-4EE0-46EF-BCCC-68332A39FE56}" sibTransId="{83B308F1-87B1-46C9-B84A-1760C77E68F5}"/>
    <dgm:cxn modelId="{7786881B-8F26-45D9-9FEA-2BB8D083DA87}" type="presOf" srcId="{B649DA09-B5F4-4085-A2FB-42D14BD8CB77}" destId="{C9D3111F-82CC-4DA8-A1D6-087A3AFAB34B}" srcOrd="1" destOrd="0" presId="urn:microsoft.com/office/officeart/2005/8/layout/process2"/>
    <dgm:cxn modelId="{B5D58BDD-42A2-4E62-B90C-174B8E45E717}" srcId="{E53221A5-ADD8-44B5-95CB-6692DECD0ABC}" destId="{E3F8DA81-3B1A-4AF9-9FED-A6F93739C5E0}" srcOrd="0" destOrd="0" parTransId="{109B0D02-AD03-4E35-9D28-FF9A35AED362}" sibTransId="{40A1BB0C-F038-435C-B1EE-BFB4C65E50DB}"/>
    <dgm:cxn modelId="{E740B3DC-5F1F-471A-BE92-D692E0142A6F}" srcId="{E53221A5-ADD8-44B5-95CB-6692DECD0ABC}" destId="{C472FC7E-1787-4183-8211-1F20573C1126}" srcOrd="1" destOrd="0" parTransId="{D3625BC0-7463-4352-971D-E564D3509A4F}" sibTransId="{B649DA09-B5F4-4085-A2FB-42D14BD8CB77}"/>
    <dgm:cxn modelId="{18C0B113-E49F-47FE-B1A8-FD565505C870}" type="presOf" srcId="{C472FC7E-1787-4183-8211-1F20573C1126}" destId="{0B70456D-9861-47BF-98EE-D6660A1B80BF}" srcOrd="0" destOrd="0" presId="urn:microsoft.com/office/officeart/2005/8/layout/process2"/>
    <dgm:cxn modelId="{5B12E104-4B4C-4136-A4B2-312284C82F82}" type="presOf" srcId="{40A1BB0C-F038-435C-B1EE-BFB4C65E50DB}" destId="{04A6D3B4-A7AE-4EA6-A3AC-088866A7E5B2}" srcOrd="0" destOrd="0" presId="urn:microsoft.com/office/officeart/2005/8/layout/process2"/>
    <dgm:cxn modelId="{7688755C-4F43-4777-A5EA-73F3D6B6F2E2}" type="presOf" srcId="{33C6359F-C927-49F7-90CF-B5C3BA55AE66}" destId="{A6501973-D2DB-4412-93FD-761A30CDEAEE}" srcOrd="0" destOrd="0" presId="urn:microsoft.com/office/officeart/2005/8/layout/process2"/>
    <dgm:cxn modelId="{8482188B-2A84-49D1-ACCA-9234CDAD853C}" type="presOf" srcId="{B649DA09-B5F4-4085-A2FB-42D14BD8CB77}" destId="{A8040CBA-2D69-4247-ABEA-2803569C3EF6}" srcOrd="0" destOrd="0" presId="urn:microsoft.com/office/officeart/2005/8/layout/process2"/>
    <dgm:cxn modelId="{456AADDD-6B95-4420-A563-20E7406DC657}" type="presOf" srcId="{E3F8DA81-3B1A-4AF9-9FED-A6F93739C5E0}" destId="{6DA54887-E8C0-4FF0-9239-8253AEC98888}" srcOrd="0" destOrd="0" presId="urn:microsoft.com/office/officeart/2005/8/layout/process2"/>
    <dgm:cxn modelId="{4CA18757-25CD-49A1-8406-55CF2AFCC017}" type="presOf" srcId="{E53221A5-ADD8-44B5-95CB-6692DECD0ABC}" destId="{8E1D127A-3EC2-4B4B-9B59-863658E62002}" srcOrd="0" destOrd="0" presId="urn:microsoft.com/office/officeart/2005/8/layout/process2"/>
    <dgm:cxn modelId="{941C5458-D26A-4F79-B0DA-1069309D3859}" type="presParOf" srcId="{8E1D127A-3EC2-4B4B-9B59-863658E62002}" destId="{6DA54887-E8C0-4FF0-9239-8253AEC98888}" srcOrd="0" destOrd="0" presId="urn:microsoft.com/office/officeart/2005/8/layout/process2"/>
    <dgm:cxn modelId="{46A0C777-981E-4E00-903E-2D2604413312}" type="presParOf" srcId="{8E1D127A-3EC2-4B4B-9B59-863658E62002}" destId="{04A6D3B4-A7AE-4EA6-A3AC-088866A7E5B2}" srcOrd="1" destOrd="0" presId="urn:microsoft.com/office/officeart/2005/8/layout/process2"/>
    <dgm:cxn modelId="{E6E0E8FE-2235-4334-9C94-361D14531B83}" type="presParOf" srcId="{04A6D3B4-A7AE-4EA6-A3AC-088866A7E5B2}" destId="{786714D3-0839-4715-9884-369D7EDF00AD}" srcOrd="0" destOrd="0" presId="urn:microsoft.com/office/officeart/2005/8/layout/process2"/>
    <dgm:cxn modelId="{795CAD2F-9850-42DB-97EA-32637F4BB42E}" type="presParOf" srcId="{8E1D127A-3EC2-4B4B-9B59-863658E62002}" destId="{0B70456D-9861-47BF-98EE-D6660A1B80BF}" srcOrd="2" destOrd="0" presId="urn:microsoft.com/office/officeart/2005/8/layout/process2"/>
    <dgm:cxn modelId="{1D6FF6BF-2708-4871-AC42-28BB7BF11264}" type="presParOf" srcId="{8E1D127A-3EC2-4B4B-9B59-863658E62002}" destId="{A8040CBA-2D69-4247-ABEA-2803569C3EF6}" srcOrd="3" destOrd="0" presId="urn:microsoft.com/office/officeart/2005/8/layout/process2"/>
    <dgm:cxn modelId="{498BC901-CF02-4F89-B7EC-EA6561989129}" type="presParOf" srcId="{A8040CBA-2D69-4247-ABEA-2803569C3EF6}" destId="{C9D3111F-82CC-4DA8-A1D6-087A3AFAB34B}" srcOrd="0" destOrd="0" presId="urn:microsoft.com/office/officeart/2005/8/layout/process2"/>
    <dgm:cxn modelId="{20ADBB67-D975-488A-9F6F-D182B2D84A22}" type="presParOf" srcId="{8E1D127A-3EC2-4B4B-9B59-863658E62002}" destId="{A6501973-D2DB-4412-93FD-761A30CDEAE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8E6A4-42DB-4094-9BE8-9379A4FB0E18}">
      <dsp:nvSpPr>
        <dsp:cNvPr id="0" name=""/>
        <dsp:cNvSpPr/>
      </dsp:nvSpPr>
      <dsp:spPr>
        <a:xfrm>
          <a:off x="0" y="0"/>
          <a:ext cx="4752980" cy="4752980"/>
        </a:xfrm>
        <a:prstGeom prst="triangle">
          <a:avLst/>
        </a:prstGeom>
        <a:solidFill>
          <a:schemeClr val="accent4">
            <a:lumMod val="60000"/>
            <a:lumOff val="40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AF281F-398D-4F79-967A-FFB9B81D1DC3}">
      <dsp:nvSpPr>
        <dsp:cNvPr id="0" name=""/>
        <dsp:cNvSpPr/>
      </dsp:nvSpPr>
      <dsp:spPr>
        <a:xfrm>
          <a:off x="2198716" y="967980"/>
          <a:ext cx="2444733" cy="9918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</a:rPr>
            <a:t>3.</a:t>
          </a:r>
          <a:r>
            <a:rPr lang="ru-RU" sz="1400" b="1" kern="1200" dirty="0" smtClean="0">
              <a:solidFill>
                <a:schemeClr val="accent2">
                  <a:lumMod val="75000"/>
                </a:schemeClr>
              </a:solidFill>
            </a:rPr>
            <a:t>Формирование информации (основы) для  управления ликвидностью на едином казначейском счете</a:t>
          </a:r>
          <a:endParaRPr lang="ru-RU" sz="1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247134" y="1016398"/>
        <a:ext cx="2347897" cy="895017"/>
      </dsp:txXfrm>
    </dsp:sp>
    <dsp:sp modelId="{95457EA0-499E-406F-AD81-AEAC0A26261F}">
      <dsp:nvSpPr>
        <dsp:cNvPr id="0" name=""/>
        <dsp:cNvSpPr/>
      </dsp:nvSpPr>
      <dsp:spPr>
        <a:xfrm>
          <a:off x="2186389" y="2360459"/>
          <a:ext cx="2433425" cy="9918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</a:rPr>
            <a:t>2.</a:t>
          </a:r>
          <a:r>
            <a:rPr lang="ru-RU" sz="1400" b="1" kern="1200" dirty="0" smtClean="0">
              <a:solidFill>
                <a:schemeClr val="accent2">
                  <a:lumMod val="75000"/>
                </a:schemeClr>
              </a:solidFill>
            </a:rPr>
            <a:t>Принятие различных управленческих решений </a:t>
          </a:r>
          <a:endParaRPr lang="ru-RU" sz="1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234807" y="2408877"/>
        <a:ext cx="2336589" cy="895017"/>
      </dsp:txXfrm>
    </dsp:sp>
    <dsp:sp modelId="{47A4234F-AAB4-47A1-B869-EE95641C6DF7}">
      <dsp:nvSpPr>
        <dsp:cNvPr id="0" name=""/>
        <dsp:cNvSpPr/>
      </dsp:nvSpPr>
      <dsp:spPr>
        <a:xfrm>
          <a:off x="2180720" y="3653938"/>
          <a:ext cx="2444764" cy="9918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</a:rPr>
            <a:t>1.</a:t>
          </a:r>
          <a:r>
            <a:rPr lang="ru-RU" sz="1400" b="1" kern="1200" dirty="0" smtClean="0">
              <a:solidFill>
                <a:schemeClr val="accent2">
                  <a:lumMod val="75000"/>
                </a:schemeClr>
              </a:solidFill>
            </a:rPr>
            <a:t>Обеспечение  своевременного и полного исполнения бюджетных обязательств</a:t>
          </a:r>
          <a:endParaRPr lang="ru-RU" sz="1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229138" y="3702356"/>
        <a:ext cx="2347928" cy="8950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2AD62-D8A2-4E2A-B103-37BF02333E12}">
      <dsp:nvSpPr>
        <dsp:cNvPr id="0" name=""/>
        <dsp:cNvSpPr/>
      </dsp:nvSpPr>
      <dsp:spPr>
        <a:xfrm>
          <a:off x="1043974" y="663545"/>
          <a:ext cx="1889994" cy="186513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lumMod val="60000"/>
            <a:lumOff val="40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962769-A0A6-4A5E-B928-E3C3D9E1A287}">
      <dsp:nvSpPr>
        <dsp:cNvPr id="0" name=""/>
        <dsp:cNvSpPr/>
      </dsp:nvSpPr>
      <dsp:spPr>
        <a:xfrm>
          <a:off x="1483464" y="1157482"/>
          <a:ext cx="1031377" cy="744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статья 217.1 БК РФ </a:t>
          </a:r>
          <a:endParaRPr lang="fr-FR" sz="1200" b="1" i="1" kern="1200" dirty="0">
            <a:solidFill>
              <a:srgbClr val="002060"/>
            </a:solidFill>
          </a:endParaRPr>
        </a:p>
      </dsp:txBody>
      <dsp:txXfrm>
        <a:off x="1483464" y="1157482"/>
        <a:ext cx="1031377" cy="744855"/>
      </dsp:txXfrm>
    </dsp:sp>
    <dsp:sp modelId="{56FC8AD5-6F81-47D4-A6CA-83F96FA0A7B4}">
      <dsp:nvSpPr>
        <dsp:cNvPr id="0" name=""/>
        <dsp:cNvSpPr/>
      </dsp:nvSpPr>
      <dsp:spPr>
        <a:xfrm>
          <a:off x="538892" y="1747301"/>
          <a:ext cx="1889994" cy="186513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lumMod val="40000"/>
            <a:lumOff val="60000"/>
            <a:alpha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02F0F3-41FE-4A88-9597-2514C2E30C2B}">
      <dsp:nvSpPr>
        <dsp:cNvPr id="0" name=""/>
        <dsp:cNvSpPr/>
      </dsp:nvSpPr>
      <dsp:spPr>
        <a:xfrm>
          <a:off x="967701" y="2131657"/>
          <a:ext cx="1008249" cy="882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приказ Минфина России от 09.12.13 №117н</a:t>
          </a:r>
          <a:endParaRPr lang="fr-FR" sz="1200" b="1" kern="1200" dirty="0">
            <a:solidFill>
              <a:srgbClr val="002060"/>
            </a:solidFill>
          </a:endParaRPr>
        </a:p>
      </dsp:txBody>
      <dsp:txXfrm>
        <a:off x="967701" y="2131657"/>
        <a:ext cx="1008249" cy="882010"/>
      </dsp:txXfrm>
    </dsp:sp>
    <dsp:sp modelId="{056DA62D-4F74-40C5-AD1E-07F6B6904C9C}">
      <dsp:nvSpPr>
        <dsp:cNvPr id="0" name=""/>
        <dsp:cNvSpPr/>
      </dsp:nvSpPr>
      <dsp:spPr>
        <a:xfrm>
          <a:off x="1178350" y="2893916"/>
          <a:ext cx="1623798" cy="160283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lumMod val="20000"/>
            <a:lumOff val="80000"/>
            <a:alpha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2B7DAB-9583-4DF4-A630-1D610773BA7C}">
      <dsp:nvSpPr>
        <dsp:cNvPr id="0" name=""/>
        <dsp:cNvSpPr/>
      </dsp:nvSpPr>
      <dsp:spPr>
        <a:xfrm>
          <a:off x="1487906" y="3189762"/>
          <a:ext cx="1026936" cy="961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</a:rPr>
            <a:t>приказ Федерального казначейства  от 04.04.14 №67</a:t>
          </a:r>
          <a:endParaRPr lang="fr-FR" sz="1200" b="1" kern="1200" dirty="0">
            <a:solidFill>
              <a:srgbClr val="002060"/>
            </a:solidFill>
          </a:endParaRPr>
        </a:p>
      </dsp:txBody>
      <dsp:txXfrm>
        <a:off x="1487906" y="3189762"/>
        <a:ext cx="1026936" cy="9615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3C5B9-6FEA-4AAD-A628-F78E67448FFC}">
      <dsp:nvSpPr>
        <dsp:cNvPr id="0" name=""/>
        <dsp:cNvSpPr/>
      </dsp:nvSpPr>
      <dsp:spPr>
        <a:xfrm rot="5400000">
          <a:off x="500751" y="1215272"/>
          <a:ext cx="1495175" cy="2487938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9000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992580-4584-4BAD-BD97-D80F1300D921}">
      <dsp:nvSpPr>
        <dsp:cNvPr id="0" name=""/>
        <dsp:cNvSpPr/>
      </dsp:nvSpPr>
      <dsp:spPr>
        <a:xfrm>
          <a:off x="251169" y="1958629"/>
          <a:ext cx="2246124" cy="196886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solidFill>
            <a:schemeClr val="accent4">
              <a:lumMod val="60000"/>
              <a:lumOff val="40000"/>
            </a:schemeClr>
          </a:solidFill>
        </a:ln>
        <a:effectLst>
          <a:outerShdw blurRad="50800" dist="50800" dir="5400000" algn="ctr" rotWithShape="0">
            <a:schemeClr val="bg1">
              <a:lumMod val="85000"/>
            </a:scheme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C00000"/>
              </a:solidFill>
            </a:rPr>
            <a:t>1.</a:t>
          </a:r>
          <a:r>
            <a:rPr lang="ru-RU" sz="1400" b="1" i="1" kern="1200" dirty="0" smtClean="0">
              <a:solidFill>
                <a:schemeClr val="tx1"/>
              </a:solidFill>
            </a:rPr>
            <a:t> Консолидация кассового плана исполнения ФБ и прогнозов движения средств на счетах бюджетов субъектов РФ;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C00000"/>
              </a:solidFill>
            </a:rPr>
            <a:t>2.</a:t>
          </a:r>
          <a:r>
            <a:rPr lang="ru-RU" sz="1400" b="1" i="1" kern="1200" dirty="0" smtClean="0">
              <a:solidFill>
                <a:schemeClr val="tx1"/>
              </a:solidFill>
            </a:rPr>
            <a:t> Выработка предложений в НРБК;</a:t>
          </a:r>
          <a:endParaRPr lang="fr-FR" sz="1400" b="1" i="1" kern="1200" dirty="0">
            <a:solidFill>
              <a:schemeClr val="tx1"/>
            </a:solidFill>
          </a:endParaRPr>
        </a:p>
      </dsp:txBody>
      <dsp:txXfrm>
        <a:off x="251169" y="1958629"/>
        <a:ext cx="2246124" cy="1968860"/>
      </dsp:txXfrm>
    </dsp:sp>
    <dsp:sp modelId="{00C96F1F-9EC2-43A8-93BE-A0202FDC5EFC}">
      <dsp:nvSpPr>
        <dsp:cNvPr id="0" name=""/>
        <dsp:cNvSpPr/>
      </dsp:nvSpPr>
      <dsp:spPr>
        <a:xfrm>
          <a:off x="2073497" y="1032107"/>
          <a:ext cx="423797" cy="423797"/>
        </a:xfrm>
        <a:prstGeom prst="triangle">
          <a:avLst>
            <a:gd name="adj" fmla="val 100000"/>
          </a:avLst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4">
              <a:shade val="80000"/>
              <a:hueOff val="-44139"/>
              <a:satOff val="-1091"/>
              <a:lumOff val="624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A26D6C-0DD9-45DF-8544-FE0C19F0A3BA}">
      <dsp:nvSpPr>
        <dsp:cNvPr id="0" name=""/>
        <dsp:cNvSpPr/>
      </dsp:nvSpPr>
      <dsp:spPr>
        <a:xfrm rot="5400000">
          <a:off x="3250447" y="534857"/>
          <a:ext cx="1495175" cy="2487938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4">
              <a:shade val="80000"/>
              <a:hueOff val="-88279"/>
              <a:satOff val="-2183"/>
              <a:lumOff val="124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86981D-7AA9-42CA-8685-E66A5E8972FB}">
      <dsp:nvSpPr>
        <dsp:cNvPr id="0" name=""/>
        <dsp:cNvSpPr/>
      </dsp:nvSpPr>
      <dsp:spPr>
        <a:xfrm>
          <a:off x="3000865" y="1278215"/>
          <a:ext cx="2246124" cy="1968860"/>
        </a:xfrm>
        <a:prstGeom prst="rect">
          <a:avLst/>
        </a:prstGeom>
        <a:blipFill rotWithShape="0">
          <a:blip xmlns:r="http://schemas.openxmlformats.org/officeDocument/2006/relationships"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C00000"/>
              </a:solidFill>
            </a:rPr>
            <a:t>1. </a:t>
          </a:r>
          <a:r>
            <a:rPr lang="ru-RU" sz="1400" b="1" i="1" kern="1200" dirty="0" smtClean="0">
              <a:solidFill>
                <a:schemeClr val="tx1"/>
              </a:solidFill>
            </a:rPr>
            <a:t>Планирование в разрезе всех субъектов РФ </a:t>
          </a:r>
          <a:r>
            <a:rPr lang="ru-RU" sz="1200" b="1" i="1" kern="1200" dirty="0" smtClean="0">
              <a:solidFill>
                <a:schemeClr val="tx1"/>
              </a:solidFill>
            </a:rPr>
            <a:t>(включая местные бюджеты)</a:t>
          </a:r>
          <a:r>
            <a:rPr lang="ru-RU" sz="1400" b="1" i="1" kern="1200" dirty="0" smtClean="0">
              <a:solidFill>
                <a:schemeClr val="tx1"/>
              </a:solidFill>
            </a:rPr>
            <a:t>, внебюджетных фондов и отдельных юр.лиц;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C00000"/>
              </a:solidFill>
            </a:rPr>
            <a:t>2. </a:t>
          </a:r>
          <a:r>
            <a:rPr lang="ru-RU" sz="1400" b="1" i="1" kern="1200" dirty="0" smtClean="0">
              <a:solidFill>
                <a:schemeClr val="tx1"/>
              </a:solidFill>
            </a:rPr>
            <a:t>Формирование, согласование и утверждение пакета НПА</a:t>
          </a:r>
          <a:endParaRPr lang="fr-FR" sz="1400" b="1" i="1" kern="1200" dirty="0">
            <a:solidFill>
              <a:schemeClr val="tx1"/>
            </a:solidFill>
          </a:endParaRPr>
        </a:p>
      </dsp:txBody>
      <dsp:txXfrm>
        <a:off x="3000865" y="1278215"/>
        <a:ext cx="2246124" cy="1968860"/>
      </dsp:txXfrm>
    </dsp:sp>
    <dsp:sp modelId="{9EB30EA3-2748-4BAE-907C-BBC38049F1B0}">
      <dsp:nvSpPr>
        <dsp:cNvPr id="0" name=""/>
        <dsp:cNvSpPr/>
      </dsp:nvSpPr>
      <dsp:spPr>
        <a:xfrm>
          <a:off x="4823193" y="351692"/>
          <a:ext cx="423797" cy="423797"/>
        </a:xfrm>
        <a:prstGeom prst="triangle">
          <a:avLst>
            <a:gd name="adj" fmla="val 100000"/>
          </a:avLst>
        </a:prstGeom>
        <a:solidFill>
          <a:schemeClr val="bg2">
            <a:lumMod val="50000"/>
          </a:schemeClr>
        </a:solidFill>
        <a:ln w="9525" cap="flat" cmpd="sng" algn="ctr">
          <a:solidFill>
            <a:schemeClr val="accent4">
              <a:shade val="80000"/>
              <a:hueOff val="-132418"/>
              <a:satOff val="-3274"/>
              <a:lumOff val="187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3F475B-BB83-4957-BE26-B9442F354B64}">
      <dsp:nvSpPr>
        <dsp:cNvPr id="0" name=""/>
        <dsp:cNvSpPr/>
      </dsp:nvSpPr>
      <dsp:spPr>
        <a:xfrm rot="5400000">
          <a:off x="6000142" y="-145557"/>
          <a:ext cx="1495175" cy="2487938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 w="9525" cap="flat" cmpd="sng" algn="ctr">
          <a:solidFill>
            <a:schemeClr val="accent4">
              <a:shade val="80000"/>
              <a:hueOff val="-176558"/>
              <a:satOff val="-4365"/>
              <a:lumOff val="24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9D1272-5C8F-4B6F-BF08-9A190F7E6DD8}">
      <dsp:nvSpPr>
        <dsp:cNvPr id="0" name=""/>
        <dsp:cNvSpPr/>
      </dsp:nvSpPr>
      <dsp:spPr>
        <a:xfrm>
          <a:off x="5750560" y="597800"/>
          <a:ext cx="2246124" cy="1968860"/>
        </a:xfrm>
        <a:prstGeom prst="rect">
          <a:avLst/>
        </a:prstGeom>
        <a:blipFill rotWithShape="0"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</a:rPr>
            <a:t>Полномасштабное прогнозирование на ЕКС</a:t>
          </a:r>
          <a:endParaRPr lang="fr-FR" sz="1800" b="1" i="1" kern="1200" dirty="0">
            <a:solidFill>
              <a:schemeClr val="tx1"/>
            </a:solidFill>
          </a:endParaRPr>
        </a:p>
      </dsp:txBody>
      <dsp:txXfrm>
        <a:off x="5750560" y="597800"/>
        <a:ext cx="2246124" cy="19688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8F82F-2302-4C7C-AA7F-DF9666C179A7}">
      <dsp:nvSpPr>
        <dsp:cNvPr id="0" name=""/>
        <dsp:cNvSpPr/>
      </dsp:nvSpPr>
      <dsp:spPr>
        <a:xfrm>
          <a:off x="0" y="0"/>
          <a:ext cx="3585671" cy="317488"/>
        </a:xfrm>
        <a:prstGeom prst="homePlate">
          <a:avLst/>
        </a:prstGeom>
        <a:solidFill>
          <a:schemeClr val="accent2">
            <a:lumMod val="75000"/>
            <a:alpha val="3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2014г.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0" y="0"/>
        <a:ext cx="3506299" cy="317488"/>
      </dsp:txXfrm>
    </dsp:sp>
    <dsp:sp modelId="{511B3268-423C-4043-99F5-5E0CDB629BE6}">
      <dsp:nvSpPr>
        <dsp:cNvPr id="0" name=""/>
        <dsp:cNvSpPr/>
      </dsp:nvSpPr>
      <dsp:spPr>
        <a:xfrm>
          <a:off x="2813927" y="0"/>
          <a:ext cx="3465253" cy="317488"/>
        </a:xfrm>
        <a:prstGeom prst="chevron">
          <a:avLst/>
        </a:prstGeom>
        <a:solidFill>
          <a:schemeClr val="accent2">
            <a:lumMod val="75000"/>
            <a:alpha val="7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2015-2016гг.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2972671" y="0"/>
        <a:ext cx="3147765" cy="317488"/>
      </dsp:txXfrm>
    </dsp:sp>
    <dsp:sp modelId="{4C26979D-7E2E-4FE9-91C5-42989BF6D580}">
      <dsp:nvSpPr>
        <dsp:cNvPr id="0" name=""/>
        <dsp:cNvSpPr/>
      </dsp:nvSpPr>
      <dsp:spPr>
        <a:xfrm>
          <a:off x="5507022" y="0"/>
          <a:ext cx="2850808" cy="317488"/>
        </a:xfrm>
        <a:prstGeom prst="chevron">
          <a:avLst/>
        </a:prstGeom>
        <a:solidFill>
          <a:schemeClr val="accent2">
            <a:lumMod val="75000"/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с  2017г.</a:t>
          </a:r>
          <a:endParaRPr lang="ru-RU" sz="1100" b="1" kern="1200" dirty="0">
            <a:solidFill>
              <a:schemeClr val="tx1"/>
            </a:solidFill>
          </a:endParaRPr>
        </a:p>
      </dsp:txBody>
      <dsp:txXfrm>
        <a:off x="5665766" y="0"/>
        <a:ext cx="2533320" cy="31748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9C2CF-D8A9-4D34-9445-7D3E48E11FD4}">
      <dsp:nvSpPr>
        <dsp:cNvPr id="0" name=""/>
        <dsp:cNvSpPr/>
      </dsp:nvSpPr>
      <dsp:spPr>
        <a:xfrm rot="16200000">
          <a:off x="-1281767" y="1282814"/>
          <a:ext cx="5286412" cy="2720783"/>
        </a:xfrm>
        <a:prstGeom prst="flowChartManualOperati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C00000"/>
              </a:solidFill>
            </a:rPr>
            <a:t>Стратегическая задача 1 </a:t>
          </a:r>
          <a:r>
            <a:rPr lang="ru-RU" sz="1600" b="0" kern="1200" smtClean="0">
              <a:solidFill>
                <a:schemeClr val="tx1"/>
              </a:solidFill>
            </a:rPr>
            <a:t>«Кассовое обслуживание исполнения бюджетов бюджетной системы Российской Федерации и учет операций со средствами неучастников бюджетного процесса»</a:t>
          </a:r>
          <a:endParaRPr lang="ru-RU" sz="1600" b="0" kern="1200" dirty="0">
            <a:solidFill>
              <a:schemeClr val="tx1"/>
            </a:solidFill>
          </a:endParaRPr>
        </a:p>
      </dsp:txBody>
      <dsp:txXfrm rot="5400000">
        <a:off x="1047" y="1057282"/>
        <a:ext cx="2720783" cy="3171848"/>
      </dsp:txXfrm>
    </dsp:sp>
    <dsp:sp modelId="{83CC4758-22D6-4AA2-B6E9-B669CB2726E1}">
      <dsp:nvSpPr>
        <dsp:cNvPr id="0" name=""/>
        <dsp:cNvSpPr/>
      </dsp:nvSpPr>
      <dsp:spPr>
        <a:xfrm rot="16200000">
          <a:off x="1643073" y="1282814"/>
          <a:ext cx="5286412" cy="2720783"/>
        </a:xfrm>
        <a:prstGeom prst="flowChartManualOperation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Мероприятие 1.2. </a:t>
          </a:r>
          <a:r>
            <a:rPr lang="ru-RU" sz="1600" b="0" kern="1200" dirty="0" smtClean="0">
              <a:solidFill>
                <a:schemeClr val="tx1"/>
              </a:solidFill>
            </a:rPr>
            <a:t>«Совершенствование процедур кассового обслуживания исполнения федерального бюджета и учета операций со средствами </a:t>
          </a:r>
          <a:r>
            <a:rPr lang="ru-RU" sz="1600" b="0" kern="1200" dirty="0" err="1" smtClean="0">
              <a:solidFill>
                <a:schemeClr val="tx1"/>
              </a:solidFill>
            </a:rPr>
            <a:t>неучастников</a:t>
          </a:r>
          <a:r>
            <a:rPr lang="ru-RU" sz="1600" b="0" kern="1200" dirty="0" smtClean="0">
              <a:solidFill>
                <a:schemeClr val="tx1"/>
              </a:solidFill>
            </a:rPr>
            <a:t> бюджетного процесса»</a:t>
          </a:r>
          <a:endParaRPr lang="ru-RU" sz="1600" b="0" kern="1200" dirty="0">
            <a:solidFill>
              <a:schemeClr val="tx1"/>
            </a:solidFill>
          </a:endParaRPr>
        </a:p>
      </dsp:txBody>
      <dsp:txXfrm rot="5400000">
        <a:off x="2925887" y="1057282"/>
        <a:ext cx="2720783" cy="3171848"/>
      </dsp:txXfrm>
    </dsp:sp>
    <dsp:sp modelId="{EF848ABF-4BDC-4E25-9705-4EB1CB1F3DF2}">
      <dsp:nvSpPr>
        <dsp:cNvPr id="0" name=""/>
        <dsp:cNvSpPr/>
      </dsp:nvSpPr>
      <dsp:spPr>
        <a:xfrm rot="16200000">
          <a:off x="4567915" y="1282814"/>
          <a:ext cx="5286412" cy="2720783"/>
        </a:xfrm>
        <a:prstGeom prst="flowChartManualOperation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3.Внедрение усовершенствованного механизма взаимодействия  Федерального казначейства с ГАД,</a:t>
          </a:r>
          <a:r>
            <a:rPr lang="ru-RU" sz="1600" b="1" kern="1200" baseline="0" dirty="0" smtClean="0">
              <a:solidFill>
                <a:schemeClr val="accent6">
                  <a:lumMod val="50000"/>
                </a:schemeClr>
              </a:solidFill>
            </a:rPr>
            <a:t> ГРБС, ГАИФ </a:t>
          </a:r>
          <a:r>
            <a:rPr lang="ru-RU" sz="1600" b="0" kern="1200" baseline="0" dirty="0" smtClean="0">
              <a:solidFill>
                <a:schemeClr val="tx1"/>
              </a:solidFill>
            </a:rPr>
            <a:t>федерального бюджета в части прогнозирования и кассового планирования средств федерального бюджета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baseline="0" dirty="0" smtClean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4.Создание условий</a:t>
          </a:r>
          <a:r>
            <a:rPr lang="ru-RU" sz="1600" b="1" kern="1200" baseline="0" dirty="0" smtClean="0">
              <a:solidFill>
                <a:schemeClr val="accent6">
                  <a:lumMod val="50000"/>
                </a:schemeClr>
              </a:solidFill>
            </a:rPr>
            <a:t> для разработки прототипа механизма консолидации Кассового плана </a:t>
          </a:r>
          <a:r>
            <a:rPr lang="ru-RU" sz="1600" b="0" kern="1200" baseline="0" dirty="0" smtClean="0">
              <a:solidFill>
                <a:schemeClr val="tx1"/>
              </a:solidFill>
            </a:rPr>
            <a:t>Казначейства России</a:t>
          </a:r>
          <a:endParaRPr lang="ru-RU" sz="1600" b="0" kern="1200" dirty="0">
            <a:solidFill>
              <a:schemeClr val="tx1"/>
            </a:solidFill>
          </a:endParaRPr>
        </a:p>
      </dsp:txBody>
      <dsp:txXfrm rot="5400000">
        <a:off x="5850729" y="1057282"/>
        <a:ext cx="2720783" cy="31718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AFCFB-F85C-46BA-8B05-892E6CCEF3DB}">
      <dsp:nvSpPr>
        <dsp:cNvPr id="0" name=""/>
        <dsp:cNvSpPr/>
      </dsp:nvSpPr>
      <dsp:spPr>
        <a:xfrm>
          <a:off x="0" y="310009"/>
          <a:ext cx="3143336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958" tIns="360000" rIns="243958" bIns="92456" numCol="1" spcCol="1270" anchor="t" anchorCtr="0">
          <a:noAutofit/>
        </a:bodyPr>
        <a:lstStyle/>
        <a:p>
          <a:pPr marL="114300" lvl="1" indent="-114300" algn="r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50" kern="1200" dirty="0" smtClean="0"/>
            <a:t>Эффективное управление средствами  в целях обеспечения наибольшей выгоды для налогоплательщиков</a:t>
          </a:r>
          <a:endParaRPr lang="ru-RU" sz="1250" kern="1200" dirty="0"/>
        </a:p>
      </dsp:txBody>
      <dsp:txXfrm>
        <a:off x="0" y="310009"/>
        <a:ext cx="3143336" cy="1165500"/>
      </dsp:txXfrm>
    </dsp:sp>
    <dsp:sp modelId="{AB6751CF-1748-431A-901B-E6FC065DAB58}">
      <dsp:nvSpPr>
        <dsp:cNvPr id="0" name=""/>
        <dsp:cNvSpPr/>
      </dsp:nvSpPr>
      <dsp:spPr>
        <a:xfrm>
          <a:off x="157166" y="14809"/>
          <a:ext cx="2200335" cy="59040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67" tIns="0" rIns="8316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2">
                  <a:lumMod val="75000"/>
                </a:schemeClr>
              </a:solidFill>
            </a:rPr>
            <a:t>получение доп.дохода</a:t>
          </a:r>
          <a:endParaRPr lang="ru-RU" sz="13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85987" y="43630"/>
        <a:ext cx="2142693" cy="532758"/>
      </dsp:txXfrm>
    </dsp:sp>
    <dsp:sp modelId="{57F3511F-2FB8-4039-A0AA-CDD683A902D6}">
      <dsp:nvSpPr>
        <dsp:cNvPr id="0" name=""/>
        <dsp:cNvSpPr/>
      </dsp:nvSpPr>
      <dsp:spPr>
        <a:xfrm>
          <a:off x="0" y="1878710"/>
          <a:ext cx="3143336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958" tIns="360000" rIns="243958" bIns="92456" numCol="1" spcCol="1270" anchor="t" anchorCtr="0">
          <a:noAutofit/>
        </a:bodyPr>
        <a:lstStyle/>
        <a:p>
          <a:pPr marL="114300" lvl="1" indent="-114300" algn="r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50" kern="1200" dirty="0" smtClean="0"/>
            <a:t>Привлечение/размещение средств в целях обеспечения бесперебойного осуществления расход</a:t>
          </a:r>
          <a:r>
            <a:rPr lang="ru-RU" sz="1300" kern="1200" dirty="0" smtClean="0"/>
            <a:t>ов</a:t>
          </a:r>
          <a:endParaRPr lang="ru-RU" sz="1300" kern="1200" dirty="0"/>
        </a:p>
      </dsp:txBody>
      <dsp:txXfrm>
        <a:off x="0" y="1878710"/>
        <a:ext cx="3143336" cy="992250"/>
      </dsp:txXfrm>
    </dsp:sp>
    <dsp:sp modelId="{CCA76926-6E26-4BD4-8238-784811655228}">
      <dsp:nvSpPr>
        <dsp:cNvPr id="0" name=""/>
        <dsp:cNvSpPr/>
      </dsp:nvSpPr>
      <dsp:spPr>
        <a:xfrm>
          <a:off x="157166" y="1583510"/>
          <a:ext cx="2200335" cy="59040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67" tIns="0" rIns="8316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2">
                  <a:lumMod val="75000"/>
                </a:schemeClr>
              </a:solidFill>
            </a:rPr>
            <a:t>обеспечение покрытия временных кассовых разрывов</a:t>
          </a:r>
          <a:endParaRPr lang="ru-RU" sz="13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85987" y="1612331"/>
        <a:ext cx="2142693" cy="532758"/>
      </dsp:txXfrm>
    </dsp:sp>
    <dsp:sp modelId="{99962BAD-A357-4E26-922A-527DF0CA5F3B}">
      <dsp:nvSpPr>
        <dsp:cNvPr id="0" name=""/>
        <dsp:cNvSpPr/>
      </dsp:nvSpPr>
      <dsp:spPr>
        <a:xfrm>
          <a:off x="0" y="3274160"/>
          <a:ext cx="3143336" cy="135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958" tIns="360000" rIns="243958" bIns="92456" numCol="1" spcCol="1270" anchor="t" anchorCtr="0">
          <a:noAutofit/>
        </a:bodyPr>
        <a:lstStyle/>
        <a:p>
          <a:pPr marL="114300" lvl="1" indent="-114300" algn="r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50" kern="1200" dirty="0" smtClean="0">
              <a:solidFill>
                <a:schemeClr val="accent2">
                  <a:lumMod val="75000"/>
                </a:schemeClr>
              </a:solidFill>
            </a:rPr>
            <a:t>В исключительных случаях (пример-2008г.)!</a:t>
          </a:r>
          <a:r>
            <a:rPr lang="ru-RU" sz="1250" kern="1200" dirty="0" smtClean="0"/>
            <a:t> Казначейство России – самостоятельный, независимый участник  фин.рынка без функций регулятора в данной сфере</a:t>
          </a:r>
          <a:endParaRPr lang="ru-RU" sz="1250" kern="1200" dirty="0"/>
        </a:p>
      </dsp:txBody>
      <dsp:txXfrm>
        <a:off x="0" y="3274160"/>
        <a:ext cx="3143336" cy="1354500"/>
      </dsp:txXfrm>
    </dsp:sp>
    <dsp:sp modelId="{BD715D96-1917-47FF-A8A6-117BBF4F7D24}">
      <dsp:nvSpPr>
        <dsp:cNvPr id="0" name=""/>
        <dsp:cNvSpPr/>
      </dsp:nvSpPr>
      <dsp:spPr>
        <a:xfrm>
          <a:off x="142878" y="2903010"/>
          <a:ext cx="2200335" cy="59040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167" tIns="0" rIns="83167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accent2">
                  <a:lumMod val="75000"/>
                </a:schemeClr>
              </a:solidFill>
            </a:rPr>
            <a:t>помощь финансовому рынку</a:t>
          </a:r>
          <a:endParaRPr lang="ru-RU" sz="13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71699" y="2931831"/>
        <a:ext cx="2142693" cy="53275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C33BA-BCF1-4F35-BACC-F6B4EC149F12}">
      <dsp:nvSpPr>
        <dsp:cNvPr id="0" name=""/>
        <dsp:cNvSpPr/>
      </dsp:nvSpPr>
      <dsp:spPr>
        <a:xfrm>
          <a:off x="662773" y="1263782"/>
          <a:ext cx="2587077" cy="852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</a:rPr>
            <a:t>прогнозирование на счетах по учету средств федерального бюджета</a:t>
          </a:r>
          <a:endParaRPr lang="fr-FR" sz="16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62773" y="1263782"/>
        <a:ext cx="2587077" cy="852559"/>
      </dsp:txXfrm>
    </dsp:sp>
    <dsp:sp modelId="{151829FC-5504-426D-9291-C263F0BE471C}">
      <dsp:nvSpPr>
        <dsp:cNvPr id="0" name=""/>
        <dsp:cNvSpPr/>
      </dsp:nvSpPr>
      <dsp:spPr>
        <a:xfrm>
          <a:off x="142887" y="3189063"/>
          <a:ext cx="3909824" cy="159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sng" kern="1200" dirty="0" smtClean="0">
              <a:solidFill>
                <a:srgbClr val="002060"/>
              </a:solidFill>
            </a:rPr>
            <a:t>Требования времени:</a:t>
          </a:r>
          <a:r>
            <a:rPr lang="ru-RU" sz="1800" b="1" i="1" kern="1200" dirty="0" smtClean="0">
              <a:solidFill>
                <a:srgbClr val="002060"/>
              </a:solidFill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</a:t>
          </a:r>
          <a:r>
            <a:rPr lang="ru-RU" sz="1600" b="1" kern="1200" dirty="0" smtClean="0"/>
            <a:t>реформирование системы бюджетных платежей: </a:t>
          </a:r>
          <a:r>
            <a:rPr lang="ru-RU" sz="1600" kern="1200" dirty="0" smtClean="0"/>
            <a:t>создание </a:t>
          </a:r>
          <a:r>
            <a:rPr lang="ru-RU" sz="1600" kern="1200" dirty="0" smtClean="0">
              <a:solidFill>
                <a:srgbClr val="C00000"/>
              </a:solidFill>
            </a:rPr>
            <a:t>единого казначейского (банковского) </a:t>
          </a:r>
          <a:r>
            <a:rPr lang="ru-RU" sz="1600" kern="1200" dirty="0" smtClean="0"/>
            <a:t>счета и </a:t>
          </a:r>
          <a:r>
            <a:rPr lang="ru-RU" sz="1600" kern="1200" dirty="0" smtClean="0">
              <a:solidFill>
                <a:srgbClr val="C00000"/>
              </a:solidFill>
            </a:rPr>
            <a:t>централизация средств</a:t>
          </a:r>
          <a:r>
            <a:rPr lang="ru-RU" sz="1600" kern="1200" dirty="0" smtClean="0"/>
            <a:t> бюджетов бюджетной системы и средств отдельных юридических лиц;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 </a:t>
          </a:r>
          <a:r>
            <a:rPr lang="ru-RU" sz="1600" b="1" kern="1200" dirty="0" smtClean="0"/>
            <a:t>расширение периметра кассового планирования и прогнозирования</a:t>
          </a:r>
        </a:p>
      </dsp:txBody>
      <dsp:txXfrm>
        <a:off x="142887" y="3189063"/>
        <a:ext cx="3909824" cy="1597281"/>
      </dsp:txXfrm>
    </dsp:sp>
    <dsp:sp modelId="{0BC947CA-BD33-4986-B543-4055C1B9AEB7}">
      <dsp:nvSpPr>
        <dsp:cNvPr id="0" name=""/>
        <dsp:cNvSpPr/>
      </dsp:nvSpPr>
      <dsp:spPr>
        <a:xfrm>
          <a:off x="659833" y="1004486"/>
          <a:ext cx="205790" cy="205790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E043EA-ED86-4751-ACF2-4D473971DA12}">
      <dsp:nvSpPr>
        <dsp:cNvPr id="0" name=""/>
        <dsp:cNvSpPr/>
      </dsp:nvSpPr>
      <dsp:spPr>
        <a:xfrm>
          <a:off x="803886" y="716380"/>
          <a:ext cx="205790" cy="205790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222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222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222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6224F4-0ABE-40BD-B252-BBBFEFE1960B}">
      <dsp:nvSpPr>
        <dsp:cNvPr id="0" name=""/>
        <dsp:cNvSpPr/>
      </dsp:nvSpPr>
      <dsp:spPr>
        <a:xfrm>
          <a:off x="1149614" y="774001"/>
          <a:ext cx="323384" cy="323384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444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444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444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375FA9-E6A3-47BB-84A8-EF8F35E9B552}">
      <dsp:nvSpPr>
        <dsp:cNvPr id="0" name=""/>
        <dsp:cNvSpPr/>
      </dsp:nvSpPr>
      <dsp:spPr>
        <a:xfrm>
          <a:off x="1437720" y="457084"/>
          <a:ext cx="205790" cy="205790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6667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6667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C8D2F4-B9E4-4813-8D95-5AD8F10CB5CB}">
      <dsp:nvSpPr>
        <dsp:cNvPr id="0" name=""/>
        <dsp:cNvSpPr/>
      </dsp:nvSpPr>
      <dsp:spPr>
        <a:xfrm>
          <a:off x="1812258" y="341841"/>
          <a:ext cx="205790" cy="205790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8889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8889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8889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ADF8C2-E316-4CAF-939C-8FC80BA9CD6D}">
      <dsp:nvSpPr>
        <dsp:cNvPr id="0" name=""/>
        <dsp:cNvSpPr/>
      </dsp:nvSpPr>
      <dsp:spPr>
        <a:xfrm>
          <a:off x="2273228" y="543516"/>
          <a:ext cx="205790" cy="205790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1111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11111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1111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17273E-F1C5-48FC-AC1F-D7AB29F7E8DC}">
      <dsp:nvSpPr>
        <dsp:cNvPr id="0" name=""/>
        <dsp:cNvSpPr/>
      </dsp:nvSpPr>
      <dsp:spPr>
        <a:xfrm>
          <a:off x="2561335" y="687569"/>
          <a:ext cx="323384" cy="323384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DB25AA-D447-4813-91BC-240F09EFA53A}">
      <dsp:nvSpPr>
        <dsp:cNvPr id="0" name=""/>
        <dsp:cNvSpPr/>
      </dsp:nvSpPr>
      <dsp:spPr>
        <a:xfrm>
          <a:off x="2964684" y="1004486"/>
          <a:ext cx="205790" cy="205790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5556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15556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5556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92892E-8728-4DC1-8D41-96AF716A64DA}">
      <dsp:nvSpPr>
        <dsp:cNvPr id="0" name=""/>
        <dsp:cNvSpPr/>
      </dsp:nvSpPr>
      <dsp:spPr>
        <a:xfrm>
          <a:off x="3137548" y="1321403"/>
          <a:ext cx="205790" cy="205790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7778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17778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7778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129789-E51B-486B-90AB-AACD85FD4D02}">
      <dsp:nvSpPr>
        <dsp:cNvPr id="0" name=""/>
        <dsp:cNvSpPr/>
      </dsp:nvSpPr>
      <dsp:spPr>
        <a:xfrm>
          <a:off x="1639395" y="716380"/>
          <a:ext cx="529174" cy="529174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5E0BEA-7F19-4865-BC2D-B532094D281F}">
      <dsp:nvSpPr>
        <dsp:cNvPr id="0" name=""/>
        <dsp:cNvSpPr/>
      </dsp:nvSpPr>
      <dsp:spPr>
        <a:xfrm>
          <a:off x="515780" y="1811184"/>
          <a:ext cx="205790" cy="205790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2222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2222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2222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96FAFE-DB73-4BC6-B0B2-11C604E6233C}">
      <dsp:nvSpPr>
        <dsp:cNvPr id="0" name=""/>
        <dsp:cNvSpPr/>
      </dsp:nvSpPr>
      <dsp:spPr>
        <a:xfrm>
          <a:off x="688644" y="2070480"/>
          <a:ext cx="323384" cy="323384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4444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4444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4444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D3099D-4F89-4DF5-9512-404D70DEB8E8}">
      <dsp:nvSpPr>
        <dsp:cNvPr id="0" name=""/>
        <dsp:cNvSpPr/>
      </dsp:nvSpPr>
      <dsp:spPr>
        <a:xfrm>
          <a:off x="1120803" y="2300965"/>
          <a:ext cx="470377" cy="470377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83FA60-C10E-4590-BA5F-5A89A4AAA1F5}">
      <dsp:nvSpPr>
        <dsp:cNvPr id="0" name=""/>
        <dsp:cNvSpPr/>
      </dsp:nvSpPr>
      <dsp:spPr>
        <a:xfrm>
          <a:off x="1725826" y="2675503"/>
          <a:ext cx="205790" cy="205790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8889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8889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8889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4FFC73-3A7B-4FF4-A33F-AE53D7FAE6E3}">
      <dsp:nvSpPr>
        <dsp:cNvPr id="0" name=""/>
        <dsp:cNvSpPr/>
      </dsp:nvSpPr>
      <dsp:spPr>
        <a:xfrm>
          <a:off x="1841069" y="2300965"/>
          <a:ext cx="323384" cy="323384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1111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31111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1111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E54922-869A-403F-BBD6-CFAEA286D0FB}">
      <dsp:nvSpPr>
        <dsp:cNvPr id="0" name=""/>
        <dsp:cNvSpPr/>
      </dsp:nvSpPr>
      <dsp:spPr>
        <a:xfrm>
          <a:off x="2129175" y="2704314"/>
          <a:ext cx="205790" cy="205790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3333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33333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125920-AC44-4852-8556-324611B918C2}">
      <dsp:nvSpPr>
        <dsp:cNvPr id="0" name=""/>
        <dsp:cNvSpPr/>
      </dsp:nvSpPr>
      <dsp:spPr>
        <a:xfrm>
          <a:off x="2388471" y="2243343"/>
          <a:ext cx="470377" cy="470377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5556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35556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5556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F249B2-1DEF-4314-ABBF-FBCBDD73438B}">
      <dsp:nvSpPr>
        <dsp:cNvPr id="0" name=""/>
        <dsp:cNvSpPr/>
      </dsp:nvSpPr>
      <dsp:spPr>
        <a:xfrm>
          <a:off x="3022305" y="2128101"/>
          <a:ext cx="323384" cy="323384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7778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37778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7778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8FC33-FC5A-4068-9F32-A8D44F5E7F24}">
      <dsp:nvSpPr>
        <dsp:cNvPr id="0" name=""/>
        <dsp:cNvSpPr/>
      </dsp:nvSpPr>
      <dsp:spPr>
        <a:xfrm>
          <a:off x="3911224" y="773522"/>
          <a:ext cx="949734" cy="1813147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C3A639E-5EE3-41B8-8DCC-E63FD6CF234B}">
      <dsp:nvSpPr>
        <dsp:cNvPr id="0" name=""/>
        <dsp:cNvSpPr/>
      </dsp:nvSpPr>
      <dsp:spPr>
        <a:xfrm>
          <a:off x="4688279" y="773522"/>
          <a:ext cx="949734" cy="1813147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shade val="90000"/>
                <a:hueOff val="280340"/>
                <a:satOff val="-6007"/>
                <a:lumOff val="30812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280340"/>
                <a:satOff val="-6007"/>
                <a:lumOff val="30812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280340"/>
                <a:satOff val="-6007"/>
                <a:lumOff val="308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9F7DDD-0B7F-4A9B-8CF6-CEF69E0D530C}">
      <dsp:nvSpPr>
        <dsp:cNvPr id="0" name=""/>
        <dsp:cNvSpPr/>
      </dsp:nvSpPr>
      <dsp:spPr>
        <a:xfrm>
          <a:off x="5786483" y="642934"/>
          <a:ext cx="2201657" cy="220165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accent2">
                  <a:lumMod val="75000"/>
                </a:schemeClr>
              </a:solidFill>
            </a:rPr>
            <a:t>Прогнози-рование</a:t>
          </a:r>
          <a:r>
            <a:rPr lang="ru-RU" sz="2400" b="1" kern="1200" dirty="0" smtClean="0">
              <a:solidFill>
                <a:schemeClr val="accent2">
                  <a:lumMod val="75000"/>
                </a:schemeClr>
              </a:solidFill>
            </a:rPr>
            <a:t> на ЕКС</a:t>
          </a:r>
          <a:endParaRPr lang="fr-FR" sz="2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6108908" y="965359"/>
        <a:ext cx="1556807" cy="1556807"/>
      </dsp:txXfrm>
    </dsp:sp>
    <dsp:sp modelId="{2F9D6962-14E1-4D8D-8EBD-E1DD8D284E8D}">
      <dsp:nvSpPr>
        <dsp:cNvPr id="0" name=""/>
        <dsp:cNvSpPr/>
      </dsp:nvSpPr>
      <dsp:spPr>
        <a:xfrm>
          <a:off x="5638014" y="3061536"/>
          <a:ext cx="2590185" cy="1597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C00000"/>
              </a:solidFill>
            </a:rPr>
            <a:t>прогнозирование  ежедневного остатка </a:t>
          </a:r>
          <a:r>
            <a:rPr lang="ru-RU" sz="1800" kern="1200" dirty="0" smtClean="0"/>
            <a:t>денежных средств </a:t>
          </a:r>
          <a:r>
            <a:rPr lang="ru-RU" sz="1800" kern="1200" dirty="0" smtClean="0">
              <a:solidFill>
                <a:srgbClr val="C00000"/>
              </a:solidFill>
            </a:rPr>
            <a:t>на едином казначейском (банковском)</a:t>
          </a:r>
          <a:r>
            <a:rPr lang="ru-RU" sz="1800" kern="1200" dirty="0" smtClean="0"/>
            <a:t> счете Казначейства России</a:t>
          </a:r>
          <a:endParaRPr lang="fr-FR" sz="2400" u="none" kern="1200" dirty="0"/>
        </a:p>
      </dsp:txBody>
      <dsp:txXfrm>
        <a:off x="5638014" y="3061536"/>
        <a:ext cx="2590185" cy="15972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7E566-9315-4E30-A0F2-611E43D2C7CC}">
      <dsp:nvSpPr>
        <dsp:cNvPr id="0" name=""/>
        <dsp:cNvSpPr/>
      </dsp:nvSpPr>
      <dsp:spPr>
        <a:xfrm>
          <a:off x="1250165" y="779729"/>
          <a:ext cx="683550" cy="1226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7892"/>
              </a:lnTo>
              <a:lnTo>
                <a:pt x="683550" y="1107892"/>
              </a:lnTo>
              <a:lnTo>
                <a:pt x="683550" y="1226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C8E54-EDDB-4AE3-84CD-7F88EFC6A16C}">
      <dsp:nvSpPr>
        <dsp:cNvPr id="0" name=""/>
        <dsp:cNvSpPr/>
      </dsp:nvSpPr>
      <dsp:spPr>
        <a:xfrm>
          <a:off x="565416" y="779729"/>
          <a:ext cx="684748" cy="1226629"/>
        </a:xfrm>
        <a:custGeom>
          <a:avLst/>
          <a:gdLst/>
          <a:ahLst/>
          <a:cxnLst/>
          <a:rect l="0" t="0" r="0" b="0"/>
          <a:pathLst>
            <a:path>
              <a:moveTo>
                <a:pt x="684748" y="0"/>
              </a:moveTo>
              <a:lnTo>
                <a:pt x="684748" y="1107892"/>
              </a:lnTo>
              <a:lnTo>
                <a:pt x="0" y="1107892"/>
              </a:lnTo>
              <a:lnTo>
                <a:pt x="0" y="1226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88ABC-EBB5-4B9D-B596-C1DDD86A05A8}">
      <dsp:nvSpPr>
        <dsp:cNvPr id="0" name=""/>
        <dsp:cNvSpPr/>
      </dsp:nvSpPr>
      <dsp:spPr>
        <a:xfrm>
          <a:off x="684752" y="214316"/>
          <a:ext cx="1130825" cy="56541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банковский счет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№30101 (УФК 1)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684752" y="214316"/>
        <a:ext cx="1130825" cy="565412"/>
      </dsp:txXfrm>
    </dsp:sp>
    <dsp:sp modelId="{92EA33E6-EE57-4ECD-B1CD-A52B45547767}">
      <dsp:nvSpPr>
        <dsp:cNvPr id="0" name=""/>
        <dsp:cNvSpPr/>
      </dsp:nvSpPr>
      <dsp:spPr>
        <a:xfrm>
          <a:off x="3" y="2006358"/>
          <a:ext cx="1130825" cy="56541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казначейский счет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" y="2006358"/>
        <a:ext cx="1130825" cy="565412"/>
      </dsp:txXfrm>
    </dsp:sp>
    <dsp:sp modelId="{27860D21-85B8-411E-8E41-7E70C3EBD2CC}">
      <dsp:nvSpPr>
        <dsp:cNvPr id="0" name=""/>
        <dsp:cNvSpPr/>
      </dsp:nvSpPr>
      <dsp:spPr>
        <a:xfrm>
          <a:off x="1368302" y="2006358"/>
          <a:ext cx="1130825" cy="56541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казначейский счет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368302" y="2006358"/>
        <a:ext cx="1130825" cy="5654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7E566-9315-4E30-A0F2-611E43D2C7CC}">
      <dsp:nvSpPr>
        <dsp:cNvPr id="0" name=""/>
        <dsp:cNvSpPr/>
      </dsp:nvSpPr>
      <dsp:spPr>
        <a:xfrm>
          <a:off x="1250165" y="779729"/>
          <a:ext cx="683550" cy="1226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7892"/>
              </a:lnTo>
              <a:lnTo>
                <a:pt x="683550" y="1107892"/>
              </a:lnTo>
              <a:lnTo>
                <a:pt x="683550" y="1226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C8E54-EDDB-4AE3-84CD-7F88EFC6A16C}">
      <dsp:nvSpPr>
        <dsp:cNvPr id="0" name=""/>
        <dsp:cNvSpPr/>
      </dsp:nvSpPr>
      <dsp:spPr>
        <a:xfrm>
          <a:off x="565416" y="779729"/>
          <a:ext cx="684748" cy="1226629"/>
        </a:xfrm>
        <a:custGeom>
          <a:avLst/>
          <a:gdLst/>
          <a:ahLst/>
          <a:cxnLst/>
          <a:rect l="0" t="0" r="0" b="0"/>
          <a:pathLst>
            <a:path>
              <a:moveTo>
                <a:pt x="684748" y="0"/>
              </a:moveTo>
              <a:lnTo>
                <a:pt x="684748" y="1107892"/>
              </a:lnTo>
              <a:lnTo>
                <a:pt x="0" y="1107892"/>
              </a:lnTo>
              <a:lnTo>
                <a:pt x="0" y="1226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88ABC-EBB5-4B9D-B596-C1DDD86A05A8}">
      <dsp:nvSpPr>
        <dsp:cNvPr id="0" name=""/>
        <dsp:cNvSpPr/>
      </dsp:nvSpPr>
      <dsp:spPr>
        <a:xfrm>
          <a:off x="684752" y="214316"/>
          <a:ext cx="1130825" cy="56541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банковский счет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№30101 (УФК 2)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684752" y="214316"/>
        <a:ext cx="1130825" cy="565412"/>
      </dsp:txXfrm>
    </dsp:sp>
    <dsp:sp modelId="{92EA33E6-EE57-4ECD-B1CD-A52B45547767}">
      <dsp:nvSpPr>
        <dsp:cNvPr id="0" name=""/>
        <dsp:cNvSpPr/>
      </dsp:nvSpPr>
      <dsp:spPr>
        <a:xfrm>
          <a:off x="3" y="2006358"/>
          <a:ext cx="1130825" cy="56541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казначейский счет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" y="2006358"/>
        <a:ext cx="1130825" cy="565412"/>
      </dsp:txXfrm>
    </dsp:sp>
    <dsp:sp modelId="{27860D21-85B8-411E-8E41-7E70C3EBD2CC}">
      <dsp:nvSpPr>
        <dsp:cNvPr id="0" name=""/>
        <dsp:cNvSpPr/>
      </dsp:nvSpPr>
      <dsp:spPr>
        <a:xfrm>
          <a:off x="1368302" y="2006358"/>
          <a:ext cx="1130825" cy="56541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казначейский счет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368302" y="2006358"/>
        <a:ext cx="1130825" cy="565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7E566-9315-4E30-A0F2-611E43D2C7CC}">
      <dsp:nvSpPr>
        <dsp:cNvPr id="0" name=""/>
        <dsp:cNvSpPr/>
      </dsp:nvSpPr>
      <dsp:spPr>
        <a:xfrm>
          <a:off x="1250165" y="789251"/>
          <a:ext cx="683550" cy="1217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8370"/>
              </a:lnTo>
              <a:lnTo>
                <a:pt x="683550" y="1098370"/>
              </a:lnTo>
              <a:lnTo>
                <a:pt x="683550" y="12171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C8E54-EDDB-4AE3-84CD-7F88EFC6A16C}">
      <dsp:nvSpPr>
        <dsp:cNvPr id="0" name=""/>
        <dsp:cNvSpPr/>
      </dsp:nvSpPr>
      <dsp:spPr>
        <a:xfrm>
          <a:off x="565416" y="789251"/>
          <a:ext cx="684748" cy="1217107"/>
        </a:xfrm>
        <a:custGeom>
          <a:avLst/>
          <a:gdLst/>
          <a:ahLst/>
          <a:cxnLst/>
          <a:rect l="0" t="0" r="0" b="0"/>
          <a:pathLst>
            <a:path>
              <a:moveTo>
                <a:pt x="684748" y="0"/>
              </a:moveTo>
              <a:lnTo>
                <a:pt x="684748" y="1098370"/>
              </a:lnTo>
              <a:lnTo>
                <a:pt x="0" y="1098370"/>
              </a:lnTo>
              <a:lnTo>
                <a:pt x="0" y="12171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88ABC-EBB5-4B9D-B596-C1DDD86A05A8}">
      <dsp:nvSpPr>
        <dsp:cNvPr id="0" name=""/>
        <dsp:cNvSpPr/>
      </dsp:nvSpPr>
      <dsp:spPr>
        <a:xfrm>
          <a:off x="684752" y="223838"/>
          <a:ext cx="1130825" cy="56541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банковский счет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30101 (УФК 86)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684752" y="223838"/>
        <a:ext cx="1130825" cy="565412"/>
      </dsp:txXfrm>
    </dsp:sp>
    <dsp:sp modelId="{92EA33E6-EE57-4ECD-B1CD-A52B45547767}">
      <dsp:nvSpPr>
        <dsp:cNvPr id="0" name=""/>
        <dsp:cNvSpPr/>
      </dsp:nvSpPr>
      <dsp:spPr>
        <a:xfrm>
          <a:off x="3" y="2006358"/>
          <a:ext cx="1130825" cy="56541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казначейский счет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" y="2006358"/>
        <a:ext cx="1130825" cy="565412"/>
      </dsp:txXfrm>
    </dsp:sp>
    <dsp:sp modelId="{27860D21-85B8-411E-8E41-7E70C3EBD2CC}">
      <dsp:nvSpPr>
        <dsp:cNvPr id="0" name=""/>
        <dsp:cNvSpPr/>
      </dsp:nvSpPr>
      <dsp:spPr>
        <a:xfrm>
          <a:off x="1368302" y="2006358"/>
          <a:ext cx="1130825" cy="56541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казначейский счет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368302" y="2006358"/>
        <a:ext cx="1130825" cy="5654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88ABC-EBB5-4B9D-B596-C1DDD86A05A8}">
      <dsp:nvSpPr>
        <dsp:cNvPr id="0" name=""/>
        <dsp:cNvSpPr/>
      </dsp:nvSpPr>
      <dsp:spPr>
        <a:xfrm>
          <a:off x="0" y="105198"/>
          <a:ext cx="6000787" cy="93272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Единый казначейский счет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2060"/>
              </a:solidFill>
            </a:rPr>
            <a:t>консолидация остатков  (записей) без «физического» агрегирования</a:t>
          </a:r>
          <a:endParaRPr lang="ru-RU" sz="1800" b="1" i="1" kern="1200" dirty="0">
            <a:solidFill>
              <a:srgbClr val="002060"/>
            </a:solidFill>
          </a:endParaRPr>
        </a:p>
      </dsp:txBody>
      <dsp:txXfrm>
        <a:off x="0" y="105198"/>
        <a:ext cx="6000787" cy="9327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D88ABC-EBB5-4B9D-B596-C1DDD86A05A8}">
      <dsp:nvSpPr>
        <dsp:cNvPr id="0" name=""/>
        <dsp:cNvSpPr/>
      </dsp:nvSpPr>
      <dsp:spPr>
        <a:xfrm>
          <a:off x="0" y="285732"/>
          <a:ext cx="1071569" cy="857275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суверенные фонды</a:t>
          </a:r>
          <a:endParaRPr lang="ru-RU" sz="1400" b="1" i="1" kern="1200" dirty="0">
            <a:solidFill>
              <a:srgbClr val="002060"/>
            </a:solidFill>
          </a:endParaRPr>
        </a:p>
      </dsp:txBody>
      <dsp:txXfrm>
        <a:off x="0" y="285732"/>
        <a:ext cx="1071569" cy="8572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54887-E8C0-4FF0-9239-8253AEC98888}">
      <dsp:nvSpPr>
        <dsp:cNvPr id="0" name=""/>
        <dsp:cNvSpPr/>
      </dsp:nvSpPr>
      <dsp:spPr>
        <a:xfrm>
          <a:off x="0" y="65991"/>
          <a:ext cx="3603680" cy="1178726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tx1"/>
              </a:solidFill>
            </a:rPr>
            <a:t>Статья БК РФ (новая, глава «Единый казначейский счет»)</a:t>
          </a:r>
          <a:endParaRPr lang="ru-RU" sz="1200" b="1" i="1" kern="1200" dirty="0">
            <a:solidFill>
              <a:schemeClr val="tx1"/>
            </a:solidFill>
          </a:endParaRPr>
        </a:p>
      </dsp:txBody>
      <dsp:txXfrm>
        <a:off x="34524" y="100515"/>
        <a:ext cx="3534632" cy="1109678"/>
      </dsp:txXfrm>
    </dsp:sp>
    <dsp:sp modelId="{04A6D3B4-A7AE-4EA6-A3AC-088866A7E5B2}">
      <dsp:nvSpPr>
        <dsp:cNvPr id="0" name=""/>
        <dsp:cNvSpPr/>
      </dsp:nvSpPr>
      <dsp:spPr>
        <a:xfrm rot="5400000">
          <a:off x="1601258" y="1246945"/>
          <a:ext cx="401162" cy="530427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7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1" kern="1200">
            <a:solidFill>
              <a:schemeClr val="tx1"/>
            </a:solidFill>
          </a:endParaRPr>
        </a:p>
      </dsp:txBody>
      <dsp:txXfrm rot="-5400000">
        <a:off x="1642711" y="1311578"/>
        <a:ext cx="318257" cy="280813"/>
      </dsp:txXfrm>
    </dsp:sp>
    <dsp:sp modelId="{0B70456D-9861-47BF-98EE-D6660A1B80BF}">
      <dsp:nvSpPr>
        <dsp:cNvPr id="0" name=""/>
        <dsp:cNvSpPr/>
      </dsp:nvSpPr>
      <dsp:spPr>
        <a:xfrm>
          <a:off x="0" y="1779600"/>
          <a:ext cx="3603680" cy="117872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tx1"/>
              </a:solidFill>
            </a:rPr>
            <a:t>Порядок прогнозирования движения средств на едином казначейском счете </a:t>
          </a:r>
          <a:r>
            <a:rPr lang="ru-RU" sz="1200" b="1" i="1" kern="1200" dirty="0" smtClean="0">
              <a:solidFill>
                <a:srgbClr val="C00000"/>
              </a:solidFill>
            </a:rPr>
            <a:t>(приказ ФК )</a:t>
          </a:r>
          <a:endParaRPr lang="ru-RU" sz="1200" b="1" i="1" kern="1200" dirty="0">
            <a:solidFill>
              <a:srgbClr val="C00000"/>
            </a:solidFill>
          </a:endParaRPr>
        </a:p>
      </dsp:txBody>
      <dsp:txXfrm>
        <a:off x="34524" y="1814124"/>
        <a:ext cx="3534632" cy="1109678"/>
      </dsp:txXfrm>
    </dsp:sp>
    <dsp:sp modelId="{A8040CBA-2D69-4247-ABEA-2803569C3EF6}">
      <dsp:nvSpPr>
        <dsp:cNvPr id="0" name=""/>
        <dsp:cNvSpPr/>
      </dsp:nvSpPr>
      <dsp:spPr>
        <a:xfrm rot="5400000">
          <a:off x="1585145" y="2982040"/>
          <a:ext cx="433389" cy="530427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7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1" kern="1200">
            <a:solidFill>
              <a:schemeClr val="tx1"/>
            </a:solidFill>
          </a:endParaRPr>
        </a:p>
      </dsp:txBody>
      <dsp:txXfrm rot="-5400000">
        <a:off x="1642712" y="3030559"/>
        <a:ext cx="318257" cy="303372"/>
      </dsp:txXfrm>
    </dsp:sp>
    <dsp:sp modelId="{A6501973-D2DB-4412-93FD-761A30CDEAEE}">
      <dsp:nvSpPr>
        <dsp:cNvPr id="0" name=""/>
        <dsp:cNvSpPr/>
      </dsp:nvSpPr>
      <dsp:spPr>
        <a:xfrm>
          <a:off x="0" y="3536181"/>
          <a:ext cx="3603680" cy="117872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i="1" kern="1200" dirty="0" smtClean="0">
              <a:solidFill>
                <a:schemeClr val="tx1"/>
              </a:solidFill>
            </a:rPr>
            <a:t>Порядок взаимодействия органов ФК при исполнении функции прогнозирования и кассового планирования средств на едином казначейском счете </a:t>
          </a:r>
          <a:r>
            <a:rPr lang="ru-RU" sz="1200" b="1" i="1" kern="1200" dirty="0" smtClean="0">
              <a:solidFill>
                <a:srgbClr val="C00000"/>
              </a:solidFill>
            </a:rPr>
            <a:t>(приказ ФК )</a:t>
          </a:r>
          <a:endParaRPr lang="ru-RU" sz="1200" b="1" i="1" kern="1200" dirty="0">
            <a:solidFill>
              <a:srgbClr val="C00000"/>
            </a:solidFill>
          </a:endParaRPr>
        </a:p>
      </dsp:txBody>
      <dsp:txXfrm>
        <a:off x="34524" y="3570705"/>
        <a:ext cx="3534632" cy="1109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Processus circulaire"/>
  <dgm:desc val="Permet de représenter des étapes séquentielles dans un processus. Limité à onze formes Niveau 1 avec un nombre illimité de formes Niveau 2. Utilisation optimale avec de petites quantités de texte. Le texte non utilisé n’apparaît pas mais reste disponible si vous changez de disposition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Processus circulaire"/>
  <dgm:desc val="Permet de représenter des étapes séquentielles dans un processus. Limité à onze formes Niveau 1 avec un nombre illimité de formes Niveau 2. Utilisation optimale avec de petites quantités de texte. Le texte non utilisé n’apparaît pas mais reste disponible si vous changez de disposition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5D1E1A2B-0103-4AF5-AE82-50FCB4799F8B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1187"/>
            <a:ext cx="5444490" cy="4472702"/>
          </a:xfrm>
          <a:prstGeom prst="rect">
            <a:avLst/>
          </a:prstGeom>
        </p:spPr>
        <p:txBody>
          <a:bodyPr vert="horz" lIns="92300" tIns="46150" rIns="92300" bIns="4615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6967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2198401D-0851-4141-A619-42881A8DBD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771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8401D-0851-4141-A619-42881A8DBD2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6F6B74-085D-4BDF-BD7C-AEA55A7DB78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8A3DEE-F733-42FA-8A2D-F1DCB8626865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8A3DEE-F733-42FA-8A2D-F1DCB8626865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3DEE-F733-42FA-8A2D-F1DCB8626865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A3DEE-F733-42FA-8A2D-F1DCB8626865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2A202-BB59-45C0-9B0B-EE74592D5C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Shablon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26" Type="http://schemas.microsoft.com/office/2007/relationships/diagramDrawing" Target="../diagrams/drawing8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5" Type="http://schemas.openxmlformats.org/officeDocument/2006/relationships/diagramColors" Target="../diagrams/colors8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24" Type="http://schemas.openxmlformats.org/officeDocument/2006/relationships/diagramQuickStyle" Target="../diagrams/quickStyle8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23" Type="http://schemas.openxmlformats.org/officeDocument/2006/relationships/diagramLayout" Target="../diagrams/layout8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Relationship Id="rId22" Type="http://schemas.openxmlformats.org/officeDocument/2006/relationships/diagramData" Target="../diagrams/data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24" y="2130425"/>
            <a:ext cx="7600976" cy="2155831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Franklin Gothic Demi Cond" pitchFamily="34" charset="0"/>
              </a:rPr>
              <a:t>Развитие кассового планирования и прогнозирования в Федеральном казначействе</a:t>
            </a:r>
            <a:br>
              <a:rPr lang="ru-RU" sz="3600" dirty="0" smtClean="0">
                <a:solidFill>
                  <a:srgbClr val="002060"/>
                </a:solidFill>
                <a:latin typeface="Franklin Gothic Demi Cond" pitchFamily="34" charset="0"/>
              </a:rPr>
            </a:br>
            <a:r>
              <a:rPr lang="ru-RU" sz="1000" dirty="0" smtClean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Franklin Gothic Demi Cond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Franklin Gothic Demi Cond" pitchFamily="34" charset="0"/>
              </a:rPr>
            </a:b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 Cond" pitchFamily="34" charset="0"/>
              </a:rPr>
              <a:t>региональный аспект</a:t>
            </a:r>
            <a:endParaRPr lang="ru-RU" sz="2800" i="1" dirty="0">
              <a:solidFill>
                <a:schemeClr val="tx2">
                  <a:lumMod val="60000"/>
                  <a:lumOff val="4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868" y="6000768"/>
            <a:ext cx="2428892" cy="35719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апрель 2015 года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Нижний колонтитул 3"/>
          <p:cNvSpPr txBox="1">
            <a:spLocks noGrp="1"/>
          </p:cNvSpPr>
          <p:nvPr/>
        </p:nvSpPr>
        <p:spPr bwMode="auto">
          <a:xfrm>
            <a:off x="323850" y="476250"/>
            <a:ext cx="8572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rgbClr val="11446D"/>
                </a:solidFill>
                <a:latin typeface="Castellar" pitchFamily="18" charset="0"/>
              </a:rPr>
              <a:t>КАЗНАЧЕЙСТВО РОССИИ</a:t>
            </a: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 bwMode="auto">
          <a:xfrm>
            <a:off x="5724129" y="5160963"/>
            <a:ext cx="317222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500" b="1" i="1" dirty="0" smtClean="0">
                <a:solidFill>
                  <a:srgbClr val="002060"/>
                </a:solidFill>
                <a:latin typeface="Calibri" pitchFamily="34" charset="0"/>
              </a:rPr>
              <a:t>Заместитель руководителя Федерального казначейства</a:t>
            </a:r>
          </a:p>
          <a:p>
            <a:pPr algn="ctr">
              <a:buFont typeface="Arial" charset="0"/>
              <a:buNone/>
            </a:pPr>
            <a:r>
              <a:rPr lang="ru-RU" sz="1600" b="1" i="1" dirty="0" smtClean="0">
                <a:solidFill>
                  <a:srgbClr val="002060"/>
                </a:solidFill>
                <a:latin typeface="Calibri" pitchFamily="34" charset="0"/>
              </a:rPr>
              <a:t>С.Е. Прокофьев</a:t>
            </a:r>
            <a:endParaRPr lang="ru-RU" sz="16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86676" cy="725470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Реализация мероприятий в части развития кассового планирования и прогнозирования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</a:b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(в </a:t>
            </a:r>
            <a:r>
              <a:rPr lang="ru-RU" sz="1800" i="1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рамках Стратегической карты Казначейства России на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2015 </a:t>
            </a:r>
            <a:r>
              <a:rPr lang="ru-RU" sz="1800" i="1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год)</a:t>
            </a:r>
            <a:endParaRPr lang="ru-RU" sz="1800" dirty="0" smtClean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06584543"/>
              </p:ext>
            </p:extLst>
          </p:nvPr>
        </p:nvGraphicFramePr>
        <p:xfrm>
          <a:off x="214282" y="1071546"/>
          <a:ext cx="857256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6215106" cy="65403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Приоритетные задачи на 2015 год в части обеспечения исполнения функции прогнозирования средств на ЕКС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214422"/>
          <a:ext cx="8143932" cy="5152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76728931"/>
              </p:ext>
            </p:extLst>
          </p:nvPr>
        </p:nvGraphicFramePr>
        <p:xfrm>
          <a:off x="179512" y="1052736"/>
          <a:ext cx="88569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128792" cy="796908"/>
          </a:xfrm>
        </p:spPr>
        <p:txBody>
          <a:bodyPr>
            <a:noAutofit/>
          </a:bodyPr>
          <a:lstStyle/>
          <a:p>
            <a:pPr lvl="0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Т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иражирование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работы с субъектами Российской Федерации в части формирования прогнозов движения средств на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счетах </a:t>
            </a:r>
            <a:endParaRPr lang="ru-RU" sz="1400" i="1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grpSp>
        <p:nvGrpSpPr>
          <p:cNvPr id="6" name="Diagram group"/>
          <p:cNvGrpSpPr/>
          <p:nvPr/>
        </p:nvGrpSpPr>
        <p:grpSpPr>
          <a:xfrm>
            <a:off x="4067944" y="3068960"/>
            <a:ext cx="1008112" cy="797028"/>
            <a:chOff x="3688399" y="970987"/>
            <a:chExt cx="559951" cy="44192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7" name="Группа 6"/>
            <p:cNvGrpSpPr/>
            <p:nvPr/>
          </p:nvGrpSpPr>
          <p:grpSpPr>
            <a:xfrm>
              <a:off x="3688399" y="970987"/>
              <a:ext cx="559951" cy="441928"/>
              <a:chOff x="3688399" y="970987"/>
              <a:chExt cx="559951" cy="441928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8" name="Плюс 7"/>
              <p:cNvSpPr/>
              <p:nvPr/>
            </p:nvSpPr>
            <p:spPr>
              <a:xfrm>
                <a:off x="3688399" y="970987"/>
                <a:ext cx="559951" cy="441928"/>
              </a:xfrm>
              <a:prstGeom prst="mathPlus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Плюс 4"/>
              <p:cNvSpPr/>
              <p:nvPr/>
            </p:nvSpPr>
            <p:spPr>
              <a:xfrm>
                <a:off x="3762621" y="1139980"/>
                <a:ext cx="411507" cy="10394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700" kern="1200">
                  <a:ln>
                    <a:noFill/>
                  </a:ln>
                </a:endParaRPr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>
            <a:off x="3995936" y="2794475"/>
            <a:ext cx="1194376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>7 регионов</a:t>
            </a:r>
            <a:endParaRPr lang="ru-RU" b="1" dirty="0">
              <a:ln w="5080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25696" y="4016097"/>
            <a:ext cx="1194376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50800"/>
                <a:solidFill>
                  <a:schemeClr val="accent3">
                    <a:lumMod val="50000"/>
                  </a:schemeClr>
                </a:solidFill>
              </a:rPr>
              <a:t>23 региона</a:t>
            </a:r>
            <a:endParaRPr lang="ru-RU" b="1" dirty="0">
              <a:ln w="50800"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02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86" y="274638"/>
            <a:ext cx="7215238" cy="582594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Основные показатели прогноза движения средств субъекта РФ 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28596" y="1268760"/>
          <a:ext cx="8143932" cy="5152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4"/>
          <p:cNvGraphicFramePr/>
          <p:nvPr>
            <p:extLst>
              <p:ext uri="{D42A27DB-BD31-4B8C-83A1-F6EECF244321}">
                <p14:modId xmlns:p14="http://schemas.microsoft.com/office/powerpoint/2010/main" val="2124831206"/>
              </p:ext>
            </p:extLst>
          </p:nvPr>
        </p:nvGraphicFramePr>
        <p:xfrm>
          <a:off x="0" y="692696"/>
          <a:ext cx="8820472" cy="365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3608" y="1043444"/>
            <a:ext cx="7200800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ln w="50800"/>
                <a:solidFill>
                  <a:schemeClr val="accent4">
                    <a:lumMod val="75000"/>
                  </a:schemeClr>
                </a:solidFill>
              </a:rPr>
              <a:t>Пилотный</a:t>
            </a:r>
            <a:r>
              <a:rPr lang="ru-RU" sz="2400" b="1" dirty="0" smtClean="0">
                <a:ln w="50800"/>
                <a:solidFill>
                  <a:schemeClr val="accent4">
                    <a:lumMod val="75000"/>
                  </a:schemeClr>
                </a:solidFill>
              </a:rPr>
              <a:t> режим</a:t>
            </a:r>
            <a:endParaRPr lang="ru-RU" sz="1600" b="1" i="1" dirty="0">
              <a:ln w="50800"/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Diagramme 4"/>
          <p:cNvGraphicFramePr/>
          <p:nvPr>
            <p:extLst>
              <p:ext uri="{D42A27DB-BD31-4B8C-83A1-F6EECF244321}">
                <p14:modId xmlns:p14="http://schemas.microsoft.com/office/powerpoint/2010/main" val="900967310"/>
              </p:ext>
            </p:extLst>
          </p:nvPr>
        </p:nvGraphicFramePr>
        <p:xfrm>
          <a:off x="0" y="3573016"/>
          <a:ext cx="8820472" cy="365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3608" y="3732408"/>
            <a:ext cx="7200800" cy="584775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50800"/>
                <a:solidFill>
                  <a:schemeClr val="accent4">
                    <a:lumMod val="75000"/>
                  </a:schemeClr>
                </a:solidFill>
              </a:rPr>
              <a:t>Промышленный режим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ln w="50800"/>
                <a:solidFill>
                  <a:schemeClr val="accent2">
                    <a:lumMod val="75000"/>
                  </a:schemeClr>
                </a:solidFill>
              </a:rPr>
              <a:t>(в условиях функционирования ЕИС Казначейства России- с 2017г.)</a:t>
            </a:r>
            <a:endParaRPr lang="ru-RU" sz="1400" b="1" i="1" dirty="0">
              <a:ln w="50800"/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55576" y="214313"/>
            <a:ext cx="7459737" cy="777875"/>
          </a:xfrm>
        </p:spPr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Краткий алгоритм формирования Прогноза движения средств на ЕКС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99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786478" cy="78581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Основные проблемы, возникающие при формировании прогнозов движения средств на счетах бюджетов субъектов РФ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(в пилотном режиме)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0184128"/>
              </p:ext>
            </p:extLst>
          </p:nvPr>
        </p:nvGraphicFramePr>
        <p:xfrm>
          <a:off x="1142976" y="1000108"/>
          <a:ext cx="692948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носка 2 (с границей) 5"/>
          <p:cNvSpPr/>
          <p:nvPr/>
        </p:nvSpPr>
        <p:spPr>
          <a:xfrm flipH="1">
            <a:off x="7286644" y="2073388"/>
            <a:ext cx="1677844" cy="491516"/>
          </a:xfrm>
          <a:prstGeom prst="accentCallout2">
            <a:avLst>
              <a:gd name="adj1" fmla="val 31576"/>
              <a:gd name="adj2" fmla="val 101328"/>
              <a:gd name="adj3" fmla="val 44404"/>
              <a:gd name="adj4" fmla="val 114677"/>
              <a:gd name="adj5" fmla="val 105928"/>
              <a:gd name="adj6" fmla="val 11845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i="1" dirty="0" smtClean="0">
                <a:solidFill>
                  <a:schemeClr val="tx1"/>
                </a:solidFill>
                <a:latin typeface="+mj-lt"/>
              </a:rPr>
              <a:t>Необходимо усилить взаимодействие с </a:t>
            </a:r>
            <a:r>
              <a:rPr lang="ru-RU" sz="1100" b="1" i="1" dirty="0" err="1" smtClean="0">
                <a:solidFill>
                  <a:schemeClr val="tx1"/>
                </a:solidFill>
                <a:latin typeface="+mj-lt"/>
              </a:rPr>
              <a:t>финорганами</a:t>
            </a:r>
            <a:r>
              <a:rPr lang="ru-RU" sz="1100" i="1" dirty="0" smtClean="0">
                <a:solidFill>
                  <a:schemeClr val="tx1"/>
                </a:solidFill>
                <a:latin typeface="+mj-lt"/>
              </a:rPr>
              <a:t> с целью получения всей необходимой информации. </a:t>
            </a:r>
            <a:r>
              <a:rPr lang="ru-RU" sz="1100" b="1" i="1" dirty="0" smtClean="0">
                <a:solidFill>
                  <a:schemeClr val="tx1"/>
                </a:solidFill>
                <a:latin typeface="+mj-lt"/>
              </a:rPr>
              <a:t>До утверждения </a:t>
            </a:r>
            <a:r>
              <a:rPr lang="ru-RU" sz="1100" i="1" dirty="0" smtClean="0">
                <a:solidFill>
                  <a:schemeClr val="tx1"/>
                </a:solidFill>
                <a:latin typeface="+mj-lt"/>
              </a:rPr>
              <a:t>пакета </a:t>
            </a:r>
            <a:r>
              <a:rPr lang="ru-RU" sz="1100" b="1" i="1" dirty="0" smtClean="0">
                <a:solidFill>
                  <a:schemeClr val="tx1"/>
                </a:solidFill>
                <a:latin typeface="+mj-lt"/>
              </a:rPr>
              <a:t>НПА- формирование прогнозов осуществляет ТОФК.</a:t>
            </a:r>
            <a:r>
              <a:rPr lang="ru-RU" sz="1100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100" i="1" dirty="0" err="1" smtClean="0">
                <a:solidFill>
                  <a:schemeClr val="tx1"/>
                </a:solidFill>
                <a:latin typeface="+mj-lt"/>
              </a:rPr>
              <a:t>Финорган</a:t>
            </a:r>
            <a:r>
              <a:rPr lang="ru-RU" sz="1100" i="1" dirty="0" smtClean="0">
                <a:solidFill>
                  <a:schemeClr val="tx1"/>
                </a:solidFill>
                <a:latin typeface="+mj-lt"/>
              </a:rPr>
              <a:t> может согласовывать прогнозы</a:t>
            </a:r>
          </a:p>
        </p:txBody>
      </p:sp>
      <p:sp>
        <p:nvSpPr>
          <p:cNvPr id="7" name="Выноска 2 (с границей) 6"/>
          <p:cNvSpPr/>
          <p:nvPr/>
        </p:nvSpPr>
        <p:spPr>
          <a:xfrm flipH="1">
            <a:off x="7286644" y="4643446"/>
            <a:ext cx="1224136" cy="214314"/>
          </a:xfrm>
          <a:prstGeom prst="accentCallout2">
            <a:avLst>
              <a:gd name="adj1" fmla="val 31576"/>
              <a:gd name="adj2" fmla="val 101328"/>
              <a:gd name="adj3" fmla="val 44404"/>
              <a:gd name="adj4" fmla="val 114677"/>
              <a:gd name="adj5" fmla="val 156755"/>
              <a:gd name="adj6" fmla="val 12702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100" b="1" i="1" dirty="0" smtClean="0">
                <a:solidFill>
                  <a:schemeClr val="tx1"/>
                </a:solidFill>
                <a:latin typeface="+mj-lt"/>
              </a:rPr>
              <a:t>Повышение качества формирования прогнозов</a:t>
            </a:r>
          </a:p>
        </p:txBody>
      </p:sp>
      <p:sp>
        <p:nvSpPr>
          <p:cNvPr id="8" name="Выноска 2 (с границей) 7"/>
          <p:cNvSpPr/>
          <p:nvPr/>
        </p:nvSpPr>
        <p:spPr>
          <a:xfrm flipH="1">
            <a:off x="204592" y="1928802"/>
            <a:ext cx="1724202" cy="214314"/>
          </a:xfrm>
          <a:prstGeom prst="accentCallout2">
            <a:avLst>
              <a:gd name="adj1" fmla="val 19501"/>
              <a:gd name="adj2" fmla="val -2967"/>
              <a:gd name="adj3" fmla="val 36354"/>
              <a:gd name="adj4" fmla="val -12598"/>
              <a:gd name="adj5" fmla="val 176881"/>
              <a:gd name="adj6" fmla="val -1786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+mj-lt"/>
              </a:rPr>
              <a:t>КП  </a:t>
            </a:r>
            <a:r>
              <a:rPr lang="ru-RU" sz="1200" i="1" dirty="0" err="1">
                <a:solidFill>
                  <a:schemeClr val="tx1"/>
                </a:solidFill>
                <a:latin typeface="+mj-lt"/>
              </a:rPr>
              <a:t>ф</a:t>
            </a:r>
            <a:r>
              <a:rPr lang="ru-RU" sz="1200" i="1" dirty="0" err="1" smtClean="0">
                <a:solidFill>
                  <a:schemeClr val="tx1"/>
                </a:solidFill>
                <a:latin typeface="+mj-lt"/>
              </a:rPr>
              <a:t>иноргана</a:t>
            </a:r>
            <a:r>
              <a:rPr lang="ru-RU" sz="1200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200" b="1" i="1" dirty="0" smtClean="0">
                <a:solidFill>
                  <a:schemeClr val="tx1"/>
                </a:solidFill>
                <a:latin typeface="+mj-lt"/>
              </a:rPr>
              <a:t>может быть </a:t>
            </a:r>
            <a:r>
              <a:rPr lang="ru-RU" sz="1200" i="1" dirty="0" smtClean="0">
                <a:solidFill>
                  <a:schemeClr val="tx1"/>
                </a:solidFill>
                <a:latin typeface="+mj-lt"/>
              </a:rPr>
              <a:t>источником информации для формирования прогнозов, </a:t>
            </a:r>
            <a:r>
              <a:rPr lang="ru-RU" sz="1200" b="1" i="1" dirty="0" smtClean="0">
                <a:solidFill>
                  <a:schemeClr val="tx1"/>
                </a:solidFill>
                <a:latin typeface="+mj-lt"/>
              </a:rPr>
              <a:t>а также иная информация </a:t>
            </a:r>
            <a:r>
              <a:rPr lang="ru-RU" sz="1200" i="1" dirty="0" err="1" smtClean="0">
                <a:solidFill>
                  <a:schemeClr val="tx1"/>
                </a:solidFill>
                <a:latin typeface="+mj-lt"/>
              </a:rPr>
              <a:t>финоргана</a:t>
            </a:r>
            <a:endParaRPr lang="ru-RU" sz="1200" i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Выноска 2 (с границей) 8"/>
          <p:cNvSpPr/>
          <p:nvPr/>
        </p:nvSpPr>
        <p:spPr>
          <a:xfrm flipH="1">
            <a:off x="776096" y="4643446"/>
            <a:ext cx="1152698" cy="214314"/>
          </a:xfrm>
          <a:prstGeom prst="accentCallout2">
            <a:avLst>
              <a:gd name="adj1" fmla="val 19501"/>
              <a:gd name="adj2" fmla="val -2967"/>
              <a:gd name="adj3" fmla="val 64530"/>
              <a:gd name="adj4" fmla="val -17101"/>
              <a:gd name="adj5" fmla="val 140657"/>
              <a:gd name="adj6" fmla="val -23116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+mj-lt"/>
              </a:rPr>
              <a:t>Применение ТОФК </a:t>
            </a:r>
            <a:r>
              <a:rPr lang="ru-RU" sz="1200" b="1" i="1" dirty="0" smtClean="0">
                <a:solidFill>
                  <a:schemeClr val="tx1"/>
                </a:solidFill>
                <a:latin typeface="+mj-lt"/>
              </a:rPr>
              <a:t>методов экспертной оценки и </a:t>
            </a:r>
            <a:r>
              <a:rPr lang="ru-RU" sz="1200" b="1" i="1" dirty="0" err="1" smtClean="0">
                <a:solidFill>
                  <a:schemeClr val="tx1"/>
                </a:solidFill>
                <a:latin typeface="+mj-lt"/>
              </a:rPr>
              <a:t>экстрополяции</a:t>
            </a:r>
            <a:endParaRPr lang="ru-RU" sz="1200" b="1" i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6286520"/>
            <a:ext cx="8001056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Clr>
                <a:srgbClr val="C00000"/>
              </a:buClr>
            </a:pPr>
            <a:r>
              <a:rPr lang="ru-RU" sz="1400" b="1" dirty="0" smtClean="0">
                <a:ln w="50800"/>
                <a:solidFill>
                  <a:schemeClr val="accent4">
                    <a:lumMod val="75000"/>
                  </a:schemeClr>
                </a:solidFill>
              </a:rPr>
              <a:t>* В отдельных случаях- </a:t>
            </a:r>
            <a:r>
              <a:rPr lang="ru-RU" sz="1400" b="1" dirty="0" smtClean="0">
                <a:ln w="50800"/>
                <a:solidFill>
                  <a:srgbClr val="C00000"/>
                </a:solidFill>
              </a:rPr>
              <a:t>отсутствие элементарного арифметико-логического контроля прогнозов</a:t>
            </a:r>
            <a:endParaRPr lang="ru-RU" sz="1400" b="1" dirty="0">
              <a:ln w="5080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54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850957"/>
              </p:ext>
            </p:extLst>
          </p:nvPr>
        </p:nvGraphicFramePr>
        <p:xfrm>
          <a:off x="179388" y="4302221"/>
          <a:ext cx="6840758" cy="193509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30681"/>
                <a:gridCol w="2161806"/>
                <a:gridCol w="2448271"/>
              </a:tblGrid>
              <a:tr h="1935091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400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ru-RU" sz="1300" b="0" i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4313"/>
            <a:ext cx="7459737" cy="777875"/>
          </a:xfrm>
        </p:spPr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Сроки реализации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приоритетных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задач на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2015 год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в части прогнозирования и кассового планирования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4" name="Picture 4" descr="http://im0-tub-ru.yandex.net/i?id=91104525-36-72&amp;n=2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6012160" y="1031562"/>
            <a:ext cx="2928926" cy="5381220"/>
          </a:xfrm>
          <a:prstGeom prst="rect">
            <a:avLst/>
          </a:prstGeom>
          <a:noFill/>
          <a:ln w="25400">
            <a:noFill/>
          </a:ln>
        </p:spPr>
      </p:pic>
      <p:graphicFrame>
        <p:nvGraphicFramePr>
          <p:cNvPr id="5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945149"/>
              </p:ext>
            </p:extLst>
          </p:nvPr>
        </p:nvGraphicFramePr>
        <p:xfrm>
          <a:off x="251520" y="428604"/>
          <a:ext cx="7031632" cy="494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624736" y="1844824"/>
            <a:ext cx="2627784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Clr>
                <a:schemeClr val="tx1"/>
              </a:buClr>
              <a:buFont typeface="Wingdings" pitchFamily="2" charset="2"/>
              <a:buChar char="v"/>
              <a:defRPr/>
            </a:pPr>
            <a:r>
              <a:rPr lang="ru-RU" sz="2500" b="1" i="1" dirty="0" smtClean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формирование Прогноза движения средств на ЕКС</a:t>
            </a:r>
            <a:endParaRPr lang="ru-RU" sz="2000" b="1" i="1" dirty="0" smtClean="0">
              <a:ln/>
              <a:solidFill>
                <a:schemeClr val="bg2">
                  <a:lumMod val="2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635" name="Номер слайда 5"/>
          <p:cNvSpPr txBox="1">
            <a:spLocks/>
          </p:cNvSpPr>
          <p:nvPr/>
        </p:nvSpPr>
        <p:spPr bwMode="auto">
          <a:xfrm>
            <a:off x="5867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1200">
                <a:latin typeface="Calibri" pitchFamily="34" charset="0"/>
              </a:rPr>
              <a:t>Слайд </a:t>
            </a:r>
            <a:fld id="{D1812E26-4C98-4352-A8E4-1AED85B987D6}" type="slidenum">
              <a:rPr lang="ru-RU" sz="1200">
                <a:latin typeface="Calibri" pitchFamily="34" charset="0"/>
              </a:rPr>
              <a:pPr algn="r"/>
              <a:t>16</a:t>
            </a:fld>
            <a:endParaRPr lang="ru-RU" sz="1200">
              <a:latin typeface="Calibri" pitchFamily="34" charset="0"/>
            </a:endParaRPr>
          </a:p>
        </p:txBody>
      </p:sp>
      <p:grpSp>
        <p:nvGrpSpPr>
          <p:cNvPr id="14" name="Группа 101"/>
          <p:cNvGrpSpPr>
            <a:grpSpLocks/>
          </p:cNvGrpSpPr>
          <p:nvPr/>
        </p:nvGrpSpPr>
        <p:grpSpPr bwMode="auto">
          <a:xfrm rot="5400000">
            <a:off x="1115616" y="4797152"/>
            <a:ext cx="288032" cy="288032"/>
            <a:chOff x="3193638" y="2928934"/>
            <a:chExt cx="1613716" cy="1813147"/>
          </a:xfrm>
        </p:grpSpPr>
        <p:sp>
          <p:nvSpPr>
            <p:cNvPr id="15" name="Нашивка 14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Нашивка 15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7" name="Группа 101"/>
          <p:cNvGrpSpPr>
            <a:grpSpLocks/>
          </p:cNvGrpSpPr>
          <p:nvPr/>
        </p:nvGrpSpPr>
        <p:grpSpPr bwMode="auto">
          <a:xfrm rot="5400000">
            <a:off x="3347864" y="5157192"/>
            <a:ext cx="288032" cy="288032"/>
            <a:chOff x="3193638" y="2928934"/>
            <a:chExt cx="1613716" cy="1813147"/>
          </a:xfrm>
        </p:grpSpPr>
        <p:sp>
          <p:nvSpPr>
            <p:cNvPr id="18" name="Нашивка 17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Нашивка 18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0" name="Группа 101"/>
          <p:cNvGrpSpPr>
            <a:grpSpLocks/>
          </p:cNvGrpSpPr>
          <p:nvPr/>
        </p:nvGrpSpPr>
        <p:grpSpPr bwMode="auto">
          <a:xfrm rot="5400000">
            <a:off x="5508104" y="5445224"/>
            <a:ext cx="288032" cy="288032"/>
            <a:chOff x="3193638" y="2928934"/>
            <a:chExt cx="1613716" cy="1813147"/>
          </a:xfrm>
        </p:grpSpPr>
        <p:sp>
          <p:nvSpPr>
            <p:cNvPr id="31" name="Нашивка 30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Нашивка 31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3" name="Titre 1"/>
          <p:cNvSpPr txBox="1">
            <a:spLocks/>
          </p:cNvSpPr>
          <p:nvPr/>
        </p:nvSpPr>
        <p:spPr>
          <a:xfrm>
            <a:off x="107504" y="5529983"/>
            <a:ext cx="223224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</a:pPr>
            <a:r>
              <a:rPr lang="ru-RU" sz="1400" b="1" i="1" dirty="0" smtClean="0">
                <a:solidFill>
                  <a:srgbClr val="002060"/>
                </a:solidFill>
              </a:rPr>
              <a:t>Срок- </a:t>
            </a:r>
          </a:p>
          <a:p>
            <a:pPr>
              <a:buClr>
                <a:srgbClr val="C00000"/>
              </a:buClr>
            </a:pPr>
            <a:r>
              <a:rPr lang="ru-RU" sz="1400" b="1" i="1" dirty="0" smtClean="0">
                <a:solidFill>
                  <a:srgbClr val="C00000"/>
                </a:solidFill>
              </a:rPr>
              <a:t>01.06.2015г.- 01.09.2015г.</a:t>
            </a:r>
            <a:endParaRPr lang="fr-FR" sz="1200" i="1" dirty="0">
              <a:solidFill>
                <a:srgbClr val="C00000"/>
              </a:solidFill>
            </a:endParaRPr>
          </a:p>
        </p:txBody>
      </p:sp>
      <p:sp>
        <p:nvSpPr>
          <p:cNvPr id="34" name="Titre 1"/>
          <p:cNvSpPr txBox="1">
            <a:spLocks/>
          </p:cNvSpPr>
          <p:nvPr/>
        </p:nvSpPr>
        <p:spPr>
          <a:xfrm>
            <a:off x="2411760" y="5682383"/>
            <a:ext cx="208823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</a:pPr>
            <a:r>
              <a:rPr lang="ru-RU" sz="1400" b="1" i="1" dirty="0" smtClean="0">
                <a:solidFill>
                  <a:srgbClr val="002060"/>
                </a:solidFill>
              </a:rPr>
              <a:t>Срок- </a:t>
            </a:r>
            <a:r>
              <a:rPr lang="ru-RU" sz="1400" b="1" i="1" dirty="0" smtClean="0">
                <a:solidFill>
                  <a:srgbClr val="C00000"/>
                </a:solidFill>
              </a:rPr>
              <a:t>01.10.2015г.</a:t>
            </a:r>
            <a:endParaRPr lang="fr-FR" sz="1200" i="1" dirty="0">
              <a:solidFill>
                <a:srgbClr val="C00000"/>
              </a:solidFill>
            </a:endParaRPr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4572000" y="5834783"/>
            <a:ext cx="208823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C00000"/>
              </a:buClr>
            </a:pPr>
            <a:r>
              <a:rPr lang="ru-RU" sz="1400" b="1" i="1" dirty="0" smtClean="0">
                <a:solidFill>
                  <a:srgbClr val="002060"/>
                </a:solidFill>
              </a:rPr>
              <a:t>Срок- </a:t>
            </a:r>
            <a:r>
              <a:rPr lang="ru-RU" sz="1400" b="1" i="1" dirty="0" smtClean="0">
                <a:solidFill>
                  <a:srgbClr val="C00000"/>
                </a:solidFill>
              </a:rPr>
              <a:t>31.12.2015г.</a:t>
            </a:r>
            <a:endParaRPr lang="fr-FR" sz="1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715172" cy="51115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Процедура формирования и актуализации прогноза движения средств на ЕКС в Информационной системе Казначейства России </a:t>
            </a:r>
            <a:r>
              <a:rPr lang="ru-RU" sz="1600" dirty="0" smtClean="0">
                <a:latin typeface="Franklin Gothic Demi Cond" pitchFamily="34" charset="0"/>
              </a:rPr>
              <a:t>(возможная перспектива)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5160417"/>
              </p:ext>
            </p:extLst>
          </p:nvPr>
        </p:nvGraphicFramePr>
        <p:xfrm>
          <a:off x="571472" y="1428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5867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</a:rPr>
              <a:t>Слайд </a:t>
            </a:r>
            <a:fld id="{2831C94D-EB48-42ED-8F4B-F2404A5CD8E0}" type="slidenum">
              <a:rPr lang="ru-RU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8687" y="188640"/>
            <a:ext cx="7459737" cy="777875"/>
          </a:xfrm>
        </p:spPr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Основные условия успешной реализации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приоритетных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задач на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2015 год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в части прогнозирования и кассового планирования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graphicFrame>
        <p:nvGraphicFramePr>
          <p:cNvPr id="5" name="Diagramme 3"/>
          <p:cNvGraphicFramePr/>
          <p:nvPr>
            <p:extLst>
              <p:ext uri="{D42A27DB-BD31-4B8C-83A1-F6EECF244321}">
                <p14:modId xmlns:p14="http://schemas.microsoft.com/office/powerpoint/2010/main" val="644158324"/>
              </p:ext>
            </p:extLst>
          </p:nvPr>
        </p:nvGraphicFramePr>
        <p:xfrm>
          <a:off x="611560" y="1397000"/>
          <a:ext cx="784887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71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616" y="2492896"/>
            <a:ext cx="7272808" cy="784830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500" b="1" dirty="0" smtClean="0">
                <a:solidFill>
                  <a:srgbClr val="11446D"/>
                </a:solidFill>
                <a:latin typeface="Calibri" pitchFamily="34" charset="0"/>
              </a:rPr>
              <a:t>Спасибо за внимание!</a:t>
            </a:r>
            <a:endParaRPr lang="fr-FR" sz="4500" b="1" dirty="0">
              <a:solidFill>
                <a:srgbClr val="11446D"/>
              </a:solidFill>
              <a:latin typeface="Calibri" pitchFamily="34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5867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</a:rPr>
              <a:t>Слайд </a:t>
            </a:r>
            <a:fld id="{2831C94D-EB48-42ED-8F4B-F2404A5CD8E0}" type="slidenum">
              <a:rPr lang="ru-RU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472254" cy="846158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Цели формирования кассового плана исполнения федерального бюджета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4" y="1357298"/>
          <a:ext cx="5643570" cy="4752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Прямоугольник 21"/>
          <p:cNvSpPr/>
          <p:nvPr/>
        </p:nvSpPr>
        <p:spPr>
          <a:xfrm rot="16200000">
            <a:off x="3254773" y="3683409"/>
            <a:ext cx="4500594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2">
                    <a:lumMod val="50000"/>
                  </a:schemeClr>
                </a:solidFill>
              </a:rPr>
              <a:t>Цели управления ликвидностью на ЕКС</a:t>
            </a:r>
            <a:endParaRPr lang="ru-RU" b="1" dirty="0">
              <a:ln w="50800"/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-761523" y="3190360"/>
            <a:ext cx="2791361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accent4">
                    <a:lumMod val="75000"/>
                  </a:schemeClr>
                </a:solidFill>
              </a:rPr>
              <a:t>Цели формирования</a:t>
            </a:r>
          </a:p>
          <a:p>
            <a:pPr algn="ctr"/>
            <a:r>
              <a:rPr lang="ru-RU" b="1" dirty="0" smtClean="0">
                <a:ln w="50800"/>
                <a:solidFill>
                  <a:schemeClr val="accent4">
                    <a:lumMod val="75000"/>
                  </a:schemeClr>
                </a:solidFill>
              </a:rPr>
              <a:t>кассового плана</a:t>
            </a:r>
            <a:endParaRPr lang="ru-RU" b="1" dirty="0">
              <a:ln w="50800"/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21" name="Схема 20"/>
          <p:cNvGraphicFramePr/>
          <p:nvPr/>
        </p:nvGraphicFramePr>
        <p:xfrm>
          <a:off x="5715008" y="1428736"/>
          <a:ext cx="314333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3" name="Группа 101"/>
          <p:cNvGrpSpPr>
            <a:grpSpLocks/>
          </p:cNvGrpSpPr>
          <p:nvPr/>
        </p:nvGrpSpPr>
        <p:grpSpPr bwMode="auto">
          <a:xfrm>
            <a:off x="4857752" y="2643182"/>
            <a:ext cx="571504" cy="357190"/>
            <a:chOff x="3193638" y="2928934"/>
            <a:chExt cx="1613716" cy="1813147"/>
          </a:xfrm>
        </p:grpSpPr>
        <p:sp>
          <p:nvSpPr>
            <p:cNvPr id="24" name="Нашивка 23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Нашивка 24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615262" cy="72547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Действующая процедура кассового планирования и прогнозирования исполнения федерального бюджета</a:t>
            </a:r>
            <a:endParaRPr lang="ru-RU" sz="2200" i="1" dirty="0">
              <a:latin typeface="Franklin Gothic Demi Cond" pitchFamily="34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357158" y="1760905"/>
          <a:ext cx="8572560" cy="461433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248548"/>
                <a:gridCol w="4145761"/>
                <a:gridCol w="2178251"/>
              </a:tblGrid>
              <a:tr h="8752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3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1" i="1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ru-RU" sz="1300" b="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260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</a:rPr>
                        <a:t>Формирование  МОУ ФК </a:t>
                      </a: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</a:rPr>
                        <a:t>Информации об исполнении федерального бюджета </a:t>
                      </a: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</a:rPr>
                        <a:t>и ее направление участникам прогнозирования</a:t>
                      </a:r>
                      <a:endParaRPr lang="ru-RU" sz="13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i="1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r>
                        <a:rPr lang="ru-RU" sz="13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Получение Информации об исполнении федерального бюджета </a:t>
                      </a:r>
                      <a:r>
                        <a:rPr lang="ru-RU" sz="13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для формирования прогнозных данных</a:t>
                      </a: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1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300" b="0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</a:rPr>
                        <a:t>Загрузка данных </a:t>
                      </a: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</a:rPr>
                        <a:t>участников прогнозирования  в ППО ЦАФК  </a:t>
                      </a: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</a:rPr>
                        <a:t>для анализа</a:t>
                      </a:r>
                      <a:endParaRPr lang="ru-RU" sz="1300" b="1" i="1" baseline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i="1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ru-RU" sz="1300" b="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r>
                        <a:rPr lang="ru-RU" sz="1300" b="1" i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прогнозных данных </a:t>
                      </a:r>
                      <a:r>
                        <a:rPr lang="ru-RU" sz="1300" b="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их предоставление  в ФК</a:t>
                      </a: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1046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</a:rPr>
                        <a:t>Формирование </a:t>
                      </a: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</a:rPr>
                        <a:t> ЦАФК </a:t>
                      </a:r>
                      <a:r>
                        <a:rPr lang="ru-RU" sz="1300" b="1" i="1" baseline="0" dirty="0" smtClean="0">
                          <a:solidFill>
                            <a:srgbClr val="002060"/>
                          </a:solidFill>
                        </a:rPr>
                        <a:t>кассового плана </a:t>
                      </a: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</a:rPr>
                        <a:t>исполнения федерального бюджета и его направление  в Минфин России</a:t>
                      </a:r>
                      <a:endParaRPr lang="ru-RU" sz="130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i="1" baseline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rgbClr val="C00000"/>
                        </a:buClr>
                        <a:buFont typeface="Wingdings" pitchFamily="2" charset="2"/>
                        <a:buChar char="ü"/>
                      </a:pPr>
                      <a:endParaRPr lang="ru-RU" sz="1300" b="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143768" y="1428736"/>
            <a:ext cx="1714512" cy="1071570"/>
          </a:xfrm>
          <a:prstGeom prst="roundRect">
            <a:avLst>
              <a:gd name="adj" fmla="val 10000"/>
            </a:avLst>
          </a:prstGeom>
          <a:blipFill rotWithShape="0"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ГРБС, ГАД, ГАИФ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491330" y="1385213"/>
            <a:ext cx="1784150" cy="1115094"/>
            <a:chOff x="1534500" y="1335324"/>
            <a:chExt cx="1486792" cy="966415"/>
          </a:xfrm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534500" y="1335324"/>
              <a:ext cx="1486792" cy="966415"/>
            </a:xfrm>
            <a:prstGeom prst="roundRect">
              <a:avLst/>
            </a:prstGeom>
            <a:blipFill rotWithShape="0">
              <a:blip r:embed="rId3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6"/>
            <p:cNvSpPr/>
            <p:nvPr/>
          </p:nvSpPr>
          <p:spPr>
            <a:xfrm>
              <a:off x="1581676" y="1382500"/>
              <a:ext cx="1392440" cy="8720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i="1" kern="1200" dirty="0" smtClean="0">
                  <a:solidFill>
                    <a:srgbClr val="C00000"/>
                  </a:solidFill>
                </a:rPr>
                <a:t>ФК</a:t>
              </a:r>
              <a:endParaRPr lang="ru-RU" sz="3200" b="1" i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2928926" y="2285992"/>
            <a:ext cx="3429024" cy="3929090"/>
          </a:xfrm>
          <a:prstGeom prst="roundRect">
            <a:avLst>
              <a:gd name="adj" fmla="val 10000"/>
            </a:avLst>
          </a:prstGeom>
          <a:blipFill rotWithShape="0">
            <a:blip r:embed="rId4" cstate="print">
              <a:lum bright="47000" contrast="-55000"/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Единая информационная система Минфина России</a:t>
            </a:r>
          </a:p>
          <a:p>
            <a:pPr algn="ctr"/>
            <a:endParaRPr lang="ru-RU" sz="14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506</a:t>
            </a:r>
            <a:r>
              <a:rPr lang="ru-RU" sz="1100" b="1" i="1" dirty="0" smtClean="0">
                <a:solidFill>
                  <a:srgbClr val="C00000"/>
                </a:solidFill>
              </a:rPr>
              <a:t> различных форм: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rgbClr val="002060"/>
                </a:solidFill>
              </a:rPr>
              <a:t>91</a:t>
            </a:r>
            <a:r>
              <a:rPr lang="ru-RU" sz="1100" b="1" i="1" dirty="0" smtClean="0">
                <a:solidFill>
                  <a:schemeClr val="tx1"/>
                </a:solidFill>
              </a:rPr>
              <a:t> </a:t>
            </a:r>
            <a:r>
              <a:rPr lang="ru-RU" sz="1100" i="1" dirty="0" smtClean="0">
                <a:solidFill>
                  <a:schemeClr val="tx1"/>
                </a:solidFill>
              </a:rPr>
              <a:t>форма в части доходов;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rgbClr val="002060"/>
                </a:solidFill>
              </a:rPr>
              <a:t>210</a:t>
            </a:r>
            <a:r>
              <a:rPr lang="ru-RU" sz="1100" b="1" i="1" dirty="0" smtClean="0">
                <a:solidFill>
                  <a:schemeClr val="tx1"/>
                </a:solidFill>
              </a:rPr>
              <a:t> </a:t>
            </a:r>
            <a:r>
              <a:rPr lang="ru-RU" sz="1100" i="1" dirty="0" smtClean="0">
                <a:solidFill>
                  <a:schemeClr val="tx1"/>
                </a:solidFill>
              </a:rPr>
              <a:t>форм в части расходов;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rgbClr val="002060"/>
                </a:solidFill>
              </a:rPr>
              <a:t>6</a:t>
            </a:r>
            <a:r>
              <a:rPr lang="ru-RU" sz="1100" b="1" i="1" dirty="0" smtClean="0">
                <a:solidFill>
                  <a:schemeClr val="tx1"/>
                </a:solidFill>
              </a:rPr>
              <a:t> </a:t>
            </a:r>
            <a:r>
              <a:rPr lang="ru-RU" sz="1100" i="1" dirty="0" smtClean="0">
                <a:solidFill>
                  <a:schemeClr val="tx1"/>
                </a:solidFill>
              </a:rPr>
              <a:t>форм в части источников финансирования дефицита ФБ;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rgbClr val="002060"/>
                </a:solidFill>
              </a:rPr>
              <a:t>91</a:t>
            </a:r>
            <a:r>
              <a:rPr lang="ru-RU" sz="1100" b="1" i="1" dirty="0" smtClean="0">
                <a:solidFill>
                  <a:schemeClr val="tx1"/>
                </a:solidFill>
              </a:rPr>
              <a:t> </a:t>
            </a:r>
            <a:r>
              <a:rPr lang="ru-RU" sz="1100" i="1" dirty="0" smtClean="0">
                <a:solidFill>
                  <a:schemeClr val="tx1"/>
                </a:solidFill>
              </a:rPr>
              <a:t>пояснительная записка  в части доходов;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rgbClr val="002060"/>
                </a:solidFill>
              </a:rPr>
              <a:t>105</a:t>
            </a:r>
            <a:r>
              <a:rPr lang="ru-RU" sz="1100" b="1" i="1" dirty="0" smtClean="0">
                <a:solidFill>
                  <a:schemeClr val="tx1"/>
                </a:solidFill>
              </a:rPr>
              <a:t> </a:t>
            </a:r>
            <a:r>
              <a:rPr lang="ru-RU" sz="1100" i="1" dirty="0" smtClean="0">
                <a:solidFill>
                  <a:schemeClr val="tx1"/>
                </a:solidFill>
              </a:rPr>
              <a:t>пояснительных записок  в части расходов;</a:t>
            </a:r>
          </a:p>
          <a:p>
            <a:pPr algn="ctr">
              <a:buFont typeface="Wingdings" pitchFamily="2" charset="2"/>
              <a:buChar char="ü"/>
            </a:pPr>
            <a:r>
              <a:rPr lang="ru-RU" sz="1100" b="1" i="1" dirty="0" smtClean="0">
                <a:solidFill>
                  <a:srgbClr val="002060"/>
                </a:solidFill>
              </a:rPr>
              <a:t>3</a:t>
            </a:r>
            <a:r>
              <a:rPr lang="ru-RU" sz="1100" b="1" i="1" dirty="0" smtClean="0">
                <a:solidFill>
                  <a:schemeClr val="tx1"/>
                </a:solidFill>
              </a:rPr>
              <a:t> </a:t>
            </a:r>
            <a:r>
              <a:rPr lang="ru-RU" sz="1100" i="1" dirty="0" smtClean="0">
                <a:solidFill>
                  <a:schemeClr val="tx1"/>
                </a:solidFill>
              </a:rPr>
              <a:t>пояснительные записки  в части источников финансирования дефицита ФБ;</a:t>
            </a:r>
          </a:p>
          <a:p>
            <a:pPr algn="ctr">
              <a:buFont typeface="Wingdings" pitchFamily="2" charset="2"/>
              <a:buChar char="ü"/>
            </a:pPr>
            <a:endParaRPr lang="ru-RU" sz="1100" b="1" i="1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ru-RU" sz="1100" b="1" i="1" dirty="0" smtClean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3786182" y="5143512"/>
            <a:ext cx="1714512" cy="1037853"/>
            <a:chOff x="2236135" y="3494733"/>
            <a:chExt cx="1486792" cy="966415"/>
          </a:xfrm>
          <a:scene3d>
            <a:camera prst="orthographicFront"/>
            <a:lightRig rig="flat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236135" y="3494733"/>
              <a:ext cx="1486792" cy="966415"/>
            </a:xfrm>
            <a:prstGeom prst="roundRect">
              <a:avLst/>
            </a:prstGeom>
            <a:blipFill rotWithShape="0">
              <a:blip r:embed="rId5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283311" y="3541909"/>
              <a:ext cx="1392440" cy="87206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i="1" kern="1200" dirty="0" smtClean="0">
                  <a:solidFill>
                    <a:srgbClr val="C00000"/>
                  </a:solidFill>
                </a:rPr>
                <a:t>МФ РФ</a:t>
              </a:r>
              <a:endParaRPr lang="ru-RU" sz="3200" b="1" i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 rot="16200000">
            <a:off x="-321502" y="3178967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1 этап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6200000">
            <a:off x="-321502" y="4393413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2 этап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-321502" y="5750735"/>
            <a:ext cx="114300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3 этап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6" name="Группа 101"/>
          <p:cNvGrpSpPr>
            <a:grpSpLocks/>
          </p:cNvGrpSpPr>
          <p:nvPr/>
        </p:nvGrpSpPr>
        <p:grpSpPr bwMode="auto">
          <a:xfrm>
            <a:off x="2428860" y="3000372"/>
            <a:ext cx="571504" cy="357190"/>
            <a:chOff x="3193638" y="2928934"/>
            <a:chExt cx="1613716" cy="1813147"/>
          </a:xfrm>
        </p:grpSpPr>
        <p:sp>
          <p:nvSpPr>
            <p:cNvPr id="17" name="Нашивка 16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Нашивка 17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7" name="Группа 101"/>
          <p:cNvGrpSpPr>
            <a:grpSpLocks/>
          </p:cNvGrpSpPr>
          <p:nvPr/>
        </p:nvGrpSpPr>
        <p:grpSpPr bwMode="auto">
          <a:xfrm>
            <a:off x="6286512" y="3000372"/>
            <a:ext cx="571504" cy="357190"/>
            <a:chOff x="3193638" y="2928934"/>
            <a:chExt cx="1613716" cy="1813147"/>
          </a:xfrm>
        </p:grpSpPr>
        <p:sp>
          <p:nvSpPr>
            <p:cNvPr id="42" name="Нашивка 41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Нашивка 42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9" name="Группа 101"/>
          <p:cNvGrpSpPr>
            <a:grpSpLocks/>
          </p:cNvGrpSpPr>
          <p:nvPr/>
        </p:nvGrpSpPr>
        <p:grpSpPr bwMode="auto">
          <a:xfrm rot="10800000">
            <a:off x="2428860" y="4214818"/>
            <a:ext cx="571504" cy="357190"/>
            <a:chOff x="3193638" y="2928934"/>
            <a:chExt cx="1613716" cy="1813147"/>
          </a:xfrm>
        </p:grpSpPr>
        <p:sp>
          <p:nvSpPr>
            <p:cNvPr id="30" name="Нашивка 29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Нашивка 30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0" name="Группа 101"/>
          <p:cNvGrpSpPr>
            <a:grpSpLocks/>
          </p:cNvGrpSpPr>
          <p:nvPr/>
        </p:nvGrpSpPr>
        <p:grpSpPr bwMode="auto">
          <a:xfrm rot="10800000">
            <a:off x="6286512" y="4214818"/>
            <a:ext cx="571504" cy="357190"/>
            <a:chOff x="3193638" y="2928934"/>
            <a:chExt cx="1613716" cy="1813147"/>
          </a:xfrm>
        </p:grpSpPr>
        <p:sp>
          <p:nvSpPr>
            <p:cNvPr id="45" name="Нашивка 44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Нашивка 45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6" name="Группа 101"/>
          <p:cNvGrpSpPr>
            <a:grpSpLocks/>
          </p:cNvGrpSpPr>
          <p:nvPr/>
        </p:nvGrpSpPr>
        <p:grpSpPr bwMode="auto">
          <a:xfrm>
            <a:off x="2428860" y="5572140"/>
            <a:ext cx="571504" cy="357190"/>
            <a:chOff x="3193638" y="2928934"/>
            <a:chExt cx="1613716" cy="1813147"/>
          </a:xfrm>
        </p:grpSpPr>
        <p:sp>
          <p:nvSpPr>
            <p:cNvPr id="48" name="Нашивка 47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Нашивка 48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9" name="Группа 101"/>
          <p:cNvGrpSpPr>
            <a:grpSpLocks/>
          </p:cNvGrpSpPr>
          <p:nvPr/>
        </p:nvGrpSpPr>
        <p:grpSpPr bwMode="auto">
          <a:xfrm rot="5400000">
            <a:off x="7536676" y="3750470"/>
            <a:ext cx="571504" cy="357190"/>
            <a:chOff x="3193638" y="2928934"/>
            <a:chExt cx="1613716" cy="1813147"/>
          </a:xfrm>
        </p:grpSpPr>
        <p:sp>
          <p:nvSpPr>
            <p:cNvPr id="52" name="Нашивка 51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Нашивка 52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0" name="Группа 101"/>
          <p:cNvGrpSpPr>
            <a:grpSpLocks/>
          </p:cNvGrpSpPr>
          <p:nvPr/>
        </p:nvGrpSpPr>
        <p:grpSpPr bwMode="auto">
          <a:xfrm rot="5400000">
            <a:off x="1393009" y="4964917"/>
            <a:ext cx="571504" cy="357190"/>
            <a:chOff x="3193638" y="2928934"/>
            <a:chExt cx="1613716" cy="1813147"/>
          </a:xfrm>
        </p:grpSpPr>
        <p:sp>
          <p:nvSpPr>
            <p:cNvPr id="55" name="Нашивка 54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Нашивка 55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58" name="Двойная стрелка влево/вправо 57"/>
          <p:cNvSpPr/>
          <p:nvPr/>
        </p:nvSpPr>
        <p:spPr>
          <a:xfrm>
            <a:off x="2143108" y="1357298"/>
            <a:ext cx="5143536" cy="785818"/>
          </a:xfrm>
          <a:prstGeom prst="leftRightArrow">
            <a:avLst/>
          </a:prstGeom>
          <a:noFill/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обмен сведениями, составляющими </a:t>
            </a:r>
            <a:r>
              <a:rPr lang="ru-RU" sz="1200" b="1" i="1" dirty="0" err="1" smtClean="0">
                <a:solidFill>
                  <a:schemeClr val="tx1"/>
                </a:solidFill>
              </a:rPr>
              <a:t>гос.тайну</a:t>
            </a:r>
            <a:r>
              <a:rPr lang="ru-RU" sz="1200" b="1" i="1" dirty="0" smtClean="0">
                <a:solidFill>
                  <a:schemeClr val="tx1"/>
                </a:solidFill>
              </a:rPr>
              <a:t>, осуществляется  вне  </a:t>
            </a:r>
            <a:r>
              <a:rPr lang="ru-RU" sz="1200" b="1" i="1" dirty="0" err="1" smtClean="0">
                <a:solidFill>
                  <a:schemeClr val="tx1"/>
                </a:solidFill>
              </a:rPr>
              <a:t>инф.системы</a:t>
            </a:r>
            <a:endParaRPr lang="ru-RU" sz="12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6972320" cy="868346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Вектор развития кассового планирования и прогнозирования в Казначействе России</a:t>
            </a:r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371181"/>
              </p:ext>
            </p:extLst>
          </p:nvPr>
        </p:nvGraphicFramePr>
        <p:xfrm>
          <a:off x="500034" y="1214422"/>
          <a:ext cx="82296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2048" y="188640"/>
            <a:ext cx="7772400" cy="79208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Функционирование единого казначейского счета в новых условиях</a:t>
            </a:r>
            <a:endParaRPr lang="fr-FR" sz="20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79388" y="1701007"/>
            <a:ext cx="8713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929190" y="2714620"/>
            <a:ext cx="2235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</a:rPr>
              <a:t>…...</a:t>
            </a:r>
            <a:endParaRPr lang="ru-RU" sz="8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5867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</a:rPr>
              <a:t>Слайд </a:t>
            </a:r>
            <a:fld id="{2831C94D-EB48-42ED-8F4B-F2404A5CD8E0}" type="slidenum">
              <a:rPr lang="ru-RU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3" name="Схема 32"/>
          <p:cNvGraphicFramePr/>
          <p:nvPr/>
        </p:nvGraphicFramePr>
        <p:xfrm>
          <a:off x="214282" y="3071810"/>
          <a:ext cx="2500330" cy="286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5" name="Схема 34"/>
          <p:cNvGraphicFramePr/>
          <p:nvPr/>
        </p:nvGraphicFramePr>
        <p:xfrm>
          <a:off x="2857488" y="3071810"/>
          <a:ext cx="2500330" cy="286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6" name="Схема 35"/>
          <p:cNvGraphicFramePr/>
          <p:nvPr/>
        </p:nvGraphicFramePr>
        <p:xfrm>
          <a:off x="6215074" y="3071810"/>
          <a:ext cx="2500330" cy="286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7" name="Схема 36"/>
          <p:cNvGraphicFramePr/>
          <p:nvPr/>
        </p:nvGraphicFramePr>
        <p:xfrm>
          <a:off x="1428728" y="1214422"/>
          <a:ext cx="6000792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pSp>
        <p:nvGrpSpPr>
          <p:cNvPr id="3" name="Группа 101"/>
          <p:cNvGrpSpPr>
            <a:grpSpLocks/>
          </p:cNvGrpSpPr>
          <p:nvPr/>
        </p:nvGrpSpPr>
        <p:grpSpPr bwMode="auto">
          <a:xfrm rot="16200000">
            <a:off x="3893339" y="2321712"/>
            <a:ext cx="428628" cy="357190"/>
            <a:chOff x="3193638" y="2928934"/>
            <a:chExt cx="1613716" cy="1813147"/>
          </a:xfrm>
        </p:grpSpPr>
        <p:sp>
          <p:nvSpPr>
            <p:cNvPr id="39" name="Нашивка 38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Нашивка 39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" name="Группа 101"/>
          <p:cNvGrpSpPr>
            <a:grpSpLocks/>
          </p:cNvGrpSpPr>
          <p:nvPr/>
        </p:nvGrpSpPr>
        <p:grpSpPr bwMode="auto">
          <a:xfrm rot="5400000">
            <a:off x="3893339" y="2893215"/>
            <a:ext cx="428628" cy="357190"/>
            <a:chOff x="3193638" y="2928934"/>
            <a:chExt cx="1613716" cy="1813147"/>
          </a:xfrm>
        </p:grpSpPr>
        <p:sp>
          <p:nvSpPr>
            <p:cNvPr id="42" name="Нашивка 41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Нашивка 42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6" name="Группа 101"/>
          <p:cNvGrpSpPr>
            <a:grpSpLocks/>
          </p:cNvGrpSpPr>
          <p:nvPr/>
        </p:nvGrpSpPr>
        <p:grpSpPr bwMode="auto">
          <a:xfrm rot="16200000">
            <a:off x="7036611" y="2321711"/>
            <a:ext cx="428628" cy="357190"/>
            <a:chOff x="3193638" y="2928934"/>
            <a:chExt cx="1613716" cy="1813147"/>
          </a:xfrm>
        </p:grpSpPr>
        <p:sp>
          <p:nvSpPr>
            <p:cNvPr id="45" name="Нашивка 44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Нашивка 45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7" name="Группа 101"/>
          <p:cNvGrpSpPr>
            <a:grpSpLocks/>
          </p:cNvGrpSpPr>
          <p:nvPr/>
        </p:nvGrpSpPr>
        <p:grpSpPr bwMode="auto">
          <a:xfrm rot="5400000">
            <a:off x="7036611" y="2893214"/>
            <a:ext cx="428628" cy="357190"/>
            <a:chOff x="3193638" y="2928934"/>
            <a:chExt cx="1613716" cy="1813147"/>
          </a:xfrm>
        </p:grpSpPr>
        <p:sp>
          <p:nvSpPr>
            <p:cNvPr id="48" name="Нашивка 47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Нашивка 48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8" name="Группа 101"/>
          <p:cNvGrpSpPr>
            <a:grpSpLocks/>
          </p:cNvGrpSpPr>
          <p:nvPr/>
        </p:nvGrpSpPr>
        <p:grpSpPr bwMode="auto">
          <a:xfrm rot="16200000">
            <a:off x="1393009" y="2321711"/>
            <a:ext cx="428628" cy="357190"/>
            <a:chOff x="3193638" y="2928934"/>
            <a:chExt cx="1613716" cy="1813147"/>
          </a:xfrm>
        </p:grpSpPr>
        <p:sp>
          <p:nvSpPr>
            <p:cNvPr id="51" name="Нашивка 50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Нашивка 51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9" name="Группа 101"/>
          <p:cNvGrpSpPr>
            <a:grpSpLocks/>
          </p:cNvGrpSpPr>
          <p:nvPr/>
        </p:nvGrpSpPr>
        <p:grpSpPr bwMode="auto">
          <a:xfrm rot="5400000">
            <a:off x="1393009" y="2893214"/>
            <a:ext cx="428628" cy="357190"/>
            <a:chOff x="3193638" y="2928934"/>
            <a:chExt cx="1613716" cy="1813147"/>
          </a:xfrm>
        </p:grpSpPr>
        <p:sp>
          <p:nvSpPr>
            <p:cNvPr id="54" name="Нашивка 53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75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Нашивка 54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56" name="Овал 55"/>
          <p:cNvSpPr/>
          <p:nvPr/>
        </p:nvSpPr>
        <p:spPr>
          <a:xfrm>
            <a:off x="285720" y="4643446"/>
            <a:ext cx="8715404" cy="1643074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142976" y="5643578"/>
            <a:ext cx="6858048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i="1" dirty="0" smtClean="0">
                <a:ln w="50800"/>
                <a:solidFill>
                  <a:schemeClr val="accent3">
                    <a:lumMod val="75000"/>
                  </a:schemeClr>
                </a:solidFill>
              </a:rPr>
              <a:t>кассовое планирование и прогнозирование</a:t>
            </a:r>
            <a:endParaRPr lang="ru-RU" sz="2000" b="1" i="1" dirty="0">
              <a:ln w="50800"/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85786" y="3929066"/>
            <a:ext cx="7643866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i="1" dirty="0" smtClean="0">
                <a:ln w="50800"/>
                <a:solidFill>
                  <a:schemeClr val="accent4">
                    <a:lumMod val="75000"/>
                  </a:schemeClr>
                </a:solidFill>
              </a:rPr>
              <a:t>система корреспондентских счетов</a:t>
            </a:r>
            <a:endParaRPr lang="ru-RU" sz="2000" b="1" i="1" dirty="0">
              <a:ln w="50800"/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61" name="Схема 60"/>
          <p:cNvGraphicFramePr/>
          <p:nvPr/>
        </p:nvGraphicFramePr>
        <p:xfrm>
          <a:off x="7858148" y="1142984"/>
          <a:ext cx="107157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62" name="Double flèche verticale 21"/>
          <p:cNvSpPr/>
          <p:nvPr/>
        </p:nvSpPr>
        <p:spPr>
          <a:xfrm rot="16200000">
            <a:off x="7465239" y="1607331"/>
            <a:ext cx="357190" cy="571504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3" name="Выноска 2 (с границей) 62"/>
          <p:cNvSpPr/>
          <p:nvPr/>
        </p:nvSpPr>
        <p:spPr>
          <a:xfrm>
            <a:off x="7858148" y="2428868"/>
            <a:ext cx="928694" cy="285752"/>
          </a:xfrm>
          <a:prstGeom prst="accentCallout2">
            <a:avLst>
              <a:gd name="adj1" fmla="val 16246"/>
              <a:gd name="adj2" fmla="val 898"/>
              <a:gd name="adj3" fmla="val -519"/>
              <a:gd name="adj4" fmla="val -15992"/>
              <a:gd name="adj5" fmla="val -153111"/>
              <a:gd name="adj6" fmla="val -2417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i="1" dirty="0" smtClean="0">
                <a:solidFill>
                  <a:srgbClr val="C00000"/>
                </a:solidFill>
              </a:rPr>
              <a:t>переводы</a:t>
            </a:r>
            <a:endParaRPr lang="ru-RU" sz="1200" i="1" dirty="0">
              <a:solidFill>
                <a:srgbClr val="C00000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1000100" y="1214422"/>
            <a:ext cx="6715172" cy="1500198"/>
          </a:xfrm>
          <a:prstGeom prst="ellips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1214414" y="2214554"/>
            <a:ext cx="693901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i="1" dirty="0" err="1" smtClean="0">
                <a:ln w="50800"/>
                <a:solidFill>
                  <a:schemeClr val="accent3">
                    <a:lumMod val="75000"/>
                  </a:schemeClr>
                </a:solidFill>
              </a:rPr>
              <a:t>таргетирование</a:t>
            </a:r>
            <a:r>
              <a:rPr lang="ru-RU" b="1" i="1" dirty="0" smtClean="0">
                <a:ln w="50800"/>
                <a:solidFill>
                  <a:schemeClr val="accent3">
                    <a:lumMod val="75000"/>
                  </a:schemeClr>
                </a:solidFill>
              </a:rPr>
              <a:t> остатков, определение ∑ размещения/привлечения</a:t>
            </a:r>
            <a:endParaRPr lang="ru-RU" b="1" i="1" dirty="0">
              <a:ln w="50800"/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202" y="274638"/>
            <a:ext cx="7615262" cy="72547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Нормативно-правовое обеспечение процесса кассового планирования и прогнозирования на ЕКС 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(реалии и перспектива)</a:t>
            </a:r>
            <a:endParaRPr lang="ru-RU" sz="1600" i="1" dirty="0">
              <a:latin typeface="Franklin Gothic Demi Cond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111460" y="1500174"/>
          <a:ext cx="360368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носка 2 (с границей) 4"/>
          <p:cNvSpPr/>
          <p:nvPr/>
        </p:nvSpPr>
        <p:spPr>
          <a:xfrm>
            <a:off x="6786578" y="1428736"/>
            <a:ext cx="2143140" cy="1071570"/>
          </a:xfrm>
          <a:prstGeom prst="accentCallout2">
            <a:avLst>
              <a:gd name="adj1" fmla="val 16246"/>
              <a:gd name="adj2" fmla="val 898"/>
              <a:gd name="adj3" fmla="val 28997"/>
              <a:gd name="adj4" fmla="val -3648"/>
              <a:gd name="adj5" fmla="val 76294"/>
              <a:gd name="adj6" fmla="val -70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i="1" dirty="0" smtClean="0">
                <a:solidFill>
                  <a:schemeClr val="tx1"/>
                </a:solidFill>
              </a:rPr>
              <a:t>«Федеральное казначейство осуществляет прогнозирование движения средств на едином казначейском счете в </a:t>
            </a:r>
            <a:r>
              <a:rPr lang="ru-RU" sz="1200" i="1" dirty="0" smtClean="0">
                <a:solidFill>
                  <a:srgbClr val="C00000"/>
                </a:solidFill>
              </a:rPr>
              <a:t>установленном им порядке</a:t>
            </a:r>
            <a:r>
              <a:rPr lang="ru-RU" sz="1200" i="1" dirty="0" smtClean="0">
                <a:solidFill>
                  <a:schemeClr val="tx1"/>
                </a:solidFill>
              </a:rPr>
              <a:t>»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6" name="Выноска 2 (с границей) 5"/>
          <p:cNvSpPr/>
          <p:nvPr/>
        </p:nvSpPr>
        <p:spPr>
          <a:xfrm>
            <a:off x="6786578" y="3143248"/>
            <a:ext cx="2143140" cy="1071570"/>
          </a:xfrm>
          <a:prstGeom prst="accentCallout2">
            <a:avLst>
              <a:gd name="adj1" fmla="val 16246"/>
              <a:gd name="adj2" fmla="val 898"/>
              <a:gd name="adj3" fmla="val 28997"/>
              <a:gd name="adj4" fmla="val -3648"/>
              <a:gd name="adj5" fmla="val 76294"/>
              <a:gd name="adj6" fmla="val -70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i="1" dirty="0" smtClean="0">
                <a:solidFill>
                  <a:schemeClr val="tx1"/>
                </a:solidFill>
              </a:rPr>
              <a:t>Предполагается отражение </a:t>
            </a:r>
            <a:r>
              <a:rPr lang="ru-RU" sz="1200" i="1" dirty="0" smtClean="0">
                <a:solidFill>
                  <a:srgbClr val="C00000"/>
                </a:solidFill>
              </a:rPr>
              <a:t>отсылочной нормы к приказу Минфина России от 09.12.2013 №117н </a:t>
            </a:r>
            <a:r>
              <a:rPr lang="ru-RU" sz="1200" i="1" dirty="0" smtClean="0">
                <a:solidFill>
                  <a:schemeClr val="tx1"/>
                </a:solidFill>
              </a:rPr>
              <a:t>в части прогнозирования средств федерального бюджета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7" name="Выноска 2 (с границей) 6"/>
          <p:cNvSpPr/>
          <p:nvPr/>
        </p:nvSpPr>
        <p:spPr>
          <a:xfrm>
            <a:off x="6786578" y="4857760"/>
            <a:ext cx="2143140" cy="1071570"/>
          </a:xfrm>
          <a:prstGeom prst="accentCallout2">
            <a:avLst>
              <a:gd name="adj1" fmla="val 16246"/>
              <a:gd name="adj2" fmla="val 898"/>
              <a:gd name="adj3" fmla="val 28997"/>
              <a:gd name="adj4" fmla="val -3648"/>
              <a:gd name="adj5" fmla="val 76294"/>
              <a:gd name="adj6" fmla="val -70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i="1" dirty="0" smtClean="0">
                <a:solidFill>
                  <a:schemeClr val="tx1"/>
                </a:solidFill>
              </a:rPr>
              <a:t>Порядок будет носить внутренний характер и содержать </a:t>
            </a:r>
            <a:r>
              <a:rPr lang="ru-RU" sz="1200" i="1" dirty="0" smtClean="0">
                <a:solidFill>
                  <a:srgbClr val="C00000"/>
                </a:solidFill>
              </a:rPr>
              <a:t>технический алгоритм</a:t>
            </a:r>
            <a:r>
              <a:rPr lang="ru-RU" sz="1200" i="1" dirty="0" smtClean="0">
                <a:solidFill>
                  <a:schemeClr val="tx1"/>
                </a:solidFill>
              </a:rPr>
              <a:t> формирования Кассового плана Казначейства России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8" name="Espace réservé du contenu 3"/>
          <p:cNvGraphicFramePr>
            <a:graphicFrameLocks/>
          </p:cNvGraphicFramePr>
          <p:nvPr/>
        </p:nvGraphicFramePr>
        <p:xfrm>
          <a:off x="41196" y="1142984"/>
          <a:ext cx="317348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" name="Группа 101"/>
          <p:cNvGrpSpPr>
            <a:grpSpLocks/>
          </p:cNvGrpSpPr>
          <p:nvPr/>
        </p:nvGrpSpPr>
        <p:grpSpPr bwMode="auto">
          <a:xfrm>
            <a:off x="2643174" y="3506788"/>
            <a:ext cx="608013" cy="785812"/>
            <a:chOff x="3193638" y="2928934"/>
            <a:chExt cx="1613716" cy="1813147"/>
          </a:xfrm>
        </p:grpSpPr>
        <p:sp>
          <p:nvSpPr>
            <p:cNvPr id="11" name="Нашивка 10"/>
            <p:cNvSpPr/>
            <p:nvPr/>
          </p:nvSpPr>
          <p:spPr>
            <a:xfrm>
              <a:off x="3193638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rgbClr val="C00000">
                <a:alpha val="50000"/>
              </a:srgbClr>
            </a:solidFill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Нашивка 11"/>
            <p:cNvSpPr/>
            <p:nvPr/>
          </p:nvSpPr>
          <p:spPr>
            <a:xfrm>
              <a:off x="3857620" y="2928934"/>
              <a:ext cx="949734" cy="1813147"/>
            </a:xfrm>
            <a:prstGeom prst="chevron">
              <a:avLst>
                <a:gd name="adj" fmla="val 62310"/>
              </a:avLst>
            </a:prstGeom>
            <a:solidFill>
              <a:srgbClr val="FF0000">
                <a:alpha val="50000"/>
              </a:srgbClr>
            </a:solidFill>
          </p:spPr>
          <p:style>
            <a:lnRef idx="0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lnRef>
            <a:fill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fillRef>
            <a:effectRef idx="3">
              <a:schemeClr val="accent1">
                <a:shade val="90000"/>
                <a:hueOff val="375112"/>
                <a:satOff val="-6927"/>
                <a:lumOff val="32127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3" name="Прямоугольник 12"/>
          <p:cNvSpPr/>
          <p:nvPr/>
        </p:nvSpPr>
        <p:spPr>
          <a:xfrm rot="16200000">
            <a:off x="-2067824" y="3383704"/>
            <a:ext cx="4968554" cy="738664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50800"/>
                <a:solidFill>
                  <a:schemeClr val="accent4">
                    <a:lumMod val="75000"/>
                  </a:schemeClr>
                </a:solidFill>
              </a:rPr>
              <a:t>к</a:t>
            </a:r>
            <a:r>
              <a:rPr lang="ru-RU" sz="2400" b="1" dirty="0" smtClean="0">
                <a:ln w="50800"/>
                <a:solidFill>
                  <a:schemeClr val="accent4">
                    <a:lumMod val="75000"/>
                  </a:schemeClr>
                </a:solidFill>
                <a:latin typeface="+mn-lt"/>
              </a:rPr>
              <a:t>ассовое планирование исполнения федерального бюджета</a:t>
            </a:r>
            <a:endParaRPr lang="ru-RU" sz="2400" b="1" dirty="0">
              <a:ln w="50800"/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115196" cy="72547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Основные этапы развития кассового планирования и прогнозирования в Казначействе России</a:t>
            </a: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464709964"/>
              </p:ext>
            </p:extLst>
          </p:nvPr>
        </p:nvGraphicFramePr>
        <p:xfrm>
          <a:off x="571472" y="1928802"/>
          <a:ext cx="8001056" cy="42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1538" y="3071810"/>
            <a:ext cx="1714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err="1" smtClean="0">
                <a:solidFill>
                  <a:schemeClr val="accent2">
                    <a:lumMod val="75000"/>
                  </a:schemeClr>
                </a:solidFill>
              </a:rPr>
              <a:t>пилотный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 режим</a:t>
            </a:r>
          </a:p>
          <a:p>
            <a:pPr algn="ctr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(7 субъектов РФ)  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2500306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err="1" smtClean="0">
                <a:solidFill>
                  <a:schemeClr val="accent2">
                    <a:lumMod val="75000"/>
                  </a:schemeClr>
                </a:solidFill>
              </a:rPr>
              <a:t>пилотный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 режим</a:t>
            </a:r>
          </a:p>
          <a:p>
            <a:pPr algn="ctr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(все субъекты РФ, 3 фонда)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1785926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промышленный (рабочий) режим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571612"/>
            <a:ext cx="3214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buSzPct val="120000"/>
              <a:buFont typeface="Wingdings" pitchFamily="2" charset="2"/>
              <a:buChar char="ü"/>
            </a:pPr>
            <a:r>
              <a:rPr lang="ru-RU" sz="1400" i="1" dirty="0" smtClean="0"/>
              <a:t>Реализация  основных мероприятий предусмотрена Стратегической картой Казначейства России</a:t>
            </a:r>
            <a:endParaRPr lang="ru-RU" sz="1400" i="1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500034" y="6000768"/>
          <a:ext cx="8358246" cy="317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86676" cy="725470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Начальный этап реализации новаций в части кассового планирования и прогнозирования 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</a:b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(в рамках Стратегической карты Казначейства России на 2014 год)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43065475"/>
              </p:ext>
            </p:extLst>
          </p:nvPr>
        </p:nvGraphicFramePr>
        <p:xfrm>
          <a:off x="214282" y="1071546"/>
          <a:ext cx="857256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940152" y="4149080"/>
            <a:ext cx="2808312" cy="1656184"/>
          </a:xfrm>
          <a:prstGeom prst="ellipse">
            <a:avLst/>
          </a:prstGeom>
          <a:noFill/>
          <a:ln w="317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128792" cy="796908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Franklin Gothic Demi Cond" pitchFamily="34" charset="0"/>
              </a:rPr>
              <a:t>Основные мероприятия, осуществленные в 2014 году, по созданию условий для разработки прототипа механизма консолидации Кассового плана Казначейства России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68144" y="6492875"/>
            <a:ext cx="2133600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Слайд </a:t>
            </a:r>
            <a:fld id="{92B0D85C-DA9C-4C8C-955F-B81C8044DBC9}" type="slidenum">
              <a:rPr lang="ru-RU" smtClean="0">
                <a:solidFill>
                  <a:schemeClr val="tx1"/>
                </a:solidFill>
              </a:rPr>
              <a:pPr/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me 3"/>
          <p:cNvGraphicFramePr/>
          <p:nvPr>
            <p:extLst>
              <p:ext uri="{D42A27DB-BD31-4B8C-83A1-F6EECF244321}">
                <p14:modId xmlns:p14="http://schemas.microsoft.com/office/powerpoint/2010/main" val="243452680"/>
              </p:ext>
            </p:extLst>
          </p:nvPr>
        </p:nvGraphicFramePr>
        <p:xfrm>
          <a:off x="0" y="2714620"/>
          <a:ext cx="900115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Выноска 2 (с границей) 6"/>
          <p:cNvSpPr/>
          <p:nvPr/>
        </p:nvSpPr>
        <p:spPr>
          <a:xfrm>
            <a:off x="6429388" y="3429000"/>
            <a:ext cx="2143140" cy="1071570"/>
          </a:xfrm>
          <a:prstGeom prst="accentCallout2">
            <a:avLst>
              <a:gd name="adj1" fmla="val 16246"/>
              <a:gd name="adj2" fmla="val 898"/>
              <a:gd name="adj3" fmla="val 28997"/>
              <a:gd name="adj4" fmla="val -3648"/>
              <a:gd name="adj5" fmla="val 127728"/>
              <a:gd name="adj6" fmla="val -111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200" i="1" dirty="0" smtClean="0">
                <a:solidFill>
                  <a:schemeClr val="tx1"/>
                </a:solidFill>
              </a:rPr>
              <a:t>Предложения в </a:t>
            </a:r>
            <a:r>
              <a:rPr lang="ru-RU" sz="1200" i="1" dirty="0" smtClean="0">
                <a:solidFill>
                  <a:srgbClr val="FF0000"/>
                </a:solidFill>
              </a:rPr>
              <a:t>НРБК РФ</a:t>
            </a:r>
            <a:endParaRPr lang="fr-FR" sz="1200" i="1" dirty="0" smtClean="0">
              <a:solidFill>
                <a:srgbClr val="FF0000"/>
              </a:solidFill>
            </a:endParaRP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200" i="1" dirty="0" smtClean="0">
                <a:solidFill>
                  <a:srgbClr val="FF0000"/>
                </a:solidFill>
              </a:rPr>
              <a:t>Порядок</a:t>
            </a:r>
            <a:r>
              <a:rPr lang="ru-RU" sz="1200" i="1" dirty="0" smtClean="0">
                <a:solidFill>
                  <a:schemeClr val="tx1"/>
                </a:solidFill>
              </a:rPr>
              <a:t> прогнозирования движения средств на ЕКС</a:t>
            </a:r>
            <a:endParaRPr lang="fr-FR" sz="1200" i="1" dirty="0" smtClean="0">
              <a:solidFill>
                <a:schemeClr val="tx1"/>
              </a:solidFill>
            </a:endParaRPr>
          </a:p>
          <a:p>
            <a:pPr lvl="0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200" i="1" dirty="0" smtClean="0">
                <a:solidFill>
                  <a:srgbClr val="FF0000"/>
                </a:solidFill>
              </a:rPr>
              <a:t>Порядок</a:t>
            </a:r>
            <a:r>
              <a:rPr lang="ru-RU" sz="1200" i="1" dirty="0" smtClean="0">
                <a:solidFill>
                  <a:schemeClr val="tx1"/>
                </a:solidFill>
              </a:rPr>
              <a:t> взаимодействия органов ФК при исполнении функции прогнозирования…</a:t>
            </a:r>
            <a:endParaRPr lang="fr-FR" sz="12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85720" y="1124744"/>
          <a:ext cx="857256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Выноска со стрелкой вправо 8"/>
          <p:cNvSpPr/>
          <p:nvPr/>
        </p:nvSpPr>
        <p:spPr>
          <a:xfrm rot="5400000">
            <a:off x="4286248" y="-1253800"/>
            <a:ext cx="571504" cy="8496944"/>
          </a:xfrm>
          <a:prstGeom prst="rightArrowCallout">
            <a:avLst>
              <a:gd name="adj1" fmla="val 38151"/>
              <a:gd name="adj2" fmla="val 50785"/>
              <a:gd name="adj3" fmla="val 25000"/>
              <a:gd name="adj4" fmla="val 40868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12351</TotalTime>
  <Words>1967</Words>
  <Application>Microsoft Office PowerPoint</Application>
  <PresentationFormat>Экран (4:3)</PresentationFormat>
  <Paragraphs>261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</vt:lpstr>
      <vt:lpstr>Развитие кассового планирования и прогнозирования в Федеральном казначействе   региональный аспект</vt:lpstr>
      <vt:lpstr>Цели формирования кассового плана исполнения федерального бюджета</vt:lpstr>
      <vt:lpstr>Действующая процедура кассового планирования и прогнозирования исполнения федерального бюджета</vt:lpstr>
      <vt:lpstr>Вектор развития кассового планирования и прогнозирования в Казначействе России</vt:lpstr>
      <vt:lpstr>Функционирование единого казначейского счета в новых условиях</vt:lpstr>
      <vt:lpstr>Нормативно-правовое обеспечение процесса кассового планирования и прогнозирования на ЕКС (реалии и перспектива)</vt:lpstr>
      <vt:lpstr>Основные этапы развития кассового планирования и прогнозирования в Казначействе России</vt:lpstr>
      <vt:lpstr>Начальный этап реализации новаций в части кассового планирования и прогнозирования  (в рамках Стратегической карты Казначейства России на 2014 год)</vt:lpstr>
      <vt:lpstr>Основные мероприятия, осуществленные в 2014 году, по созданию условий для разработки прототипа механизма консолидации Кассового плана Казначейства России</vt:lpstr>
      <vt:lpstr>Реализация мероприятий в части развития кассового планирования и прогнозирования (в рамках Стратегической карты Казначейства России на 2015 год)</vt:lpstr>
      <vt:lpstr>Приоритетные задачи на 2015 год в части обеспечения исполнения функции прогнозирования средств на ЕКС</vt:lpstr>
      <vt:lpstr>Тиражирование работы с субъектами Российской Федерации в части формирования прогнозов движения средств на счетах </vt:lpstr>
      <vt:lpstr>Основные показатели прогноза движения средств субъекта РФ </vt:lpstr>
      <vt:lpstr>Краткий алгоритм формирования Прогноза движения средств на ЕКС </vt:lpstr>
      <vt:lpstr>Основные проблемы, возникающие при формировании прогнозов движения средств на счетах бюджетов субъектов РФ (в пилотном режиме)</vt:lpstr>
      <vt:lpstr>Сроки реализации  приоритетных задач на 2015 год в части прогнозирования и кассового планирования</vt:lpstr>
      <vt:lpstr>Процедура формирования и актуализации прогноза движения средств на ЕКС в Информационной системе Казначейства России (возможная перспектива) </vt:lpstr>
      <vt:lpstr>Основные условия успешной реализации приоритетных задач на 2015 год в части прогнозирования и кассового планирования</vt:lpstr>
      <vt:lpstr>Презентация PowerPoint</vt:lpstr>
    </vt:vector>
  </TitlesOfParts>
  <Company>fk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</dc:title>
  <dc:creator>0194</dc:creator>
  <cp:lastModifiedBy>Дорожинская Галина Алексеевна</cp:lastModifiedBy>
  <cp:revision>1116</cp:revision>
  <cp:lastPrinted>2015-04-01T12:46:45Z</cp:lastPrinted>
  <dcterms:created xsi:type="dcterms:W3CDTF">2013-03-11T13:08:26Z</dcterms:created>
  <dcterms:modified xsi:type="dcterms:W3CDTF">2015-04-09T15:28:42Z</dcterms:modified>
</cp:coreProperties>
</file>