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sldIdLst>
    <p:sldId id="274" r:id="rId2"/>
    <p:sldId id="298" r:id="rId3"/>
    <p:sldId id="352" r:id="rId4"/>
    <p:sldId id="353" r:id="rId5"/>
    <p:sldId id="354" r:id="rId6"/>
    <p:sldId id="356" r:id="rId7"/>
    <p:sldId id="355" r:id="rId8"/>
    <p:sldId id="357" r:id="rId9"/>
    <p:sldId id="358" r:id="rId10"/>
    <p:sldId id="361" r:id="rId11"/>
    <p:sldId id="359" r:id="rId12"/>
    <p:sldId id="360" r:id="rId13"/>
    <p:sldId id="362" r:id="rId14"/>
    <p:sldId id="363" r:id="rId15"/>
    <p:sldId id="278" r:id="rId16"/>
  </p:sldIdLst>
  <p:sldSz cx="9144000" cy="6858000" type="screen4x3"/>
  <p:notesSz cx="6669088" cy="99187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2387"/>
    <a:srgbClr val="F8FFB3"/>
    <a:srgbClr val="BCF1FC"/>
    <a:srgbClr val="CDC5FD"/>
    <a:srgbClr val="C5DAE7"/>
    <a:srgbClr val="007434"/>
    <a:srgbClr val="66FF33"/>
    <a:srgbClr val="B4B4B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305" autoAdjust="0"/>
  </p:normalViewPr>
  <p:slideViewPr>
    <p:cSldViewPr>
      <p:cViewPr varScale="1">
        <p:scale>
          <a:sx n="113" d="100"/>
          <a:sy n="113" d="100"/>
        </p:scale>
        <p:origin x="-9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FE349A-438F-4165-A0A3-F4917A1A8957}" type="doc">
      <dgm:prSet loTypeId="urn:microsoft.com/office/officeart/2005/8/layout/vList4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BF778D55-770B-4FDB-B3BD-7317666B0826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Внедрены Стандарты внутреннего контроля и внутреннего аудита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BA4F70BF-50F3-4C76-845E-A4F31DF2F828}" type="parTrans" cxnId="{64E68AC9-E83F-478D-B3A6-B79DC51D25EB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AA540024-9C71-43D1-8C3D-9D20009E1DE8}" type="sibTrans" cxnId="{64E68AC9-E83F-478D-B3A6-B79DC51D25EB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816730D7-2738-43F5-93DF-DA0FA11CD4C9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Изучена практика применения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30724DA4-124F-4086-9992-7BAAD1EFF42A}" type="parTrans" cxnId="{9833C89E-8D1B-4E88-8A72-1F2DDAD2BFA3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A8D4E1FA-5A3D-40BE-B54D-140745C0D327}" type="sibTrans" cxnId="{9833C89E-8D1B-4E88-8A72-1F2DDAD2BFA3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3D1FDA4A-7A68-46C5-8677-2AC01AFD5DC5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Проведено обсуждение в ходе Всероссийского совещания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E1F0A94-49BB-42B1-9EBE-28EC5E4D0C8B}" type="parTrans" cxnId="{544AB49D-C16A-4FF7-857F-59AAD4519444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BEC3F3E0-C9F1-4636-81C8-DAFFB7A4CC73}" type="sibTrans" cxnId="{544AB49D-C16A-4FF7-857F-59AAD4519444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1E51D3B7-A5EE-4560-B1F4-791BADE2179E}" type="pres">
      <dgm:prSet presAssocID="{C6FE349A-438F-4165-A0A3-F4917A1A8957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8BA6E6-0C85-4965-9362-828CA4BBB38B}" type="pres">
      <dgm:prSet presAssocID="{BF778D55-770B-4FDB-B3BD-7317666B0826}" presName="comp" presStyleCnt="0"/>
      <dgm:spPr/>
    </dgm:pt>
    <dgm:pt modelId="{7312B241-FC9A-4E90-B7A2-F700056C85AB}" type="pres">
      <dgm:prSet presAssocID="{BF778D55-770B-4FDB-B3BD-7317666B0826}" presName="box" presStyleLbl="node1" presStyleIdx="0" presStyleCnt="3" custScaleY="78843"/>
      <dgm:spPr/>
      <dgm:t>
        <a:bodyPr/>
        <a:lstStyle/>
        <a:p>
          <a:endParaRPr lang="ru-RU"/>
        </a:p>
      </dgm:t>
    </dgm:pt>
    <dgm:pt modelId="{479C5E74-9E48-4336-828F-8BDF87C75EDA}" type="pres">
      <dgm:prSet presAssocID="{BF778D55-770B-4FDB-B3BD-7317666B0826}" presName="img" presStyleLbl="fgImgPlace1" presStyleIdx="0" presStyleCnt="3"/>
      <dgm:spPr/>
    </dgm:pt>
    <dgm:pt modelId="{77B6515F-88AF-4600-A7D0-ADFE6BCC75C3}" type="pres">
      <dgm:prSet presAssocID="{BF778D55-770B-4FDB-B3BD-7317666B0826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0843CD-5244-47C0-9BFF-86BEAB4BE1C8}" type="pres">
      <dgm:prSet presAssocID="{AA540024-9C71-43D1-8C3D-9D20009E1DE8}" presName="spacer" presStyleCnt="0"/>
      <dgm:spPr/>
    </dgm:pt>
    <dgm:pt modelId="{DE21924C-3D4B-494C-9ADD-9EF7C2282356}" type="pres">
      <dgm:prSet presAssocID="{816730D7-2738-43F5-93DF-DA0FA11CD4C9}" presName="comp" presStyleCnt="0"/>
      <dgm:spPr/>
    </dgm:pt>
    <dgm:pt modelId="{CB2A1D75-1759-4297-A7B3-CB2A721301CD}" type="pres">
      <dgm:prSet presAssocID="{816730D7-2738-43F5-93DF-DA0FA11CD4C9}" presName="box" presStyleLbl="node1" presStyleIdx="1" presStyleCnt="3" custScaleY="69202"/>
      <dgm:spPr/>
      <dgm:t>
        <a:bodyPr/>
        <a:lstStyle/>
        <a:p>
          <a:endParaRPr lang="ru-RU"/>
        </a:p>
      </dgm:t>
    </dgm:pt>
    <dgm:pt modelId="{DCE5CDFE-1DF9-47E1-9D08-67B86A0B5E72}" type="pres">
      <dgm:prSet presAssocID="{816730D7-2738-43F5-93DF-DA0FA11CD4C9}" presName="img" presStyleLbl="fgImgPlace1" presStyleIdx="1" presStyleCnt="3"/>
      <dgm:spPr/>
    </dgm:pt>
    <dgm:pt modelId="{E603B720-6531-44D3-8132-0D7DC3AE0ECD}" type="pres">
      <dgm:prSet presAssocID="{816730D7-2738-43F5-93DF-DA0FA11CD4C9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D40408-B94E-4595-8227-6254B6822EB9}" type="pres">
      <dgm:prSet presAssocID="{A8D4E1FA-5A3D-40BE-B54D-140745C0D327}" presName="spacer" presStyleCnt="0"/>
      <dgm:spPr/>
    </dgm:pt>
    <dgm:pt modelId="{C209E965-65B6-4871-9411-E21C4FD2285D}" type="pres">
      <dgm:prSet presAssocID="{3D1FDA4A-7A68-46C5-8677-2AC01AFD5DC5}" presName="comp" presStyleCnt="0"/>
      <dgm:spPr/>
    </dgm:pt>
    <dgm:pt modelId="{4F3EB36A-105F-45F6-BDE0-FB095902B85A}" type="pres">
      <dgm:prSet presAssocID="{3D1FDA4A-7A68-46C5-8677-2AC01AFD5DC5}" presName="box" presStyleLbl="node1" presStyleIdx="2" presStyleCnt="3"/>
      <dgm:spPr/>
      <dgm:t>
        <a:bodyPr/>
        <a:lstStyle/>
        <a:p>
          <a:endParaRPr lang="ru-RU"/>
        </a:p>
      </dgm:t>
    </dgm:pt>
    <dgm:pt modelId="{D70B054B-890A-46A3-B6BB-68A3C14F2F9A}" type="pres">
      <dgm:prSet presAssocID="{3D1FDA4A-7A68-46C5-8677-2AC01AFD5DC5}" presName="img" presStyleLbl="fgImgPlace1" presStyleIdx="2" presStyleCnt="3"/>
      <dgm:spPr/>
    </dgm:pt>
    <dgm:pt modelId="{7A96DBFE-F84E-4994-A53D-CE58C3299D6C}" type="pres">
      <dgm:prSet presAssocID="{3D1FDA4A-7A68-46C5-8677-2AC01AFD5DC5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4E68AC9-E83F-478D-B3A6-B79DC51D25EB}" srcId="{C6FE349A-438F-4165-A0A3-F4917A1A8957}" destId="{BF778D55-770B-4FDB-B3BD-7317666B0826}" srcOrd="0" destOrd="0" parTransId="{BA4F70BF-50F3-4C76-845E-A4F31DF2F828}" sibTransId="{AA540024-9C71-43D1-8C3D-9D20009E1DE8}"/>
    <dgm:cxn modelId="{3ADD8DA7-490A-4AF1-BC53-04D4E259A18C}" type="presOf" srcId="{816730D7-2738-43F5-93DF-DA0FA11CD4C9}" destId="{CB2A1D75-1759-4297-A7B3-CB2A721301CD}" srcOrd="0" destOrd="0" presId="urn:microsoft.com/office/officeart/2005/8/layout/vList4"/>
    <dgm:cxn modelId="{782F02B2-3112-4F00-B108-3E4CD875D5A7}" type="presOf" srcId="{3D1FDA4A-7A68-46C5-8677-2AC01AFD5DC5}" destId="{7A96DBFE-F84E-4994-A53D-CE58C3299D6C}" srcOrd="1" destOrd="0" presId="urn:microsoft.com/office/officeart/2005/8/layout/vList4"/>
    <dgm:cxn modelId="{3FDF68DB-3E51-4EDB-98F0-08373BA804BD}" type="presOf" srcId="{3D1FDA4A-7A68-46C5-8677-2AC01AFD5DC5}" destId="{4F3EB36A-105F-45F6-BDE0-FB095902B85A}" srcOrd="0" destOrd="0" presId="urn:microsoft.com/office/officeart/2005/8/layout/vList4"/>
    <dgm:cxn modelId="{9833C89E-8D1B-4E88-8A72-1F2DDAD2BFA3}" srcId="{C6FE349A-438F-4165-A0A3-F4917A1A8957}" destId="{816730D7-2738-43F5-93DF-DA0FA11CD4C9}" srcOrd="1" destOrd="0" parTransId="{30724DA4-124F-4086-9992-7BAAD1EFF42A}" sibTransId="{A8D4E1FA-5A3D-40BE-B54D-140745C0D327}"/>
    <dgm:cxn modelId="{7247F3BA-FF58-4AC1-8256-ACF3CD20E0DB}" type="presOf" srcId="{BF778D55-770B-4FDB-B3BD-7317666B0826}" destId="{7312B241-FC9A-4E90-B7A2-F700056C85AB}" srcOrd="0" destOrd="0" presId="urn:microsoft.com/office/officeart/2005/8/layout/vList4"/>
    <dgm:cxn modelId="{1837B8CB-C241-4E51-A0FC-8FD42CCFF89F}" type="presOf" srcId="{BF778D55-770B-4FDB-B3BD-7317666B0826}" destId="{77B6515F-88AF-4600-A7D0-ADFE6BCC75C3}" srcOrd="1" destOrd="0" presId="urn:microsoft.com/office/officeart/2005/8/layout/vList4"/>
    <dgm:cxn modelId="{3EF7877E-A341-43B1-BEA5-4A8AA2F68B04}" type="presOf" srcId="{C6FE349A-438F-4165-A0A3-F4917A1A8957}" destId="{1E51D3B7-A5EE-4560-B1F4-791BADE2179E}" srcOrd="0" destOrd="0" presId="urn:microsoft.com/office/officeart/2005/8/layout/vList4"/>
    <dgm:cxn modelId="{C23C515A-9326-4490-8842-28CFDE3E00FE}" type="presOf" srcId="{816730D7-2738-43F5-93DF-DA0FA11CD4C9}" destId="{E603B720-6531-44D3-8132-0D7DC3AE0ECD}" srcOrd="1" destOrd="0" presId="urn:microsoft.com/office/officeart/2005/8/layout/vList4"/>
    <dgm:cxn modelId="{544AB49D-C16A-4FF7-857F-59AAD4519444}" srcId="{C6FE349A-438F-4165-A0A3-F4917A1A8957}" destId="{3D1FDA4A-7A68-46C5-8677-2AC01AFD5DC5}" srcOrd="2" destOrd="0" parTransId="{8E1F0A94-49BB-42B1-9EBE-28EC5E4D0C8B}" sibTransId="{BEC3F3E0-C9F1-4636-81C8-DAFFB7A4CC73}"/>
    <dgm:cxn modelId="{2B4F85A6-A43A-420F-909C-5F7F64636C13}" type="presParOf" srcId="{1E51D3B7-A5EE-4560-B1F4-791BADE2179E}" destId="{3D8BA6E6-0C85-4965-9362-828CA4BBB38B}" srcOrd="0" destOrd="0" presId="urn:microsoft.com/office/officeart/2005/8/layout/vList4"/>
    <dgm:cxn modelId="{55CE2E44-4CAD-479A-B611-0B5196D8837B}" type="presParOf" srcId="{3D8BA6E6-0C85-4965-9362-828CA4BBB38B}" destId="{7312B241-FC9A-4E90-B7A2-F700056C85AB}" srcOrd="0" destOrd="0" presId="urn:microsoft.com/office/officeart/2005/8/layout/vList4"/>
    <dgm:cxn modelId="{9A812072-3FF7-4D68-AA89-9A80370D2305}" type="presParOf" srcId="{3D8BA6E6-0C85-4965-9362-828CA4BBB38B}" destId="{479C5E74-9E48-4336-828F-8BDF87C75EDA}" srcOrd="1" destOrd="0" presId="urn:microsoft.com/office/officeart/2005/8/layout/vList4"/>
    <dgm:cxn modelId="{0AF1F9F1-810B-490C-8DFD-35DD78EA7943}" type="presParOf" srcId="{3D8BA6E6-0C85-4965-9362-828CA4BBB38B}" destId="{77B6515F-88AF-4600-A7D0-ADFE6BCC75C3}" srcOrd="2" destOrd="0" presId="urn:microsoft.com/office/officeart/2005/8/layout/vList4"/>
    <dgm:cxn modelId="{48F6E8ED-6F25-4249-AF2E-CF2EB66D8515}" type="presParOf" srcId="{1E51D3B7-A5EE-4560-B1F4-791BADE2179E}" destId="{A60843CD-5244-47C0-9BFF-86BEAB4BE1C8}" srcOrd="1" destOrd="0" presId="urn:microsoft.com/office/officeart/2005/8/layout/vList4"/>
    <dgm:cxn modelId="{676855C1-9C0B-4A08-9D8E-80A7195B694A}" type="presParOf" srcId="{1E51D3B7-A5EE-4560-B1F4-791BADE2179E}" destId="{DE21924C-3D4B-494C-9ADD-9EF7C2282356}" srcOrd="2" destOrd="0" presId="urn:microsoft.com/office/officeart/2005/8/layout/vList4"/>
    <dgm:cxn modelId="{86F01932-308F-4ED6-AF55-7B16B26BD775}" type="presParOf" srcId="{DE21924C-3D4B-494C-9ADD-9EF7C2282356}" destId="{CB2A1D75-1759-4297-A7B3-CB2A721301CD}" srcOrd="0" destOrd="0" presId="urn:microsoft.com/office/officeart/2005/8/layout/vList4"/>
    <dgm:cxn modelId="{0E7D5595-ECA5-489C-B3DB-E8F722DD2FEF}" type="presParOf" srcId="{DE21924C-3D4B-494C-9ADD-9EF7C2282356}" destId="{DCE5CDFE-1DF9-47E1-9D08-67B86A0B5E72}" srcOrd="1" destOrd="0" presId="urn:microsoft.com/office/officeart/2005/8/layout/vList4"/>
    <dgm:cxn modelId="{A836F1EB-AEA6-4284-BB98-3D164B7AD4AB}" type="presParOf" srcId="{DE21924C-3D4B-494C-9ADD-9EF7C2282356}" destId="{E603B720-6531-44D3-8132-0D7DC3AE0ECD}" srcOrd="2" destOrd="0" presId="urn:microsoft.com/office/officeart/2005/8/layout/vList4"/>
    <dgm:cxn modelId="{70669422-2612-4B4E-822C-672A58E363A3}" type="presParOf" srcId="{1E51D3B7-A5EE-4560-B1F4-791BADE2179E}" destId="{D8D40408-B94E-4595-8227-6254B6822EB9}" srcOrd="3" destOrd="0" presId="urn:microsoft.com/office/officeart/2005/8/layout/vList4"/>
    <dgm:cxn modelId="{82A5915A-4B4F-4669-BA96-B80BEF70E471}" type="presParOf" srcId="{1E51D3B7-A5EE-4560-B1F4-791BADE2179E}" destId="{C209E965-65B6-4871-9411-E21C4FD2285D}" srcOrd="4" destOrd="0" presId="urn:microsoft.com/office/officeart/2005/8/layout/vList4"/>
    <dgm:cxn modelId="{C3D31C07-1013-4755-8419-6D9FAA6993BA}" type="presParOf" srcId="{C209E965-65B6-4871-9411-E21C4FD2285D}" destId="{4F3EB36A-105F-45F6-BDE0-FB095902B85A}" srcOrd="0" destOrd="0" presId="urn:microsoft.com/office/officeart/2005/8/layout/vList4"/>
    <dgm:cxn modelId="{25A24BBC-6472-475E-8EE0-9A5E6F96BA31}" type="presParOf" srcId="{C209E965-65B6-4871-9411-E21C4FD2285D}" destId="{D70B054B-890A-46A3-B6BB-68A3C14F2F9A}" srcOrd="1" destOrd="0" presId="urn:microsoft.com/office/officeart/2005/8/layout/vList4"/>
    <dgm:cxn modelId="{D035B368-7234-4183-86C9-BD89872A1FEC}" type="presParOf" srcId="{C209E965-65B6-4871-9411-E21C4FD2285D}" destId="{7A96DBFE-F84E-4994-A53D-CE58C3299D6C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6FE349A-438F-4165-A0A3-F4917A1A8957}" type="doc">
      <dgm:prSet loTypeId="urn:microsoft.com/office/officeart/2005/8/layout/vList4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BF778D55-770B-4FDB-B3BD-7317666B0826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Усовершенствованы ИТ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BA4F70BF-50F3-4C76-845E-A4F31DF2F828}" type="parTrans" cxnId="{64E68AC9-E83F-478D-B3A6-B79DC51D25EB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AA540024-9C71-43D1-8C3D-9D20009E1DE8}" type="sibTrans" cxnId="{64E68AC9-E83F-478D-B3A6-B79DC51D25EB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816730D7-2738-43F5-93DF-DA0FA11CD4C9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Изучены  лучшие практики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30724DA4-124F-4086-9992-7BAAD1EFF42A}" type="parTrans" cxnId="{9833C89E-8D1B-4E88-8A72-1F2DDAD2BFA3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A8D4E1FA-5A3D-40BE-B54D-140745C0D327}" type="sibTrans" cxnId="{9833C89E-8D1B-4E88-8A72-1F2DDAD2BFA3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3D1FDA4A-7A68-46C5-8677-2AC01AFD5DC5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Возникла потребность в  сокращении расходов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E1F0A94-49BB-42B1-9EBE-28EC5E4D0C8B}" type="parTrans" cxnId="{544AB49D-C16A-4FF7-857F-59AAD4519444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BEC3F3E0-C9F1-4636-81C8-DAFFB7A4CC73}" type="sibTrans" cxnId="{544AB49D-C16A-4FF7-857F-59AAD4519444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1E51D3B7-A5EE-4560-B1F4-791BADE2179E}" type="pres">
      <dgm:prSet presAssocID="{C6FE349A-438F-4165-A0A3-F4917A1A8957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8BA6E6-0C85-4965-9362-828CA4BBB38B}" type="pres">
      <dgm:prSet presAssocID="{BF778D55-770B-4FDB-B3BD-7317666B0826}" presName="comp" presStyleCnt="0"/>
      <dgm:spPr/>
    </dgm:pt>
    <dgm:pt modelId="{7312B241-FC9A-4E90-B7A2-F700056C85AB}" type="pres">
      <dgm:prSet presAssocID="{BF778D55-770B-4FDB-B3BD-7317666B0826}" presName="box" presStyleLbl="node1" presStyleIdx="0" presStyleCnt="3" custScaleY="73925"/>
      <dgm:spPr/>
      <dgm:t>
        <a:bodyPr/>
        <a:lstStyle/>
        <a:p>
          <a:endParaRPr lang="ru-RU"/>
        </a:p>
      </dgm:t>
    </dgm:pt>
    <dgm:pt modelId="{479C5E74-9E48-4336-828F-8BDF87C75EDA}" type="pres">
      <dgm:prSet presAssocID="{BF778D55-770B-4FDB-B3BD-7317666B0826}" presName="img" presStyleLbl="fgImgPlace1" presStyleIdx="0" presStyleCnt="3"/>
      <dgm:spPr/>
    </dgm:pt>
    <dgm:pt modelId="{77B6515F-88AF-4600-A7D0-ADFE6BCC75C3}" type="pres">
      <dgm:prSet presAssocID="{BF778D55-770B-4FDB-B3BD-7317666B0826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0843CD-5244-47C0-9BFF-86BEAB4BE1C8}" type="pres">
      <dgm:prSet presAssocID="{AA540024-9C71-43D1-8C3D-9D20009E1DE8}" presName="spacer" presStyleCnt="0"/>
      <dgm:spPr/>
    </dgm:pt>
    <dgm:pt modelId="{DE21924C-3D4B-494C-9ADD-9EF7C2282356}" type="pres">
      <dgm:prSet presAssocID="{816730D7-2738-43F5-93DF-DA0FA11CD4C9}" presName="comp" presStyleCnt="0"/>
      <dgm:spPr/>
    </dgm:pt>
    <dgm:pt modelId="{CB2A1D75-1759-4297-A7B3-CB2A721301CD}" type="pres">
      <dgm:prSet presAssocID="{816730D7-2738-43F5-93DF-DA0FA11CD4C9}" presName="box" presStyleLbl="node1" presStyleIdx="1" presStyleCnt="3" custScaleY="69202"/>
      <dgm:spPr/>
      <dgm:t>
        <a:bodyPr/>
        <a:lstStyle/>
        <a:p>
          <a:endParaRPr lang="ru-RU"/>
        </a:p>
      </dgm:t>
    </dgm:pt>
    <dgm:pt modelId="{DCE5CDFE-1DF9-47E1-9D08-67B86A0B5E72}" type="pres">
      <dgm:prSet presAssocID="{816730D7-2738-43F5-93DF-DA0FA11CD4C9}" presName="img" presStyleLbl="fgImgPlace1" presStyleIdx="1" presStyleCnt="3"/>
      <dgm:spPr/>
    </dgm:pt>
    <dgm:pt modelId="{E603B720-6531-44D3-8132-0D7DC3AE0ECD}" type="pres">
      <dgm:prSet presAssocID="{816730D7-2738-43F5-93DF-DA0FA11CD4C9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D40408-B94E-4595-8227-6254B6822EB9}" type="pres">
      <dgm:prSet presAssocID="{A8D4E1FA-5A3D-40BE-B54D-140745C0D327}" presName="spacer" presStyleCnt="0"/>
      <dgm:spPr/>
    </dgm:pt>
    <dgm:pt modelId="{C209E965-65B6-4871-9411-E21C4FD2285D}" type="pres">
      <dgm:prSet presAssocID="{3D1FDA4A-7A68-46C5-8677-2AC01AFD5DC5}" presName="comp" presStyleCnt="0"/>
      <dgm:spPr/>
    </dgm:pt>
    <dgm:pt modelId="{4F3EB36A-105F-45F6-BDE0-FB095902B85A}" type="pres">
      <dgm:prSet presAssocID="{3D1FDA4A-7A68-46C5-8677-2AC01AFD5DC5}" presName="box" presStyleLbl="node1" presStyleIdx="2" presStyleCnt="3" custScaleY="73913"/>
      <dgm:spPr/>
      <dgm:t>
        <a:bodyPr/>
        <a:lstStyle/>
        <a:p>
          <a:endParaRPr lang="ru-RU"/>
        </a:p>
      </dgm:t>
    </dgm:pt>
    <dgm:pt modelId="{D70B054B-890A-46A3-B6BB-68A3C14F2F9A}" type="pres">
      <dgm:prSet presAssocID="{3D1FDA4A-7A68-46C5-8677-2AC01AFD5DC5}" presName="img" presStyleLbl="fgImgPlace1" presStyleIdx="2" presStyleCnt="3"/>
      <dgm:spPr/>
    </dgm:pt>
    <dgm:pt modelId="{7A96DBFE-F84E-4994-A53D-CE58C3299D6C}" type="pres">
      <dgm:prSet presAssocID="{3D1FDA4A-7A68-46C5-8677-2AC01AFD5DC5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B2EC48-5481-4F70-A051-39FAC0844F3C}" type="presOf" srcId="{816730D7-2738-43F5-93DF-DA0FA11CD4C9}" destId="{E603B720-6531-44D3-8132-0D7DC3AE0ECD}" srcOrd="1" destOrd="0" presId="urn:microsoft.com/office/officeart/2005/8/layout/vList4"/>
    <dgm:cxn modelId="{64E68AC9-E83F-478D-B3A6-B79DC51D25EB}" srcId="{C6FE349A-438F-4165-A0A3-F4917A1A8957}" destId="{BF778D55-770B-4FDB-B3BD-7317666B0826}" srcOrd="0" destOrd="0" parTransId="{BA4F70BF-50F3-4C76-845E-A4F31DF2F828}" sibTransId="{AA540024-9C71-43D1-8C3D-9D20009E1DE8}"/>
    <dgm:cxn modelId="{B00EABE2-C3AD-4122-AD43-D8AF00E9A616}" type="presOf" srcId="{3D1FDA4A-7A68-46C5-8677-2AC01AFD5DC5}" destId="{4F3EB36A-105F-45F6-BDE0-FB095902B85A}" srcOrd="0" destOrd="0" presId="urn:microsoft.com/office/officeart/2005/8/layout/vList4"/>
    <dgm:cxn modelId="{AB3D6A29-351A-4574-A43B-E7632C3F04B3}" type="presOf" srcId="{BF778D55-770B-4FDB-B3BD-7317666B0826}" destId="{77B6515F-88AF-4600-A7D0-ADFE6BCC75C3}" srcOrd="1" destOrd="0" presId="urn:microsoft.com/office/officeart/2005/8/layout/vList4"/>
    <dgm:cxn modelId="{9833C89E-8D1B-4E88-8A72-1F2DDAD2BFA3}" srcId="{C6FE349A-438F-4165-A0A3-F4917A1A8957}" destId="{816730D7-2738-43F5-93DF-DA0FA11CD4C9}" srcOrd="1" destOrd="0" parTransId="{30724DA4-124F-4086-9992-7BAAD1EFF42A}" sibTransId="{A8D4E1FA-5A3D-40BE-B54D-140745C0D327}"/>
    <dgm:cxn modelId="{D2F13CFA-CF31-4B3C-BCF7-4A9D65BC6D6A}" type="presOf" srcId="{BF778D55-770B-4FDB-B3BD-7317666B0826}" destId="{7312B241-FC9A-4E90-B7A2-F700056C85AB}" srcOrd="0" destOrd="0" presId="urn:microsoft.com/office/officeart/2005/8/layout/vList4"/>
    <dgm:cxn modelId="{AD57B728-1D72-488A-B2B9-DD928D62D9C8}" type="presOf" srcId="{3D1FDA4A-7A68-46C5-8677-2AC01AFD5DC5}" destId="{7A96DBFE-F84E-4994-A53D-CE58C3299D6C}" srcOrd="1" destOrd="0" presId="urn:microsoft.com/office/officeart/2005/8/layout/vList4"/>
    <dgm:cxn modelId="{544AB49D-C16A-4FF7-857F-59AAD4519444}" srcId="{C6FE349A-438F-4165-A0A3-F4917A1A8957}" destId="{3D1FDA4A-7A68-46C5-8677-2AC01AFD5DC5}" srcOrd="2" destOrd="0" parTransId="{8E1F0A94-49BB-42B1-9EBE-28EC5E4D0C8B}" sibTransId="{BEC3F3E0-C9F1-4636-81C8-DAFFB7A4CC73}"/>
    <dgm:cxn modelId="{A619A511-E693-47E6-B6F9-6AAF8E801A0F}" type="presOf" srcId="{816730D7-2738-43F5-93DF-DA0FA11CD4C9}" destId="{CB2A1D75-1759-4297-A7B3-CB2A721301CD}" srcOrd="0" destOrd="0" presId="urn:microsoft.com/office/officeart/2005/8/layout/vList4"/>
    <dgm:cxn modelId="{BD258716-47ED-4937-8D84-57FA2591F342}" type="presOf" srcId="{C6FE349A-438F-4165-A0A3-F4917A1A8957}" destId="{1E51D3B7-A5EE-4560-B1F4-791BADE2179E}" srcOrd="0" destOrd="0" presId="urn:microsoft.com/office/officeart/2005/8/layout/vList4"/>
    <dgm:cxn modelId="{CE06E9F6-F82F-4A44-803A-AEF266C09821}" type="presParOf" srcId="{1E51D3B7-A5EE-4560-B1F4-791BADE2179E}" destId="{3D8BA6E6-0C85-4965-9362-828CA4BBB38B}" srcOrd="0" destOrd="0" presId="urn:microsoft.com/office/officeart/2005/8/layout/vList4"/>
    <dgm:cxn modelId="{A07F067A-E0FD-4C08-8277-9FCC3F984E44}" type="presParOf" srcId="{3D8BA6E6-0C85-4965-9362-828CA4BBB38B}" destId="{7312B241-FC9A-4E90-B7A2-F700056C85AB}" srcOrd="0" destOrd="0" presId="urn:microsoft.com/office/officeart/2005/8/layout/vList4"/>
    <dgm:cxn modelId="{8893DA3A-01DE-468D-AA6F-184B5288360D}" type="presParOf" srcId="{3D8BA6E6-0C85-4965-9362-828CA4BBB38B}" destId="{479C5E74-9E48-4336-828F-8BDF87C75EDA}" srcOrd="1" destOrd="0" presId="urn:microsoft.com/office/officeart/2005/8/layout/vList4"/>
    <dgm:cxn modelId="{7A132566-D142-4A53-A728-734614E2B924}" type="presParOf" srcId="{3D8BA6E6-0C85-4965-9362-828CA4BBB38B}" destId="{77B6515F-88AF-4600-A7D0-ADFE6BCC75C3}" srcOrd="2" destOrd="0" presId="urn:microsoft.com/office/officeart/2005/8/layout/vList4"/>
    <dgm:cxn modelId="{894A829A-D2B1-4444-BFE5-F22EBD894706}" type="presParOf" srcId="{1E51D3B7-A5EE-4560-B1F4-791BADE2179E}" destId="{A60843CD-5244-47C0-9BFF-86BEAB4BE1C8}" srcOrd="1" destOrd="0" presId="urn:microsoft.com/office/officeart/2005/8/layout/vList4"/>
    <dgm:cxn modelId="{5B845888-C225-4BED-A635-F3A03C131135}" type="presParOf" srcId="{1E51D3B7-A5EE-4560-B1F4-791BADE2179E}" destId="{DE21924C-3D4B-494C-9ADD-9EF7C2282356}" srcOrd="2" destOrd="0" presId="urn:microsoft.com/office/officeart/2005/8/layout/vList4"/>
    <dgm:cxn modelId="{D9E86E72-B786-471E-A7FB-A1FD1E08C4EF}" type="presParOf" srcId="{DE21924C-3D4B-494C-9ADD-9EF7C2282356}" destId="{CB2A1D75-1759-4297-A7B3-CB2A721301CD}" srcOrd="0" destOrd="0" presId="urn:microsoft.com/office/officeart/2005/8/layout/vList4"/>
    <dgm:cxn modelId="{C6E51FC0-34B2-4D68-8E43-4A965A2CDCB0}" type="presParOf" srcId="{DE21924C-3D4B-494C-9ADD-9EF7C2282356}" destId="{DCE5CDFE-1DF9-47E1-9D08-67B86A0B5E72}" srcOrd="1" destOrd="0" presId="urn:microsoft.com/office/officeart/2005/8/layout/vList4"/>
    <dgm:cxn modelId="{C7F9C0D0-FCCB-4832-9043-8673CE778B7F}" type="presParOf" srcId="{DE21924C-3D4B-494C-9ADD-9EF7C2282356}" destId="{E603B720-6531-44D3-8132-0D7DC3AE0ECD}" srcOrd="2" destOrd="0" presId="urn:microsoft.com/office/officeart/2005/8/layout/vList4"/>
    <dgm:cxn modelId="{50C6935A-8467-4361-B80B-62D77BCB5374}" type="presParOf" srcId="{1E51D3B7-A5EE-4560-B1F4-791BADE2179E}" destId="{D8D40408-B94E-4595-8227-6254B6822EB9}" srcOrd="3" destOrd="0" presId="urn:microsoft.com/office/officeart/2005/8/layout/vList4"/>
    <dgm:cxn modelId="{77DA066D-3509-420A-A80B-FE53DEFA3ED7}" type="presParOf" srcId="{1E51D3B7-A5EE-4560-B1F4-791BADE2179E}" destId="{C209E965-65B6-4871-9411-E21C4FD2285D}" srcOrd="4" destOrd="0" presId="urn:microsoft.com/office/officeart/2005/8/layout/vList4"/>
    <dgm:cxn modelId="{533D3A33-6C2B-49B6-AD93-DB1B7CCAB858}" type="presParOf" srcId="{C209E965-65B6-4871-9411-E21C4FD2285D}" destId="{4F3EB36A-105F-45F6-BDE0-FB095902B85A}" srcOrd="0" destOrd="0" presId="urn:microsoft.com/office/officeart/2005/8/layout/vList4"/>
    <dgm:cxn modelId="{111C78F7-699F-4366-8A17-0FB0CCEA8ADD}" type="presParOf" srcId="{C209E965-65B6-4871-9411-E21C4FD2285D}" destId="{D70B054B-890A-46A3-B6BB-68A3C14F2F9A}" srcOrd="1" destOrd="0" presId="urn:microsoft.com/office/officeart/2005/8/layout/vList4"/>
    <dgm:cxn modelId="{D9D6DA29-5B0E-4D77-87A1-F8B2BFA82077}" type="presParOf" srcId="{C209E965-65B6-4871-9411-E21C4FD2285D}" destId="{7A96DBFE-F84E-4994-A53D-CE58C3299D6C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4D8C3CA-2390-4E7F-8DD5-078410073164}" type="doc">
      <dgm:prSet loTypeId="urn:microsoft.com/office/officeart/2005/8/layout/orgChart1" loCatId="hierarchy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B0586D55-DA6F-4449-A377-F9EE09A2D443}">
      <dgm:prSet phldrT="[Текст]"/>
      <dgm:spPr/>
      <dgm:t>
        <a:bodyPr/>
        <a:lstStyle/>
        <a:p>
          <a:r>
            <a:rPr lang="ru-RU" b="1" dirty="0" smtClean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rPr>
            <a:t>ЧЛЕН КС</a:t>
          </a:r>
          <a:endParaRPr lang="ru-RU" b="1" dirty="0">
            <a:solidFill>
              <a:srgbClr val="162387"/>
            </a:solidFill>
            <a:latin typeface="Times New Roman" pitchFamily="18" charset="0"/>
            <a:cs typeface="Times New Roman" pitchFamily="18" charset="0"/>
          </a:endParaRPr>
        </a:p>
      </dgm:t>
    </dgm:pt>
    <dgm:pt modelId="{FB6F6F74-13DF-47A2-8E9C-BCD86DF38E40}" type="parTrans" cxnId="{FF234CA2-FB21-46A5-8631-094782E9E71E}">
      <dgm:prSet/>
      <dgm:spPr/>
      <dgm:t>
        <a:bodyPr/>
        <a:lstStyle/>
        <a:p>
          <a:endParaRPr lang="ru-RU"/>
        </a:p>
      </dgm:t>
    </dgm:pt>
    <dgm:pt modelId="{76CBA653-9AD4-46F7-B83B-3FE1A7995B02}" type="sibTrans" cxnId="{FF234CA2-FB21-46A5-8631-094782E9E71E}">
      <dgm:prSet/>
      <dgm:spPr/>
      <dgm:t>
        <a:bodyPr/>
        <a:lstStyle/>
        <a:p>
          <a:endParaRPr lang="ru-RU"/>
        </a:p>
      </dgm:t>
    </dgm:pt>
    <dgm:pt modelId="{4B286BA0-1ABD-4A89-9437-9169CA42226A}">
      <dgm:prSet phldrT="[Текст]"/>
      <dgm:spPr/>
      <dgm:t>
        <a:bodyPr/>
        <a:lstStyle/>
        <a:p>
          <a:r>
            <a:rPr lang="ru-RU" b="1" dirty="0" smtClean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rPr>
            <a:t>ЧЛЕН КС</a:t>
          </a:r>
          <a:endParaRPr lang="ru-RU" b="1" dirty="0">
            <a:solidFill>
              <a:srgbClr val="162387"/>
            </a:solidFill>
            <a:latin typeface="Times New Roman" pitchFamily="18" charset="0"/>
            <a:cs typeface="Times New Roman" pitchFamily="18" charset="0"/>
          </a:endParaRPr>
        </a:p>
      </dgm:t>
    </dgm:pt>
    <dgm:pt modelId="{3CE5B263-B23D-4DF9-A6B8-26A473E7F535}" type="parTrans" cxnId="{E69E6BD0-DA61-4A36-AAEF-421BCDE4C692}">
      <dgm:prSet/>
      <dgm:spPr/>
      <dgm:t>
        <a:bodyPr/>
        <a:lstStyle/>
        <a:p>
          <a:endParaRPr lang="ru-RU"/>
        </a:p>
      </dgm:t>
    </dgm:pt>
    <dgm:pt modelId="{8CF8B614-5D56-4AFC-A43C-6D05D574ECFE}" type="sibTrans" cxnId="{E69E6BD0-DA61-4A36-AAEF-421BCDE4C692}">
      <dgm:prSet/>
      <dgm:spPr/>
      <dgm:t>
        <a:bodyPr/>
        <a:lstStyle/>
        <a:p>
          <a:endParaRPr lang="ru-RU"/>
        </a:p>
      </dgm:t>
    </dgm:pt>
    <dgm:pt modelId="{ED35FBD4-6DCF-45BC-8CD7-7632E6CF53CB}">
      <dgm:prSet phldrT="[Текст]"/>
      <dgm:spPr/>
      <dgm:t>
        <a:bodyPr/>
        <a:lstStyle/>
        <a:p>
          <a:r>
            <a:rPr lang="ru-RU" b="1" dirty="0" smtClean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rPr>
            <a:t>ЧЛЕН КС</a:t>
          </a:r>
          <a:endParaRPr lang="ru-RU" b="1" dirty="0">
            <a:solidFill>
              <a:srgbClr val="162387"/>
            </a:solidFill>
            <a:latin typeface="Times New Roman" pitchFamily="18" charset="0"/>
            <a:cs typeface="Times New Roman" pitchFamily="18" charset="0"/>
          </a:endParaRPr>
        </a:p>
      </dgm:t>
    </dgm:pt>
    <dgm:pt modelId="{31BB316D-8F08-498F-8481-31D07FF9C0F1}" type="parTrans" cxnId="{B1C79FAC-B0F7-479E-8288-21B84DDE504E}">
      <dgm:prSet/>
      <dgm:spPr/>
      <dgm:t>
        <a:bodyPr/>
        <a:lstStyle/>
        <a:p>
          <a:endParaRPr lang="ru-RU"/>
        </a:p>
      </dgm:t>
    </dgm:pt>
    <dgm:pt modelId="{171F5783-B36F-4BC5-AABC-3DF5D6E64DED}" type="sibTrans" cxnId="{B1C79FAC-B0F7-479E-8288-21B84DDE504E}">
      <dgm:prSet/>
      <dgm:spPr/>
      <dgm:t>
        <a:bodyPr/>
        <a:lstStyle/>
        <a:p>
          <a:endParaRPr lang="ru-RU"/>
        </a:p>
      </dgm:t>
    </dgm:pt>
    <dgm:pt modelId="{6D2AB5B3-5415-48FE-8E70-B84228AEFAA6}" type="asst">
      <dgm:prSet/>
      <dgm:spPr/>
      <dgm:t>
        <a:bodyPr/>
        <a:lstStyle/>
        <a:p>
          <a:r>
            <a:rPr lang="ru-RU" b="1" dirty="0" smtClean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rPr>
            <a:t>ПРЕДСЕДАТЕЛЬ</a:t>
          </a:r>
          <a:endParaRPr lang="ru-RU" b="1" dirty="0">
            <a:solidFill>
              <a:srgbClr val="162387"/>
            </a:solidFill>
            <a:latin typeface="Times New Roman" pitchFamily="18" charset="0"/>
            <a:cs typeface="Times New Roman" pitchFamily="18" charset="0"/>
          </a:endParaRPr>
        </a:p>
      </dgm:t>
    </dgm:pt>
    <dgm:pt modelId="{471ACF84-4984-48C4-B72A-569CD243F274}" type="parTrans" cxnId="{85697DB2-8F35-4D1E-B405-7C0A71F5F897}">
      <dgm:prSet/>
      <dgm:spPr/>
      <dgm:t>
        <a:bodyPr/>
        <a:lstStyle/>
        <a:p>
          <a:endParaRPr lang="ru-RU"/>
        </a:p>
      </dgm:t>
    </dgm:pt>
    <dgm:pt modelId="{55862013-39ED-486F-B631-CBE66D13DB51}" type="sibTrans" cxnId="{85697DB2-8F35-4D1E-B405-7C0A71F5F897}">
      <dgm:prSet/>
      <dgm:spPr/>
      <dgm:t>
        <a:bodyPr/>
        <a:lstStyle/>
        <a:p>
          <a:endParaRPr lang="ru-RU"/>
        </a:p>
      </dgm:t>
    </dgm:pt>
    <dgm:pt modelId="{54835AB6-753A-431E-AE49-D070B911DA6B}">
      <dgm:prSet/>
      <dgm:spPr/>
      <dgm:t>
        <a:bodyPr/>
        <a:lstStyle/>
        <a:p>
          <a:r>
            <a:rPr lang="ru-RU" b="1" dirty="0" smtClean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rPr>
            <a:t>СЕКРЕТАРЬ</a:t>
          </a:r>
          <a:endParaRPr lang="ru-RU" b="1" dirty="0">
            <a:solidFill>
              <a:srgbClr val="162387"/>
            </a:solidFill>
            <a:latin typeface="Times New Roman" pitchFamily="18" charset="0"/>
            <a:cs typeface="Times New Roman" pitchFamily="18" charset="0"/>
          </a:endParaRPr>
        </a:p>
      </dgm:t>
    </dgm:pt>
    <dgm:pt modelId="{FCEF5B08-7AA7-4B46-B546-CF10B521F43E}" type="parTrans" cxnId="{05E20D1A-317A-4012-B11B-EB0EA89FA547}">
      <dgm:prSet/>
      <dgm:spPr/>
      <dgm:t>
        <a:bodyPr/>
        <a:lstStyle/>
        <a:p>
          <a:endParaRPr lang="ru-RU"/>
        </a:p>
      </dgm:t>
    </dgm:pt>
    <dgm:pt modelId="{B23FB105-1D3B-4972-8D29-35A28E27D893}" type="sibTrans" cxnId="{05E20D1A-317A-4012-B11B-EB0EA89FA547}">
      <dgm:prSet/>
      <dgm:spPr/>
      <dgm:t>
        <a:bodyPr/>
        <a:lstStyle/>
        <a:p>
          <a:endParaRPr lang="ru-RU"/>
        </a:p>
      </dgm:t>
    </dgm:pt>
    <dgm:pt modelId="{D4186F4A-106D-4141-855B-EABCE966025C}" type="asst">
      <dgm:prSet phldrT="[Текст]"/>
      <dgm:spPr/>
      <dgm:t>
        <a:bodyPr/>
        <a:lstStyle/>
        <a:p>
          <a:r>
            <a:rPr lang="ru-RU" b="1" smtClean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rPr>
            <a:t>ЗАМЕСТИТЕЛЬ ПРЕДСЕДАТЕЛЯ</a:t>
          </a:r>
          <a:endParaRPr lang="ru-RU" b="1" dirty="0">
            <a:solidFill>
              <a:srgbClr val="162387"/>
            </a:solidFill>
            <a:latin typeface="Times New Roman" pitchFamily="18" charset="0"/>
            <a:cs typeface="Times New Roman" pitchFamily="18" charset="0"/>
          </a:endParaRPr>
        </a:p>
      </dgm:t>
    </dgm:pt>
    <dgm:pt modelId="{AD5BFE3E-1802-4777-A197-F1803AE13B21}" type="sibTrans" cxnId="{D77B909A-5663-4D5C-8D48-142837C38F89}">
      <dgm:prSet/>
      <dgm:spPr/>
      <dgm:t>
        <a:bodyPr/>
        <a:lstStyle/>
        <a:p>
          <a:endParaRPr lang="ru-RU"/>
        </a:p>
      </dgm:t>
    </dgm:pt>
    <dgm:pt modelId="{46CDBF06-DD41-46A4-9258-3B372490581F}" type="parTrans" cxnId="{D77B909A-5663-4D5C-8D48-142837C38F89}">
      <dgm:prSet/>
      <dgm:spPr/>
      <dgm:t>
        <a:bodyPr/>
        <a:lstStyle/>
        <a:p>
          <a:endParaRPr lang="ru-RU"/>
        </a:p>
      </dgm:t>
    </dgm:pt>
    <dgm:pt modelId="{B055FD03-DB66-4F31-8BAE-740E49C6FDC1}" type="pres">
      <dgm:prSet presAssocID="{D4D8C3CA-2390-4E7F-8DD5-07841007316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7EC5069-2E90-4F8D-B8B4-61B75A59F67E}" type="pres">
      <dgm:prSet presAssocID="{6D2AB5B3-5415-48FE-8E70-B84228AEFAA6}" presName="hierRoot1" presStyleCnt="0">
        <dgm:presLayoutVars>
          <dgm:hierBranch val="init"/>
        </dgm:presLayoutVars>
      </dgm:prSet>
      <dgm:spPr/>
    </dgm:pt>
    <dgm:pt modelId="{FA7EB61B-6C86-40B9-836B-38F948F62BF9}" type="pres">
      <dgm:prSet presAssocID="{6D2AB5B3-5415-48FE-8E70-B84228AEFAA6}" presName="rootComposite1" presStyleCnt="0"/>
      <dgm:spPr/>
    </dgm:pt>
    <dgm:pt modelId="{DDFEBF4B-9CAD-455F-B11C-A0699675F1C9}" type="pres">
      <dgm:prSet presAssocID="{6D2AB5B3-5415-48FE-8E70-B84228AEFAA6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76B4A3A-EE0C-4FC5-A8EF-E0C62484B8E3}" type="pres">
      <dgm:prSet presAssocID="{6D2AB5B3-5415-48FE-8E70-B84228AEFAA6}" presName="rootConnector1" presStyleLbl="asst0" presStyleIdx="0" presStyleCnt="1"/>
      <dgm:spPr/>
    </dgm:pt>
    <dgm:pt modelId="{1B974136-AC35-448E-9D69-90A877CB1302}" type="pres">
      <dgm:prSet presAssocID="{6D2AB5B3-5415-48FE-8E70-B84228AEFAA6}" presName="hierChild2" presStyleCnt="0"/>
      <dgm:spPr/>
    </dgm:pt>
    <dgm:pt modelId="{58ADE8BC-FDFB-4555-8024-6C4296AEA8C1}" type="pres">
      <dgm:prSet presAssocID="{FB6F6F74-13DF-47A2-8E9C-BCD86DF38E40}" presName="Name37" presStyleLbl="parChTrans1D2" presStyleIdx="0" presStyleCnt="5"/>
      <dgm:spPr/>
    </dgm:pt>
    <dgm:pt modelId="{24236A9B-4C5A-4A72-80E0-CB7F397D2E86}" type="pres">
      <dgm:prSet presAssocID="{B0586D55-DA6F-4449-A377-F9EE09A2D443}" presName="hierRoot2" presStyleCnt="0">
        <dgm:presLayoutVars>
          <dgm:hierBranch val="init"/>
        </dgm:presLayoutVars>
      </dgm:prSet>
      <dgm:spPr/>
    </dgm:pt>
    <dgm:pt modelId="{3FA15218-5EBA-4885-B9B4-FC3D07801261}" type="pres">
      <dgm:prSet presAssocID="{B0586D55-DA6F-4449-A377-F9EE09A2D443}" presName="rootComposite" presStyleCnt="0"/>
      <dgm:spPr/>
    </dgm:pt>
    <dgm:pt modelId="{17F63009-25ED-4984-9569-C5869A2A3A0C}" type="pres">
      <dgm:prSet presAssocID="{B0586D55-DA6F-4449-A377-F9EE09A2D443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A683FFC-A208-449C-BFE4-6ECBE3791D84}" type="pres">
      <dgm:prSet presAssocID="{B0586D55-DA6F-4449-A377-F9EE09A2D443}" presName="rootConnector" presStyleLbl="node2" presStyleIdx="0" presStyleCnt="4"/>
      <dgm:spPr/>
    </dgm:pt>
    <dgm:pt modelId="{401EFAA4-FF45-4160-9932-523A14C85D44}" type="pres">
      <dgm:prSet presAssocID="{B0586D55-DA6F-4449-A377-F9EE09A2D443}" presName="hierChild4" presStyleCnt="0"/>
      <dgm:spPr/>
    </dgm:pt>
    <dgm:pt modelId="{C0BCC159-EE76-4311-A8DD-2E5196580E2D}" type="pres">
      <dgm:prSet presAssocID="{B0586D55-DA6F-4449-A377-F9EE09A2D443}" presName="hierChild5" presStyleCnt="0"/>
      <dgm:spPr/>
    </dgm:pt>
    <dgm:pt modelId="{31F1BD51-5715-432A-AE64-188E4C40616C}" type="pres">
      <dgm:prSet presAssocID="{3CE5B263-B23D-4DF9-A6B8-26A473E7F535}" presName="Name37" presStyleLbl="parChTrans1D2" presStyleIdx="1" presStyleCnt="5"/>
      <dgm:spPr/>
    </dgm:pt>
    <dgm:pt modelId="{503512CF-3A21-4DAB-B3C4-D2776653DE58}" type="pres">
      <dgm:prSet presAssocID="{4B286BA0-1ABD-4A89-9437-9169CA42226A}" presName="hierRoot2" presStyleCnt="0">
        <dgm:presLayoutVars>
          <dgm:hierBranch val="init"/>
        </dgm:presLayoutVars>
      </dgm:prSet>
      <dgm:spPr/>
    </dgm:pt>
    <dgm:pt modelId="{0337E315-1C93-480A-8786-6BBB62AD2AC9}" type="pres">
      <dgm:prSet presAssocID="{4B286BA0-1ABD-4A89-9437-9169CA42226A}" presName="rootComposite" presStyleCnt="0"/>
      <dgm:spPr/>
    </dgm:pt>
    <dgm:pt modelId="{420B43B6-DBA3-4A06-8D2A-8B6A994B4138}" type="pres">
      <dgm:prSet presAssocID="{4B286BA0-1ABD-4A89-9437-9169CA42226A}" presName="rootText" presStyleLbl="node2" presStyleIdx="1" presStyleCnt="4">
        <dgm:presLayoutVars>
          <dgm:chPref val="3"/>
        </dgm:presLayoutVars>
      </dgm:prSet>
      <dgm:spPr/>
    </dgm:pt>
    <dgm:pt modelId="{3F0C6880-F75F-442B-8BE1-89CD940D8315}" type="pres">
      <dgm:prSet presAssocID="{4B286BA0-1ABD-4A89-9437-9169CA42226A}" presName="rootConnector" presStyleLbl="node2" presStyleIdx="1" presStyleCnt="4"/>
      <dgm:spPr/>
    </dgm:pt>
    <dgm:pt modelId="{E472B9F3-42E1-41A4-A609-B8D3C3CA6AC2}" type="pres">
      <dgm:prSet presAssocID="{4B286BA0-1ABD-4A89-9437-9169CA42226A}" presName="hierChild4" presStyleCnt="0"/>
      <dgm:spPr/>
    </dgm:pt>
    <dgm:pt modelId="{8654A4D4-0217-4071-A61E-8A1608A39DFC}" type="pres">
      <dgm:prSet presAssocID="{4B286BA0-1ABD-4A89-9437-9169CA42226A}" presName="hierChild5" presStyleCnt="0"/>
      <dgm:spPr/>
    </dgm:pt>
    <dgm:pt modelId="{7813A065-70BB-4ECC-8006-B9652B978344}" type="pres">
      <dgm:prSet presAssocID="{31BB316D-8F08-498F-8481-31D07FF9C0F1}" presName="Name37" presStyleLbl="parChTrans1D2" presStyleIdx="2" presStyleCnt="5"/>
      <dgm:spPr/>
    </dgm:pt>
    <dgm:pt modelId="{1F63CF41-7845-40DB-B94E-CE49B0E1FCB0}" type="pres">
      <dgm:prSet presAssocID="{ED35FBD4-6DCF-45BC-8CD7-7632E6CF53CB}" presName="hierRoot2" presStyleCnt="0">
        <dgm:presLayoutVars>
          <dgm:hierBranch val="init"/>
        </dgm:presLayoutVars>
      </dgm:prSet>
      <dgm:spPr/>
    </dgm:pt>
    <dgm:pt modelId="{C5180FC5-9E7A-4FE6-991C-D6904796FB2D}" type="pres">
      <dgm:prSet presAssocID="{ED35FBD4-6DCF-45BC-8CD7-7632E6CF53CB}" presName="rootComposite" presStyleCnt="0"/>
      <dgm:spPr/>
    </dgm:pt>
    <dgm:pt modelId="{25654C90-F1A6-4FF3-9D24-9605E1353579}" type="pres">
      <dgm:prSet presAssocID="{ED35FBD4-6DCF-45BC-8CD7-7632E6CF53CB}" presName="rootText" presStyleLbl="node2" presStyleIdx="2" presStyleCnt="4">
        <dgm:presLayoutVars>
          <dgm:chPref val="3"/>
        </dgm:presLayoutVars>
      </dgm:prSet>
      <dgm:spPr/>
    </dgm:pt>
    <dgm:pt modelId="{93ABA216-2A70-4EC8-A60E-51BA68AA9677}" type="pres">
      <dgm:prSet presAssocID="{ED35FBD4-6DCF-45BC-8CD7-7632E6CF53CB}" presName="rootConnector" presStyleLbl="node2" presStyleIdx="2" presStyleCnt="4"/>
      <dgm:spPr/>
    </dgm:pt>
    <dgm:pt modelId="{32CD7D51-09B4-4011-92D3-8641816BD5AA}" type="pres">
      <dgm:prSet presAssocID="{ED35FBD4-6DCF-45BC-8CD7-7632E6CF53CB}" presName="hierChild4" presStyleCnt="0"/>
      <dgm:spPr/>
    </dgm:pt>
    <dgm:pt modelId="{8A02EB6E-5619-49D0-9123-CB1154C02E61}" type="pres">
      <dgm:prSet presAssocID="{ED35FBD4-6DCF-45BC-8CD7-7632E6CF53CB}" presName="hierChild5" presStyleCnt="0"/>
      <dgm:spPr/>
    </dgm:pt>
    <dgm:pt modelId="{44E767ED-8732-4B57-90E7-6D37C717B09A}" type="pres">
      <dgm:prSet presAssocID="{FCEF5B08-7AA7-4B46-B546-CF10B521F43E}" presName="Name37" presStyleLbl="parChTrans1D2" presStyleIdx="3" presStyleCnt="5"/>
      <dgm:spPr/>
    </dgm:pt>
    <dgm:pt modelId="{4F0104CD-9FF6-4BFF-A66D-384073A889B0}" type="pres">
      <dgm:prSet presAssocID="{54835AB6-753A-431E-AE49-D070B911DA6B}" presName="hierRoot2" presStyleCnt="0">
        <dgm:presLayoutVars>
          <dgm:hierBranch val="init"/>
        </dgm:presLayoutVars>
      </dgm:prSet>
      <dgm:spPr/>
    </dgm:pt>
    <dgm:pt modelId="{14E124D9-37AF-4F3E-B2D4-B87F1ED00677}" type="pres">
      <dgm:prSet presAssocID="{54835AB6-753A-431E-AE49-D070B911DA6B}" presName="rootComposite" presStyleCnt="0"/>
      <dgm:spPr/>
    </dgm:pt>
    <dgm:pt modelId="{C12304D2-6160-4A47-A0A3-604E103E33FD}" type="pres">
      <dgm:prSet presAssocID="{54835AB6-753A-431E-AE49-D070B911DA6B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BBC99CE-E378-427B-BC94-F77422E73AA9}" type="pres">
      <dgm:prSet presAssocID="{54835AB6-753A-431E-AE49-D070B911DA6B}" presName="rootConnector" presStyleLbl="node2" presStyleIdx="3" presStyleCnt="4"/>
      <dgm:spPr/>
    </dgm:pt>
    <dgm:pt modelId="{6CD0182D-07AC-423B-ADD8-C1C87C799C6A}" type="pres">
      <dgm:prSet presAssocID="{54835AB6-753A-431E-AE49-D070B911DA6B}" presName="hierChild4" presStyleCnt="0"/>
      <dgm:spPr/>
    </dgm:pt>
    <dgm:pt modelId="{49864284-0F37-4105-B737-7438A13FC3F5}" type="pres">
      <dgm:prSet presAssocID="{54835AB6-753A-431E-AE49-D070B911DA6B}" presName="hierChild5" presStyleCnt="0"/>
      <dgm:spPr/>
    </dgm:pt>
    <dgm:pt modelId="{EBC4AF44-E7FC-414E-B584-2474AA4C734B}" type="pres">
      <dgm:prSet presAssocID="{6D2AB5B3-5415-48FE-8E70-B84228AEFAA6}" presName="hierChild3" presStyleCnt="0"/>
      <dgm:spPr/>
    </dgm:pt>
    <dgm:pt modelId="{5CB9EC42-5634-4202-938E-A5D3BC5C19D8}" type="pres">
      <dgm:prSet presAssocID="{46CDBF06-DD41-46A4-9258-3B372490581F}" presName="Name111" presStyleLbl="parChTrans1D2" presStyleIdx="4" presStyleCnt="5"/>
      <dgm:spPr/>
    </dgm:pt>
    <dgm:pt modelId="{C6A40630-CCD6-4F94-84CD-05437B11AC19}" type="pres">
      <dgm:prSet presAssocID="{D4186F4A-106D-4141-855B-EABCE966025C}" presName="hierRoot3" presStyleCnt="0">
        <dgm:presLayoutVars>
          <dgm:hierBranch val="init"/>
        </dgm:presLayoutVars>
      </dgm:prSet>
      <dgm:spPr/>
    </dgm:pt>
    <dgm:pt modelId="{171D49FB-D88F-4AA3-8B21-CCF9094BBAAF}" type="pres">
      <dgm:prSet presAssocID="{D4186F4A-106D-4141-855B-EABCE966025C}" presName="rootComposite3" presStyleCnt="0"/>
      <dgm:spPr/>
    </dgm:pt>
    <dgm:pt modelId="{F2BCDE8D-F963-47B9-8B74-3A43DBAA11C3}" type="pres">
      <dgm:prSet presAssocID="{D4186F4A-106D-4141-855B-EABCE966025C}" presName="rootText3" presStyleLbl="asst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06913E-5A67-4384-BED5-7912917E4AEB}" type="pres">
      <dgm:prSet presAssocID="{D4186F4A-106D-4141-855B-EABCE966025C}" presName="rootConnector3" presStyleLbl="asst0" presStyleIdx="0" presStyleCnt="1"/>
      <dgm:spPr/>
    </dgm:pt>
    <dgm:pt modelId="{FE6305A8-72CD-4E4F-A553-2587D005A078}" type="pres">
      <dgm:prSet presAssocID="{D4186F4A-106D-4141-855B-EABCE966025C}" presName="hierChild6" presStyleCnt="0"/>
      <dgm:spPr/>
    </dgm:pt>
    <dgm:pt modelId="{ABF6AE7C-9677-4234-8238-1644510416C2}" type="pres">
      <dgm:prSet presAssocID="{D4186F4A-106D-4141-855B-EABCE966025C}" presName="hierChild7" presStyleCnt="0"/>
      <dgm:spPr/>
    </dgm:pt>
  </dgm:ptLst>
  <dgm:cxnLst>
    <dgm:cxn modelId="{692A3A8D-EFD5-406B-87BF-0D2EA72FCBF1}" type="presOf" srcId="{4B286BA0-1ABD-4A89-9437-9169CA42226A}" destId="{420B43B6-DBA3-4A06-8D2A-8B6A994B4138}" srcOrd="0" destOrd="0" presId="urn:microsoft.com/office/officeart/2005/8/layout/orgChart1"/>
    <dgm:cxn modelId="{FF234CA2-FB21-46A5-8631-094782E9E71E}" srcId="{6D2AB5B3-5415-48FE-8E70-B84228AEFAA6}" destId="{B0586D55-DA6F-4449-A377-F9EE09A2D443}" srcOrd="1" destOrd="0" parTransId="{FB6F6F74-13DF-47A2-8E9C-BCD86DF38E40}" sibTransId="{76CBA653-9AD4-46F7-B83B-3FE1A7995B02}"/>
    <dgm:cxn modelId="{B63D9451-CAA9-4454-84BA-9A2759BD7C1F}" type="presOf" srcId="{3CE5B263-B23D-4DF9-A6B8-26A473E7F535}" destId="{31F1BD51-5715-432A-AE64-188E4C40616C}" srcOrd="0" destOrd="0" presId="urn:microsoft.com/office/officeart/2005/8/layout/orgChart1"/>
    <dgm:cxn modelId="{2D054AC5-F587-4A60-A454-1A23D045B73B}" type="presOf" srcId="{D4D8C3CA-2390-4E7F-8DD5-078410073164}" destId="{B055FD03-DB66-4F31-8BAE-740E49C6FDC1}" srcOrd="0" destOrd="0" presId="urn:microsoft.com/office/officeart/2005/8/layout/orgChart1"/>
    <dgm:cxn modelId="{7D24652C-972F-4A16-835A-7F95D8ACD86D}" type="presOf" srcId="{54835AB6-753A-431E-AE49-D070B911DA6B}" destId="{ABBC99CE-E378-427B-BC94-F77422E73AA9}" srcOrd="1" destOrd="0" presId="urn:microsoft.com/office/officeart/2005/8/layout/orgChart1"/>
    <dgm:cxn modelId="{BFB01E81-BE24-4EAF-B40C-2481F78D600F}" type="presOf" srcId="{6D2AB5B3-5415-48FE-8E70-B84228AEFAA6}" destId="{DDFEBF4B-9CAD-455F-B11C-A0699675F1C9}" srcOrd="0" destOrd="0" presId="urn:microsoft.com/office/officeart/2005/8/layout/orgChart1"/>
    <dgm:cxn modelId="{05E20D1A-317A-4012-B11B-EB0EA89FA547}" srcId="{6D2AB5B3-5415-48FE-8E70-B84228AEFAA6}" destId="{54835AB6-753A-431E-AE49-D070B911DA6B}" srcOrd="4" destOrd="0" parTransId="{FCEF5B08-7AA7-4B46-B546-CF10B521F43E}" sibTransId="{B23FB105-1D3B-4972-8D29-35A28E27D893}"/>
    <dgm:cxn modelId="{F0AB9EC7-E24A-4010-9854-DDBDB64189B4}" type="presOf" srcId="{B0586D55-DA6F-4449-A377-F9EE09A2D443}" destId="{BA683FFC-A208-449C-BFE4-6ECBE3791D84}" srcOrd="1" destOrd="0" presId="urn:microsoft.com/office/officeart/2005/8/layout/orgChart1"/>
    <dgm:cxn modelId="{3C35B91B-2D32-4824-857B-058418BF943B}" type="presOf" srcId="{54835AB6-753A-431E-AE49-D070B911DA6B}" destId="{C12304D2-6160-4A47-A0A3-604E103E33FD}" srcOrd="0" destOrd="0" presId="urn:microsoft.com/office/officeart/2005/8/layout/orgChart1"/>
    <dgm:cxn modelId="{B1C79FAC-B0F7-479E-8288-21B84DDE504E}" srcId="{6D2AB5B3-5415-48FE-8E70-B84228AEFAA6}" destId="{ED35FBD4-6DCF-45BC-8CD7-7632E6CF53CB}" srcOrd="3" destOrd="0" parTransId="{31BB316D-8F08-498F-8481-31D07FF9C0F1}" sibTransId="{171F5783-B36F-4BC5-AABC-3DF5D6E64DED}"/>
    <dgm:cxn modelId="{9FDAEBE8-9A6D-45D8-B0ED-CB4A2F7D3492}" type="presOf" srcId="{46CDBF06-DD41-46A4-9258-3B372490581F}" destId="{5CB9EC42-5634-4202-938E-A5D3BC5C19D8}" srcOrd="0" destOrd="0" presId="urn:microsoft.com/office/officeart/2005/8/layout/orgChart1"/>
    <dgm:cxn modelId="{D77B909A-5663-4D5C-8D48-142837C38F89}" srcId="{6D2AB5B3-5415-48FE-8E70-B84228AEFAA6}" destId="{D4186F4A-106D-4141-855B-EABCE966025C}" srcOrd="0" destOrd="0" parTransId="{46CDBF06-DD41-46A4-9258-3B372490581F}" sibTransId="{AD5BFE3E-1802-4777-A197-F1803AE13B21}"/>
    <dgm:cxn modelId="{85697DB2-8F35-4D1E-B405-7C0A71F5F897}" srcId="{D4D8C3CA-2390-4E7F-8DD5-078410073164}" destId="{6D2AB5B3-5415-48FE-8E70-B84228AEFAA6}" srcOrd="0" destOrd="0" parTransId="{471ACF84-4984-48C4-B72A-569CD243F274}" sibTransId="{55862013-39ED-486F-B631-CBE66D13DB51}"/>
    <dgm:cxn modelId="{66E9D048-4648-4F34-8BF2-F4CD5FB2C61C}" type="presOf" srcId="{6D2AB5B3-5415-48FE-8E70-B84228AEFAA6}" destId="{376B4A3A-EE0C-4FC5-A8EF-E0C62484B8E3}" srcOrd="1" destOrd="0" presId="urn:microsoft.com/office/officeart/2005/8/layout/orgChart1"/>
    <dgm:cxn modelId="{E69E6BD0-DA61-4A36-AAEF-421BCDE4C692}" srcId="{6D2AB5B3-5415-48FE-8E70-B84228AEFAA6}" destId="{4B286BA0-1ABD-4A89-9437-9169CA42226A}" srcOrd="2" destOrd="0" parTransId="{3CE5B263-B23D-4DF9-A6B8-26A473E7F535}" sibTransId="{8CF8B614-5D56-4AFC-A43C-6D05D574ECFE}"/>
    <dgm:cxn modelId="{C6EFDD73-E041-4829-9951-0B68591CF334}" type="presOf" srcId="{4B286BA0-1ABD-4A89-9437-9169CA42226A}" destId="{3F0C6880-F75F-442B-8BE1-89CD940D8315}" srcOrd="1" destOrd="0" presId="urn:microsoft.com/office/officeart/2005/8/layout/orgChart1"/>
    <dgm:cxn modelId="{D113CC8F-1F03-4032-AC8E-285C55B5E073}" type="presOf" srcId="{FCEF5B08-7AA7-4B46-B546-CF10B521F43E}" destId="{44E767ED-8732-4B57-90E7-6D37C717B09A}" srcOrd="0" destOrd="0" presId="urn:microsoft.com/office/officeart/2005/8/layout/orgChart1"/>
    <dgm:cxn modelId="{44028584-FEE3-4590-B68A-CB82F80AD56A}" type="presOf" srcId="{D4186F4A-106D-4141-855B-EABCE966025C}" destId="{F2BCDE8D-F963-47B9-8B74-3A43DBAA11C3}" srcOrd="0" destOrd="0" presId="urn:microsoft.com/office/officeart/2005/8/layout/orgChart1"/>
    <dgm:cxn modelId="{CD6FB6A4-B597-48F2-AA46-BD63AF0C9014}" type="presOf" srcId="{FB6F6F74-13DF-47A2-8E9C-BCD86DF38E40}" destId="{58ADE8BC-FDFB-4555-8024-6C4296AEA8C1}" srcOrd="0" destOrd="0" presId="urn:microsoft.com/office/officeart/2005/8/layout/orgChart1"/>
    <dgm:cxn modelId="{10482675-0F9E-4EF3-BAD1-5F6E7C2A058B}" type="presOf" srcId="{D4186F4A-106D-4141-855B-EABCE966025C}" destId="{AD06913E-5A67-4384-BED5-7912917E4AEB}" srcOrd="1" destOrd="0" presId="urn:microsoft.com/office/officeart/2005/8/layout/orgChart1"/>
    <dgm:cxn modelId="{6EE4EC36-F4F5-4A6F-B836-21F490F3E033}" type="presOf" srcId="{B0586D55-DA6F-4449-A377-F9EE09A2D443}" destId="{17F63009-25ED-4984-9569-C5869A2A3A0C}" srcOrd="0" destOrd="0" presId="urn:microsoft.com/office/officeart/2005/8/layout/orgChart1"/>
    <dgm:cxn modelId="{5495DC99-8676-44BD-8B1E-C3E51F51F495}" type="presOf" srcId="{ED35FBD4-6DCF-45BC-8CD7-7632E6CF53CB}" destId="{25654C90-F1A6-4FF3-9D24-9605E1353579}" srcOrd="0" destOrd="0" presId="urn:microsoft.com/office/officeart/2005/8/layout/orgChart1"/>
    <dgm:cxn modelId="{2C38B652-17D3-4F2D-8015-C39CACC9CE29}" type="presOf" srcId="{31BB316D-8F08-498F-8481-31D07FF9C0F1}" destId="{7813A065-70BB-4ECC-8006-B9652B978344}" srcOrd="0" destOrd="0" presId="urn:microsoft.com/office/officeart/2005/8/layout/orgChart1"/>
    <dgm:cxn modelId="{ECEA7742-80C8-4793-8F8A-D0DBC65799B8}" type="presOf" srcId="{ED35FBD4-6DCF-45BC-8CD7-7632E6CF53CB}" destId="{93ABA216-2A70-4EC8-A60E-51BA68AA9677}" srcOrd="1" destOrd="0" presId="urn:microsoft.com/office/officeart/2005/8/layout/orgChart1"/>
    <dgm:cxn modelId="{E131D914-5897-4F4C-B82E-19ED4FD4BDCD}" type="presParOf" srcId="{B055FD03-DB66-4F31-8BAE-740E49C6FDC1}" destId="{07EC5069-2E90-4F8D-B8B4-61B75A59F67E}" srcOrd="0" destOrd="0" presId="urn:microsoft.com/office/officeart/2005/8/layout/orgChart1"/>
    <dgm:cxn modelId="{D8CD7F1D-01B7-436C-9C12-F43C07FAC5AA}" type="presParOf" srcId="{07EC5069-2E90-4F8D-B8B4-61B75A59F67E}" destId="{FA7EB61B-6C86-40B9-836B-38F948F62BF9}" srcOrd="0" destOrd="0" presId="urn:microsoft.com/office/officeart/2005/8/layout/orgChart1"/>
    <dgm:cxn modelId="{F427C880-326C-4501-88DF-11B2562F373E}" type="presParOf" srcId="{FA7EB61B-6C86-40B9-836B-38F948F62BF9}" destId="{DDFEBF4B-9CAD-455F-B11C-A0699675F1C9}" srcOrd="0" destOrd="0" presId="urn:microsoft.com/office/officeart/2005/8/layout/orgChart1"/>
    <dgm:cxn modelId="{27997DE2-FBEF-42F5-B410-AA780102A979}" type="presParOf" srcId="{FA7EB61B-6C86-40B9-836B-38F948F62BF9}" destId="{376B4A3A-EE0C-4FC5-A8EF-E0C62484B8E3}" srcOrd="1" destOrd="0" presId="urn:microsoft.com/office/officeart/2005/8/layout/orgChart1"/>
    <dgm:cxn modelId="{39E6453F-71C5-45F8-B668-46EF69295BBB}" type="presParOf" srcId="{07EC5069-2E90-4F8D-B8B4-61B75A59F67E}" destId="{1B974136-AC35-448E-9D69-90A877CB1302}" srcOrd="1" destOrd="0" presId="urn:microsoft.com/office/officeart/2005/8/layout/orgChart1"/>
    <dgm:cxn modelId="{2E6C0334-217C-42B2-B22F-6E43F9588362}" type="presParOf" srcId="{1B974136-AC35-448E-9D69-90A877CB1302}" destId="{58ADE8BC-FDFB-4555-8024-6C4296AEA8C1}" srcOrd="0" destOrd="0" presId="urn:microsoft.com/office/officeart/2005/8/layout/orgChart1"/>
    <dgm:cxn modelId="{CF17CE8C-B579-4371-9A65-0E10612B0394}" type="presParOf" srcId="{1B974136-AC35-448E-9D69-90A877CB1302}" destId="{24236A9B-4C5A-4A72-80E0-CB7F397D2E86}" srcOrd="1" destOrd="0" presId="urn:microsoft.com/office/officeart/2005/8/layout/orgChart1"/>
    <dgm:cxn modelId="{AC6C65C6-857A-4AE5-B017-E738A9239E7C}" type="presParOf" srcId="{24236A9B-4C5A-4A72-80E0-CB7F397D2E86}" destId="{3FA15218-5EBA-4885-B9B4-FC3D07801261}" srcOrd="0" destOrd="0" presId="urn:microsoft.com/office/officeart/2005/8/layout/orgChart1"/>
    <dgm:cxn modelId="{2FD14260-40C6-4F4D-BEAD-4CD526D1B6D2}" type="presParOf" srcId="{3FA15218-5EBA-4885-B9B4-FC3D07801261}" destId="{17F63009-25ED-4984-9569-C5869A2A3A0C}" srcOrd="0" destOrd="0" presId="urn:microsoft.com/office/officeart/2005/8/layout/orgChart1"/>
    <dgm:cxn modelId="{25805622-0961-4A59-8E38-0008917A1824}" type="presParOf" srcId="{3FA15218-5EBA-4885-B9B4-FC3D07801261}" destId="{BA683FFC-A208-449C-BFE4-6ECBE3791D84}" srcOrd="1" destOrd="0" presId="urn:microsoft.com/office/officeart/2005/8/layout/orgChart1"/>
    <dgm:cxn modelId="{957966E0-503B-4A1C-9591-D88B086654A8}" type="presParOf" srcId="{24236A9B-4C5A-4A72-80E0-CB7F397D2E86}" destId="{401EFAA4-FF45-4160-9932-523A14C85D44}" srcOrd="1" destOrd="0" presId="urn:microsoft.com/office/officeart/2005/8/layout/orgChart1"/>
    <dgm:cxn modelId="{F3CBF9EC-0AD6-490B-847A-2452394D8606}" type="presParOf" srcId="{24236A9B-4C5A-4A72-80E0-CB7F397D2E86}" destId="{C0BCC159-EE76-4311-A8DD-2E5196580E2D}" srcOrd="2" destOrd="0" presId="urn:microsoft.com/office/officeart/2005/8/layout/orgChart1"/>
    <dgm:cxn modelId="{3BC79ADE-52F8-4F14-A270-ED1D475FE671}" type="presParOf" srcId="{1B974136-AC35-448E-9D69-90A877CB1302}" destId="{31F1BD51-5715-432A-AE64-188E4C40616C}" srcOrd="2" destOrd="0" presId="urn:microsoft.com/office/officeart/2005/8/layout/orgChart1"/>
    <dgm:cxn modelId="{6A1AD300-5EEF-4B2E-A12A-F4B138B40134}" type="presParOf" srcId="{1B974136-AC35-448E-9D69-90A877CB1302}" destId="{503512CF-3A21-4DAB-B3C4-D2776653DE58}" srcOrd="3" destOrd="0" presId="urn:microsoft.com/office/officeart/2005/8/layout/orgChart1"/>
    <dgm:cxn modelId="{E8F93A27-719F-4569-848F-CD14B61A802A}" type="presParOf" srcId="{503512CF-3A21-4DAB-B3C4-D2776653DE58}" destId="{0337E315-1C93-480A-8786-6BBB62AD2AC9}" srcOrd="0" destOrd="0" presId="urn:microsoft.com/office/officeart/2005/8/layout/orgChart1"/>
    <dgm:cxn modelId="{3FA8A7ED-545D-4AD7-B281-852949139691}" type="presParOf" srcId="{0337E315-1C93-480A-8786-6BBB62AD2AC9}" destId="{420B43B6-DBA3-4A06-8D2A-8B6A994B4138}" srcOrd="0" destOrd="0" presId="urn:microsoft.com/office/officeart/2005/8/layout/orgChart1"/>
    <dgm:cxn modelId="{ABA9AC5C-2248-40EB-9440-33C02799D5C8}" type="presParOf" srcId="{0337E315-1C93-480A-8786-6BBB62AD2AC9}" destId="{3F0C6880-F75F-442B-8BE1-89CD940D8315}" srcOrd="1" destOrd="0" presId="urn:microsoft.com/office/officeart/2005/8/layout/orgChart1"/>
    <dgm:cxn modelId="{1E5E48A4-9F97-4330-8683-739E700AECD3}" type="presParOf" srcId="{503512CF-3A21-4DAB-B3C4-D2776653DE58}" destId="{E472B9F3-42E1-41A4-A609-B8D3C3CA6AC2}" srcOrd="1" destOrd="0" presId="urn:microsoft.com/office/officeart/2005/8/layout/orgChart1"/>
    <dgm:cxn modelId="{E1FEB57F-9E7D-40E9-9BCE-E1F05386C2C8}" type="presParOf" srcId="{503512CF-3A21-4DAB-B3C4-D2776653DE58}" destId="{8654A4D4-0217-4071-A61E-8A1608A39DFC}" srcOrd="2" destOrd="0" presId="urn:microsoft.com/office/officeart/2005/8/layout/orgChart1"/>
    <dgm:cxn modelId="{550F9DCE-9C33-41CC-9B6A-FC5588A888B4}" type="presParOf" srcId="{1B974136-AC35-448E-9D69-90A877CB1302}" destId="{7813A065-70BB-4ECC-8006-B9652B978344}" srcOrd="4" destOrd="0" presId="urn:microsoft.com/office/officeart/2005/8/layout/orgChart1"/>
    <dgm:cxn modelId="{90A09C33-5FDF-4B64-A005-837829A27C31}" type="presParOf" srcId="{1B974136-AC35-448E-9D69-90A877CB1302}" destId="{1F63CF41-7845-40DB-B94E-CE49B0E1FCB0}" srcOrd="5" destOrd="0" presId="urn:microsoft.com/office/officeart/2005/8/layout/orgChart1"/>
    <dgm:cxn modelId="{5A90FDCD-D6ED-4C79-B5AA-106213C1E417}" type="presParOf" srcId="{1F63CF41-7845-40DB-B94E-CE49B0E1FCB0}" destId="{C5180FC5-9E7A-4FE6-991C-D6904796FB2D}" srcOrd="0" destOrd="0" presId="urn:microsoft.com/office/officeart/2005/8/layout/orgChart1"/>
    <dgm:cxn modelId="{64A76D6F-B2E3-4F2B-A06A-BFB01D5E2BB8}" type="presParOf" srcId="{C5180FC5-9E7A-4FE6-991C-D6904796FB2D}" destId="{25654C90-F1A6-4FF3-9D24-9605E1353579}" srcOrd="0" destOrd="0" presId="urn:microsoft.com/office/officeart/2005/8/layout/orgChart1"/>
    <dgm:cxn modelId="{4D11358E-4F4A-4238-A5DD-44CD9B3408F5}" type="presParOf" srcId="{C5180FC5-9E7A-4FE6-991C-D6904796FB2D}" destId="{93ABA216-2A70-4EC8-A60E-51BA68AA9677}" srcOrd="1" destOrd="0" presId="urn:microsoft.com/office/officeart/2005/8/layout/orgChart1"/>
    <dgm:cxn modelId="{79095E59-01DC-4385-B923-76E0336567CD}" type="presParOf" srcId="{1F63CF41-7845-40DB-B94E-CE49B0E1FCB0}" destId="{32CD7D51-09B4-4011-92D3-8641816BD5AA}" srcOrd="1" destOrd="0" presId="urn:microsoft.com/office/officeart/2005/8/layout/orgChart1"/>
    <dgm:cxn modelId="{FEB3A614-521A-4CE7-859D-4661064D4050}" type="presParOf" srcId="{1F63CF41-7845-40DB-B94E-CE49B0E1FCB0}" destId="{8A02EB6E-5619-49D0-9123-CB1154C02E61}" srcOrd="2" destOrd="0" presId="urn:microsoft.com/office/officeart/2005/8/layout/orgChart1"/>
    <dgm:cxn modelId="{1668A343-FB88-47D5-B6C9-00302361209D}" type="presParOf" srcId="{1B974136-AC35-448E-9D69-90A877CB1302}" destId="{44E767ED-8732-4B57-90E7-6D37C717B09A}" srcOrd="6" destOrd="0" presId="urn:microsoft.com/office/officeart/2005/8/layout/orgChart1"/>
    <dgm:cxn modelId="{21BC064F-EE9F-42FF-B832-F8F84A671B95}" type="presParOf" srcId="{1B974136-AC35-448E-9D69-90A877CB1302}" destId="{4F0104CD-9FF6-4BFF-A66D-384073A889B0}" srcOrd="7" destOrd="0" presId="urn:microsoft.com/office/officeart/2005/8/layout/orgChart1"/>
    <dgm:cxn modelId="{0B71BB37-FA64-47F9-A2B6-9860E77448C7}" type="presParOf" srcId="{4F0104CD-9FF6-4BFF-A66D-384073A889B0}" destId="{14E124D9-37AF-4F3E-B2D4-B87F1ED00677}" srcOrd="0" destOrd="0" presId="urn:microsoft.com/office/officeart/2005/8/layout/orgChart1"/>
    <dgm:cxn modelId="{EAA4BFCF-BF01-4A1E-88C3-3CF769243189}" type="presParOf" srcId="{14E124D9-37AF-4F3E-B2D4-B87F1ED00677}" destId="{C12304D2-6160-4A47-A0A3-604E103E33FD}" srcOrd="0" destOrd="0" presId="urn:microsoft.com/office/officeart/2005/8/layout/orgChart1"/>
    <dgm:cxn modelId="{793D599F-39DF-4C34-9474-A3E5E40A9777}" type="presParOf" srcId="{14E124D9-37AF-4F3E-B2D4-B87F1ED00677}" destId="{ABBC99CE-E378-427B-BC94-F77422E73AA9}" srcOrd="1" destOrd="0" presId="urn:microsoft.com/office/officeart/2005/8/layout/orgChart1"/>
    <dgm:cxn modelId="{F6F4817B-7880-4482-A388-017519AA7B59}" type="presParOf" srcId="{4F0104CD-9FF6-4BFF-A66D-384073A889B0}" destId="{6CD0182D-07AC-423B-ADD8-C1C87C799C6A}" srcOrd="1" destOrd="0" presId="urn:microsoft.com/office/officeart/2005/8/layout/orgChart1"/>
    <dgm:cxn modelId="{88E33CD6-9E45-4719-AA99-561271CAA2D5}" type="presParOf" srcId="{4F0104CD-9FF6-4BFF-A66D-384073A889B0}" destId="{49864284-0F37-4105-B737-7438A13FC3F5}" srcOrd="2" destOrd="0" presId="urn:microsoft.com/office/officeart/2005/8/layout/orgChart1"/>
    <dgm:cxn modelId="{DB5B5DEA-27D6-4AFD-8341-045EB5EEC857}" type="presParOf" srcId="{07EC5069-2E90-4F8D-B8B4-61B75A59F67E}" destId="{EBC4AF44-E7FC-414E-B584-2474AA4C734B}" srcOrd="2" destOrd="0" presId="urn:microsoft.com/office/officeart/2005/8/layout/orgChart1"/>
    <dgm:cxn modelId="{AFE0AA45-5BA6-4F6A-A097-50B921CFBE83}" type="presParOf" srcId="{EBC4AF44-E7FC-414E-B584-2474AA4C734B}" destId="{5CB9EC42-5634-4202-938E-A5D3BC5C19D8}" srcOrd="0" destOrd="0" presId="urn:microsoft.com/office/officeart/2005/8/layout/orgChart1"/>
    <dgm:cxn modelId="{20FD63C1-813B-4128-A25D-8DB547073AAD}" type="presParOf" srcId="{EBC4AF44-E7FC-414E-B584-2474AA4C734B}" destId="{C6A40630-CCD6-4F94-84CD-05437B11AC19}" srcOrd="1" destOrd="0" presId="urn:microsoft.com/office/officeart/2005/8/layout/orgChart1"/>
    <dgm:cxn modelId="{2D4D5A8E-68B9-4D8A-91BB-9CEF713DF384}" type="presParOf" srcId="{C6A40630-CCD6-4F94-84CD-05437B11AC19}" destId="{171D49FB-D88F-4AA3-8B21-CCF9094BBAAF}" srcOrd="0" destOrd="0" presId="urn:microsoft.com/office/officeart/2005/8/layout/orgChart1"/>
    <dgm:cxn modelId="{981E309C-4C15-421E-9DC6-11E34EF60799}" type="presParOf" srcId="{171D49FB-D88F-4AA3-8B21-CCF9094BBAAF}" destId="{F2BCDE8D-F963-47B9-8B74-3A43DBAA11C3}" srcOrd="0" destOrd="0" presId="urn:microsoft.com/office/officeart/2005/8/layout/orgChart1"/>
    <dgm:cxn modelId="{7EA53044-65F0-4CCB-AB6C-20E085C68483}" type="presParOf" srcId="{171D49FB-D88F-4AA3-8B21-CCF9094BBAAF}" destId="{AD06913E-5A67-4384-BED5-7912917E4AEB}" srcOrd="1" destOrd="0" presId="urn:microsoft.com/office/officeart/2005/8/layout/orgChart1"/>
    <dgm:cxn modelId="{77C99BBC-1C77-4945-BF8A-E7977F50E8D2}" type="presParOf" srcId="{C6A40630-CCD6-4F94-84CD-05437B11AC19}" destId="{FE6305A8-72CD-4E4F-A553-2587D005A078}" srcOrd="1" destOrd="0" presId="urn:microsoft.com/office/officeart/2005/8/layout/orgChart1"/>
    <dgm:cxn modelId="{FFA403F8-F8E0-4EE5-9B7B-E55487D99882}" type="presParOf" srcId="{C6A40630-CCD6-4F94-84CD-05437B11AC19}" destId="{ABF6AE7C-9677-4234-8238-1644510416C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312B241-FC9A-4E90-B7A2-F700056C85AB}">
      <dsp:nvSpPr>
        <dsp:cNvPr id="0" name=""/>
        <dsp:cNvSpPr/>
      </dsp:nvSpPr>
      <dsp:spPr>
        <a:xfrm>
          <a:off x="0" y="5055"/>
          <a:ext cx="2592288" cy="68898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Внедрены Стандарты внутреннего контроля и внутреннего аудита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05844" y="5055"/>
        <a:ext cx="1986443" cy="688985"/>
      </dsp:txXfrm>
    </dsp:sp>
    <dsp:sp modelId="{479C5E74-9E48-4336-828F-8BDF87C75EDA}">
      <dsp:nvSpPr>
        <dsp:cNvPr id="0" name=""/>
        <dsp:cNvSpPr/>
      </dsp:nvSpPr>
      <dsp:spPr>
        <a:xfrm>
          <a:off x="87387" y="0"/>
          <a:ext cx="518457" cy="699096"/>
        </a:xfrm>
        <a:prstGeom prst="roundRect">
          <a:avLst>
            <a:gd name="adj" fmla="val 1000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2A1D75-1759-4297-A7B3-CB2A721301CD}">
      <dsp:nvSpPr>
        <dsp:cNvPr id="0" name=""/>
        <dsp:cNvSpPr/>
      </dsp:nvSpPr>
      <dsp:spPr>
        <a:xfrm>
          <a:off x="0" y="833663"/>
          <a:ext cx="2592288" cy="60473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Изучена практика применения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05844" y="833663"/>
        <a:ext cx="1986443" cy="604735"/>
      </dsp:txXfrm>
    </dsp:sp>
    <dsp:sp modelId="{DCE5CDFE-1DF9-47E1-9D08-67B86A0B5E72}">
      <dsp:nvSpPr>
        <dsp:cNvPr id="0" name=""/>
        <dsp:cNvSpPr/>
      </dsp:nvSpPr>
      <dsp:spPr>
        <a:xfrm>
          <a:off x="87387" y="786483"/>
          <a:ext cx="518457" cy="699096"/>
        </a:xfrm>
        <a:prstGeom prst="roundRect">
          <a:avLst>
            <a:gd name="adj" fmla="val 1000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3EB36A-105F-45F6-BDE0-FB095902B85A}">
      <dsp:nvSpPr>
        <dsp:cNvPr id="0" name=""/>
        <dsp:cNvSpPr/>
      </dsp:nvSpPr>
      <dsp:spPr>
        <a:xfrm>
          <a:off x="0" y="1572966"/>
          <a:ext cx="2592288" cy="87387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Проведено обсуждение в ходе Всероссийского совещания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05844" y="1572966"/>
        <a:ext cx="1986443" cy="873870"/>
      </dsp:txXfrm>
    </dsp:sp>
    <dsp:sp modelId="{D70B054B-890A-46A3-B6BB-68A3C14F2F9A}">
      <dsp:nvSpPr>
        <dsp:cNvPr id="0" name=""/>
        <dsp:cNvSpPr/>
      </dsp:nvSpPr>
      <dsp:spPr>
        <a:xfrm>
          <a:off x="87387" y="1660353"/>
          <a:ext cx="518457" cy="699096"/>
        </a:xfrm>
        <a:prstGeom prst="roundRect">
          <a:avLst>
            <a:gd name="adj" fmla="val 1000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312B241-FC9A-4E90-B7A2-F700056C85AB}">
      <dsp:nvSpPr>
        <dsp:cNvPr id="0" name=""/>
        <dsp:cNvSpPr/>
      </dsp:nvSpPr>
      <dsp:spPr>
        <a:xfrm>
          <a:off x="0" y="23534"/>
          <a:ext cx="2520280" cy="5727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Усовершенствованы ИТ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81534" y="23534"/>
        <a:ext cx="1938745" cy="572762"/>
      </dsp:txXfrm>
    </dsp:sp>
    <dsp:sp modelId="{479C5E74-9E48-4336-828F-8BDF87C75EDA}">
      <dsp:nvSpPr>
        <dsp:cNvPr id="0" name=""/>
        <dsp:cNvSpPr/>
      </dsp:nvSpPr>
      <dsp:spPr>
        <a:xfrm>
          <a:off x="77478" y="0"/>
          <a:ext cx="504056" cy="619831"/>
        </a:xfrm>
        <a:prstGeom prst="roundRect">
          <a:avLst>
            <a:gd name="adj" fmla="val 1000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2A1D75-1759-4297-A7B3-CB2A721301CD}">
      <dsp:nvSpPr>
        <dsp:cNvPr id="0" name=""/>
        <dsp:cNvSpPr/>
      </dsp:nvSpPr>
      <dsp:spPr>
        <a:xfrm>
          <a:off x="0" y="739141"/>
          <a:ext cx="2520280" cy="53616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Изучены  лучшие практики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81534" y="739141"/>
        <a:ext cx="1938745" cy="536169"/>
      </dsp:txXfrm>
    </dsp:sp>
    <dsp:sp modelId="{DCE5CDFE-1DF9-47E1-9D08-67B86A0B5E72}">
      <dsp:nvSpPr>
        <dsp:cNvPr id="0" name=""/>
        <dsp:cNvSpPr/>
      </dsp:nvSpPr>
      <dsp:spPr>
        <a:xfrm>
          <a:off x="77478" y="697310"/>
          <a:ext cx="504056" cy="619831"/>
        </a:xfrm>
        <a:prstGeom prst="roundRect">
          <a:avLst>
            <a:gd name="adj" fmla="val 1000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3EB36A-105F-45F6-BDE0-FB095902B85A}">
      <dsp:nvSpPr>
        <dsp:cNvPr id="0" name=""/>
        <dsp:cNvSpPr/>
      </dsp:nvSpPr>
      <dsp:spPr>
        <a:xfrm>
          <a:off x="0" y="1418201"/>
          <a:ext cx="2520280" cy="57266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Возникла потребность в  сокращении расходов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81534" y="1418201"/>
        <a:ext cx="1938745" cy="572669"/>
      </dsp:txXfrm>
    </dsp:sp>
    <dsp:sp modelId="{D70B054B-890A-46A3-B6BB-68A3C14F2F9A}">
      <dsp:nvSpPr>
        <dsp:cNvPr id="0" name=""/>
        <dsp:cNvSpPr/>
      </dsp:nvSpPr>
      <dsp:spPr>
        <a:xfrm>
          <a:off x="77478" y="1394620"/>
          <a:ext cx="504056" cy="619831"/>
        </a:xfrm>
        <a:prstGeom prst="roundRect">
          <a:avLst>
            <a:gd name="adj" fmla="val 1000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CB9EC42-5634-4202-938E-A5D3BC5C19D8}">
      <dsp:nvSpPr>
        <dsp:cNvPr id="0" name=""/>
        <dsp:cNvSpPr/>
      </dsp:nvSpPr>
      <dsp:spPr>
        <a:xfrm>
          <a:off x="1707874" y="394177"/>
          <a:ext cx="91440" cy="361906"/>
        </a:xfrm>
        <a:custGeom>
          <a:avLst/>
          <a:gdLst/>
          <a:ahLst/>
          <a:cxnLst/>
          <a:rect l="0" t="0" r="0" b="0"/>
          <a:pathLst>
            <a:path>
              <a:moveTo>
                <a:pt x="128329" y="0"/>
              </a:moveTo>
              <a:lnTo>
                <a:pt x="128329" y="361906"/>
              </a:lnTo>
              <a:lnTo>
                <a:pt x="45720" y="361906"/>
              </a:lnTo>
            </a:path>
          </a:pathLst>
        </a:custGeom>
        <a:noFill/>
        <a:ln w="254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E767ED-8732-4B57-90E7-6D37C717B09A}">
      <dsp:nvSpPr>
        <dsp:cNvPr id="0" name=""/>
        <dsp:cNvSpPr/>
      </dsp:nvSpPr>
      <dsp:spPr>
        <a:xfrm>
          <a:off x="1836204" y="394177"/>
          <a:ext cx="1427955" cy="7238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41203"/>
              </a:lnTo>
              <a:lnTo>
                <a:pt x="1427955" y="641203"/>
              </a:lnTo>
              <a:lnTo>
                <a:pt x="1427955" y="723812"/>
              </a:lnTo>
            </a:path>
          </a:pathLst>
        </a:custGeom>
        <a:noFill/>
        <a:ln w="254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13A065-70BB-4ECC-8006-B9652B978344}">
      <dsp:nvSpPr>
        <dsp:cNvPr id="0" name=""/>
        <dsp:cNvSpPr/>
      </dsp:nvSpPr>
      <dsp:spPr>
        <a:xfrm>
          <a:off x="1836204" y="394177"/>
          <a:ext cx="475985" cy="7238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41203"/>
              </a:lnTo>
              <a:lnTo>
                <a:pt x="475985" y="641203"/>
              </a:lnTo>
              <a:lnTo>
                <a:pt x="475985" y="723812"/>
              </a:lnTo>
            </a:path>
          </a:pathLst>
        </a:custGeom>
        <a:noFill/>
        <a:ln w="254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F1BD51-5715-432A-AE64-188E4C40616C}">
      <dsp:nvSpPr>
        <dsp:cNvPr id="0" name=""/>
        <dsp:cNvSpPr/>
      </dsp:nvSpPr>
      <dsp:spPr>
        <a:xfrm>
          <a:off x="1360218" y="394177"/>
          <a:ext cx="475985" cy="723812"/>
        </a:xfrm>
        <a:custGeom>
          <a:avLst/>
          <a:gdLst/>
          <a:ahLst/>
          <a:cxnLst/>
          <a:rect l="0" t="0" r="0" b="0"/>
          <a:pathLst>
            <a:path>
              <a:moveTo>
                <a:pt x="475985" y="0"/>
              </a:moveTo>
              <a:lnTo>
                <a:pt x="475985" y="641203"/>
              </a:lnTo>
              <a:lnTo>
                <a:pt x="0" y="641203"/>
              </a:lnTo>
              <a:lnTo>
                <a:pt x="0" y="723812"/>
              </a:lnTo>
            </a:path>
          </a:pathLst>
        </a:custGeom>
        <a:noFill/>
        <a:ln w="254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ADE8BC-FDFB-4555-8024-6C4296AEA8C1}">
      <dsp:nvSpPr>
        <dsp:cNvPr id="0" name=""/>
        <dsp:cNvSpPr/>
      </dsp:nvSpPr>
      <dsp:spPr>
        <a:xfrm>
          <a:off x="408248" y="394177"/>
          <a:ext cx="1427955" cy="723812"/>
        </a:xfrm>
        <a:custGeom>
          <a:avLst/>
          <a:gdLst/>
          <a:ahLst/>
          <a:cxnLst/>
          <a:rect l="0" t="0" r="0" b="0"/>
          <a:pathLst>
            <a:path>
              <a:moveTo>
                <a:pt x="1427955" y="0"/>
              </a:moveTo>
              <a:lnTo>
                <a:pt x="1427955" y="641203"/>
              </a:lnTo>
              <a:lnTo>
                <a:pt x="0" y="641203"/>
              </a:lnTo>
              <a:lnTo>
                <a:pt x="0" y="723812"/>
              </a:lnTo>
            </a:path>
          </a:pathLst>
        </a:custGeom>
        <a:noFill/>
        <a:ln w="254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FEBF4B-9CAD-455F-B11C-A0699675F1C9}">
      <dsp:nvSpPr>
        <dsp:cNvPr id="0" name=""/>
        <dsp:cNvSpPr/>
      </dsp:nvSpPr>
      <dsp:spPr>
        <a:xfrm>
          <a:off x="1442827" y="801"/>
          <a:ext cx="786752" cy="3933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b="1" kern="1200" dirty="0" smtClean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rPr>
            <a:t>ПРЕДСЕДАТЕЛЬ</a:t>
          </a:r>
          <a:endParaRPr lang="ru-RU" sz="700" b="1" kern="1200" dirty="0">
            <a:solidFill>
              <a:srgbClr val="162387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442827" y="801"/>
        <a:ext cx="786752" cy="393376"/>
      </dsp:txXfrm>
    </dsp:sp>
    <dsp:sp modelId="{17F63009-25ED-4984-9569-C5869A2A3A0C}">
      <dsp:nvSpPr>
        <dsp:cNvPr id="0" name=""/>
        <dsp:cNvSpPr/>
      </dsp:nvSpPr>
      <dsp:spPr>
        <a:xfrm>
          <a:off x="14872" y="1117990"/>
          <a:ext cx="786752" cy="3933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b="1" kern="1200" dirty="0" smtClean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rPr>
            <a:t>ЧЛЕН КС</a:t>
          </a:r>
          <a:endParaRPr lang="ru-RU" sz="700" b="1" kern="1200" dirty="0">
            <a:solidFill>
              <a:srgbClr val="162387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4872" y="1117990"/>
        <a:ext cx="786752" cy="393376"/>
      </dsp:txXfrm>
    </dsp:sp>
    <dsp:sp modelId="{420B43B6-DBA3-4A06-8D2A-8B6A994B4138}">
      <dsp:nvSpPr>
        <dsp:cNvPr id="0" name=""/>
        <dsp:cNvSpPr/>
      </dsp:nvSpPr>
      <dsp:spPr>
        <a:xfrm>
          <a:off x="966842" y="1117990"/>
          <a:ext cx="786752" cy="3933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b="1" kern="1200" dirty="0" smtClean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rPr>
            <a:t>ЧЛЕН КС</a:t>
          </a:r>
          <a:endParaRPr lang="ru-RU" sz="700" b="1" kern="1200" dirty="0">
            <a:solidFill>
              <a:srgbClr val="162387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66842" y="1117990"/>
        <a:ext cx="786752" cy="393376"/>
      </dsp:txXfrm>
    </dsp:sp>
    <dsp:sp modelId="{25654C90-F1A6-4FF3-9D24-9605E1353579}">
      <dsp:nvSpPr>
        <dsp:cNvPr id="0" name=""/>
        <dsp:cNvSpPr/>
      </dsp:nvSpPr>
      <dsp:spPr>
        <a:xfrm>
          <a:off x="1918813" y="1117990"/>
          <a:ext cx="786752" cy="3933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b="1" kern="1200" dirty="0" smtClean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rPr>
            <a:t>ЧЛЕН КС</a:t>
          </a:r>
          <a:endParaRPr lang="ru-RU" sz="700" b="1" kern="1200" dirty="0">
            <a:solidFill>
              <a:srgbClr val="162387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918813" y="1117990"/>
        <a:ext cx="786752" cy="393376"/>
      </dsp:txXfrm>
    </dsp:sp>
    <dsp:sp modelId="{C12304D2-6160-4A47-A0A3-604E103E33FD}">
      <dsp:nvSpPr>
        <dsp:cNvPr id="0" name=""/>
        <dsp:cNvSpPr/>
      </dsp:nvSpPr>
      <dsp:spPr>
        <a:xfrm>
          <a:off x="2870783" y="1117990"/>
          <a:ext cx="786752" cy="3933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b="1" kern="1200" dirty="0" smtClean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rPr>
            <a:t>СЕКРЕТАРЬ</a:t>
          </a:r>
          <a:endParaRPr lang="ru-RU" sz="700" b="1" kern="1200" dirty="0">
            <a:solidFill>
              <a:srgbClr val="162387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70783" y="1117990"/>
        <a:ext cx="786752" cy="393376"/>
      </dsp:txXfrm>
    </dsp:sp>
    <dsp:sp modelId="{F2BCDE8D-F963-47B9-8B74-3A43DBAA11C3}">
      <dsp:nvSpPr>
        <dsp:cNvPr id="0" name=""/>
        <dsp:cNvSpPr/>
      </dsp:nvSpPr>
      <dsp:spPr>
        <a:xfrm>
          <a:off x="966842" y="559395"/>
          <a:ext cx="786752" cy="3933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b="1" kern="1200" smtClean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rPr>
            <a:t>ЗАМЕСТИТЕЛЬ ПРЕДСЕДАТЕЛЯ</a:t>
          </a:r>
          <a:endParaRPr lang="ru-RU" sz="700" b="1" kern="1200" dirty="0">
            <a:solidFill>
              <a:srgbClr val="162387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66842" y="559395"/>
        <a:ext cx="786752" cy="3933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665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90" tIns="45345" rIns="90690" bIns="45345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6866" y="0"/>
            <a:ext cx="2890665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90" tIns="45345" rIns="90690" bIns="45345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19B1A586-746A-4EE5-B5F2-0705F6F3F639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5663" y="744538"/>
            <a:ext cx="495935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598" y="4712692"/>
            <a:ext cx="5335893" cy="4462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90" tIns="45345" rIns="90690" bIns="453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0624"/>
            <a:ext cx="2890665" cy="496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90" tIns="45345" rIns="90690" bIns="45345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6866" y="9420624"/>
            <a:ext cx="2890665" cy="496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90" tIns="45345" rIns="90690" bIns="45345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EA88D9A0-84AD-4303-BF6C-75CE4BF018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 txBox="1">
            <a:spLocks noGrp="1" noChangeArrowheads="1"/>
          </p:cNvSpPr>
          <p:nvPr/>
        </p:nvSpPr>
        <p:spPr bwMode="auto">
          <a:xfrm>
            <a:off x="3775308" y="9419038"/>
            <a:ext cx="2892223" cy="49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295" tIns="44649" rIns="89295" bIns="44649" anchor="b"/>
          <a:lstStyle/>
          <a:p>
            <a:pPr algn="r" defTabSz="888008"/>
            <a:fld id="{ACF13F74-8565-420E-AF7E-D48A475BA43B}" type="slidenum">
              <a:rPr lang="ru-RU" sz="1200">
                <a:latin typeface="Calibri" pitchFamily="34" charset="0"/>
                <a:cs typeface="Times New Roman" pitchFamily="18" charset="0"/>
              </a:rPr>
              <a:pPr algn="r" defTabSz="888008"/>
              <a:t>1</a:t>
            </a:fld>
            <a:endParaRPr lang="ru-RU" sz="12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0425" y="746125"/>
            <a:ext cx="4960938" cy="3721100"/>
          </a:xfrm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758" y="4712692"/>
            <a:ext cx="4893572" cy="4460480"/>
          </a:xfrm>
          <a:noFill/>
          <a:ln/>
        </p:spPr>
        <p:txBody>
          <a:bodyPr lIns="89295" tIns="44649" rIns="89295" bIns="44649"/>
          <a:lstStyle/>
          <a:p>
            <a:pPr marL="233023" indent="-233023" eaLnBrk="1" hangingPunct="1">
              <a:lnSpc>
                <a:spcPct val="90000"/>
              </a:lnSpc>
            </a:pPr>
            <a:r>
              <a:rPr lang="ru-RU" dirty="0" smtClean="0"/>
              <a:t>Титул</a:t>
            </a:r>
          </a:p>
          <a:p>
            <a:pPr marL="233023" indent="-233023" eaLnBrk="1" hangingPunct="1">
              <a:lnSpc>
                <a:spcPct val="90000"/>
              </a:lnSpc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 txBox="1">
            <a:spLocks noGrp="1" noChangeArrowheads="1"/>
          </p:cNvSpPr>
          <p:nvPr/>
        </p:nvSpPr>
        <p:spPr bwMode="auto">
          <a:xfrm>
            <a:off x="3775308" y="9419038"/>
            <a:ext cx="2892223" cy="49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295" tIns="44649" rIns="89295" bIns="44649" anchor="b"/>
          <a:lstStyle/>
          <a:p>
            <a:pPr algn="r" defTabSz="888008"/>
            <a:fld id="{595D73CF-FA00-4920-8287-5DC31F9B2F0D}" type="slidenum">
              <a:rPr lang="ru-RU" sz="1200">
                <a:latin typeface="Calibri" pitchFamily="34" charset="0"/>
                <a:cs typeface="Times New Roman" pitchFamily="18" charset="0"/>
              </a:rPr>
              <a:pPr algn="r" defTabSz="888008"/>
              <a:t>10</a:t>
            </a:fld>
            <a:endParaRPr lang="ru-RU" sz="12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0425" y="746125"/>
            <a:ext cx="4960938" cy="3721100"/>
          </a:xfrm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758" y="4712692"/>
            <a:ext cx="4893572" cy="4460480"/>
          </a:xfrm>
          <a:noFill/>
          <a:ln/>
        </p:spPr>
        <p:txBody>
          <a:bodyPr lIns="89295" tIns="44649" rIns="89295" bIns="44649"/>
          <a:lstStyle/>
          <a:p>
            <a:pPr marL="233023" indent="-233023" eaLnBrk="1" hangingPunct="1">
              <a:lnSpc>
                <a:spcPct val="90000"/>
              </a:lnSpc>
            </a:pPr>
            <a:r>
              <a:rPr lang="ru-RU" dirty="0" smtClean="0"/>
              <a:t>Титул</a:t>
            </a:r>
          </a:p>
          <a:p>
            <a:pPr marL="233023" indent="-233023" eaLnBrk="1" hangingPunct="1">
              <a:lnSpc>
                <a:spcPct val="90000"/>
              </a:lnSpc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 txBox="1">
            <a:spLocks noGrp="1" noChangeArrowheads="1"/>
          </p:cNvSpPr>
          <p:nvPr/>
        </p:nvSpPr>
        <p:spPr bwMode="auto">
          <a:xfrm>
            <a:off x="3775308" y="9419038"/>
            <a:ext cx="2892223" cy="49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295" tIns="44649" rIns="89295" bIns="44649" anchor="b"/>
          <a:lstStyle/>
          <a:p>
            <a:pPr algn="r" defTabSz="888008"/>
            <a:fld id="{595D73CF-FA00-4920-8287-5DC31F9B2F0D}" type="slidenum">
              <a:rPr lang="ru-RU" sz="1200">
                <a:latin typeface="Calibri" pitchFamily="34" charset="0"/>
                <a:cs typeface="Times New Roman" pitchFamily="18" charset="0"/>
              </a:rPr>
              <a:pPr algn="r" defTabSz="888008"/>
              <a:t>11</a:t>
            </a:fld>
            <a:endParaRPr lang="ru-RU" sz="12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0425" y="746125"/>
            <a:ext cx="4960938" cy="3721100"/>
          </a:xfrm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758" y="4712692"/>
            <a:ext cx="4893572" cy="4460480"/>
          </a:xfrm>
          <a:noFill/>
          <a:ln/>
        </p:spPr>
        <p:txBody>
          <a:bodyPr lIns="89295" tIns="44649" rIns="89295" bIns="44649"/>
          <a:lstStyle/>
          <a:p>
            <a:pPr marL="233023" indent="-233023" eaLnBrk="1" hangingPunct="1">
              <a:lnSpc>
                <a:spcPct val="90000"/>
              </a:lnSpc>
            </a:pPr>
            <a:r>
              <a:rPr lang="ru-RU" dirty="0" smtClean="0"/>
              <a:t>Титул</a:t>
            </a:r>
          </a:p>
          <a:p>
            <a:pPr marL="233023" indent="-233023" eaLnBrk="1" hangingPunct="1">
              <a:lnSpc>
                <a:spcPct val="90000"/>
              </a:lnSpc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 txBox="1">
            <a:spLocks noGrp="1" noChangeArrowheads="1"/>
          </p:cNvSpPr>
          <p:nvPr/>
        </p:nvSpPr>
        <p:spPr bwMode="auto">
          <a:xfrm>
            <a:off x="3775308" y="9419038"/>
            <a:ext cx="2892223" cy="49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295" tIns="44649" rIns="89295" bIns="44649" anchor="b"/>
          <a:lstStyle/>
          <a:p>
            <a:pPr algn="r" defTabSz="888008"/>
            <a:fld id="{595D73CF-FA00-4920-8287-5DC31F9B2F0D}" type="slidenum">
              <a:rPr lang="ru-RU" sz="1200">
                <a:latin typeface="Calibri" pitchFamily="34" charset="0"/>
                <a:cs typeface="Times New Roman" pitchFamily="18" charset="0"/>
              </a:rPr>
              <a:pPr algn="r" defTabSz="888008"/>
              <a:t>12</a:t>
            </a:fld>
            <a:endParaRPr lang="ru-RU" sz="12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0425" y="746125"/>
            <a:ext cx="4960938" cy="3721100"/>
          </a:xfrm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758" y="4712692"/>
            <a:ext cx="4893572" cy="4460480"/>
          </a:xfrm>
          <a:noFill/>
          <a:ln/>
        </p:spPr>
        <p:txBody>
          <a:bodyPr lIns="89295" tIns="44649" rIns="89295" bIns="44649"/>
          <a:lstStyle/>
          <a:p>
            <a:pPr marL="233023" indent="-233023" eaLnBrk="1" hangingPunct="1">
              <a:lnSpc>
                <a:spcPct val="90000"/>
              </a:lnSpc>
            </a:pPr>
            <a:r>
              <a:rPr lang="ru-RU" dirty="0" smtClean="0"/>
              <a:t>Титул</a:t>
            </a:r>
          </a:p>
          <a:p>
            <a:pPr marL="233023" indent="-233023" eaLnBrk="1" hangingPunct="1">
              <a:lnSpc>
                <a:spcPct val="90000"/>
              </a:lnSpc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 txBox="1">
            <a:spLocks noGrp="1" noChangeArrowheads="1"/>
          </p:cNvSpPr>
          <p:nvPr/>
        </p:nvSpPr>
        <p:spPr bwMode="auto">
          <a:xfrm>
            <a:off x="3775308" y="9419038"/>
            <a:ext cx="2892223" cy="49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295" tIns="44649" rIns="89295" bIns="44649" anchor="b"/>
          <a:lstStyle/>
          <a:p>
            <a:pPr algn="r" defTabSz="888008"/>
            <a:fld id="{595D73CF-FA00-4920-8287-5DC31F9B2F0D}" type="slidenum">
              <a:rPr lang="ru-RU" sz="1200">
                <a:latin typeface="Calibri" pitchFamily="34" charset="0"/>
                <a:cs typeface="Times New Roman" pitchFamily="18" charset="0"/>
              </a:rPr>
              <a:pPr algn="r" defTabSz="888008"/>
              <a:t>13</a:t>
            </a:fld>
            <a:endParaRPr lang="ru-RU" sz="12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0425" y="746125"/>
            <a:ext cx="4960938" cy="3721100"/>
          </a:xfrm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758" y="4712692"/>
            <a:ext cx="4893572" cy="4460480"/>
          </a:xfrm>
          <a:noFill/>
          <a:ln/>
        </p:spPr>
        <p:txBody>
          <a:bodyPr lIns="89295" tIns="44649" rIns="89295" bIns="44649"/>
          <a:lstStyle/>
          <a:p>
            <a:pPr marL="233023" indent="-233023" eaLnBrk="1" hangingPunct="1">
              <a:lnSpc>
                <a:spcPct val="90000"/>
              </a:lnSpc>
            </a:pPr>
            <a:r>
              <a:rPr lang="ru-RU" dirty="0" smtClean="0"/>
              <a:t>Титул</a:t>
            </a:r>
          </a:p>
          <a:p>
            <a:pPr marL="233023" indent="-233023" eaLnBrk="1" hangingPunct="1">
              <a:lnSpc>
                <a:spcPct val="90000"/>
              </a:lnSpc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 txBox="1">
            <a:spLocks noGrp="1" noChangeArrowheads="1"/>
          </p:cNvSpPr>
          <p:nvPr/>
        </p:nvSpPr>
        <p:spPr bwMode="auto">
          <a:xfrm>
            <a:off x="3775308" y="9419038"/>
            <a:ext cx="2892223" cy="49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295" tIns="44649" rIns="89295" bIns="44649" anchor="b"/>
          <a:lstStyle/>
          <a:p>
            <a:pPr algn="r" defTabSz="888008"/>
            <a:fld id="{595D73CF-FA00-4920-8287-5DC31F9B2F0D}" type="slidenum">
              <a:rPr lang="ru-RU" sz="1200">
                <a:latin typeface="Calibri" pitchFamily="34" charset="0"/>
                <a:cs typeface="Times New Roman" pitchFamily="18" charset="0"/>
              </a:rPr>
              <a:pPr algn="r" defTabSz="888008"/>
              <a:t>14</a:t>
            </a:fld>
            <a:endParaRPr lang="ru-RU" sz="12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0425" y="746125"/>
            <a:ext cx="4960938" cy="3721100"/>
          </a:xfrm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758" y="4712692"/>
            <a:ext cx="4893572" cy="4460480"/>
          </a:xfrm>
          <a:noFill/>
          <a:ln/>
        </p:spPr>
        <p:txBody>
          <a:bodyPr lIns="89295" tIns="44649" rIns="89295" bIns="44649"/>
          <a:lstStyle/>
          <a:p>
            <a:pPr marL="233023" indent="-233023" eaLnBrk="1" hangingPunct="1">
              <a:lnSpc>
                <a:spcPct val="90000"/>
              </a:lnSpc>
            </a:pPr>
            <a:r>
              <a:rPr lang="ru-RU" dirty="0" smtClean="0"/>
              <a:t>Титул</a:t>
            </a:r>
          </a:p>
          <a:p>
            <a:pPr marL="233023" indent="-233023" eaLnBrk="1" hangingPunct="1">
              <a:lnSpc>
                <a:spcPct val="90000"/>
              </a:lnSpc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 txBox="1">
            <a:spLocks noGrp="1" noChangeArrowheads="1"/>
          </p:cNvSpPr>
          <p:nvPr/>
        </p:nvSpPr>
        <p:spPr bwMode="auto">
          <a:xfrm>
            <a:off x="3775308" y="9419038"/>
            <a:ext cx="2892223" cy="49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295" tIns="44649" rIns="89295" bIns="44649" anchor="b"/>
          <a:lstStyle/>
          <a:p>
            <a:pPr algn="r" defTabSz="888008"/>
            <a:fld id="{595D73CF-FA00-4920-8287-5DC31F9B2F0D}" type="slidenum">
              <a:rPr lang="ru-RU" sz="1200">
                <a:latin typeface="Calibri" pitchFamily="34" charset="0"/>
                <a:cs typeface="Times New Roman" pitchFamily="18" charset="0"/>
              </a:rPr>
              <a:pPr algn="r" defTabSz="888008"/>
              <a:t>2</a:t>
            </a:fld>
            <a:endParaRPr lang="ru-RU" sz="12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0425" y="746125"/>
            <a:ext cx="4960938" cy="3721100"/>
          </a:xfrm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758" y="4712692"/>
            <a:ext cx="4893572" cy="4460480"/>
          </a:xfrm>
          <a:noFill/>
          <a:ln/>
        </p:spPr>
        <p:txBody>
          <a:bodyPr lIns="89295" tIns="44649" rIns="89295" bIns="44649"/>
          <a:lstStyle/>
          <a:p>
            <a:pPr marL="233023" indent="-233023" eaLnBrk="1" hangingPunct="1">
              <a:lnSpc>
                <a:spcPct val="90000"/>
              </a:lnSpc>
            </a:pPr>
            <a:r>
              <a:rPr lang="ru-RU" dirty="0" smtClean="0"/>
              <a:t>Титул</a:t>
            </a:r>
          </a:p>
          <a:p>
            <a:pPr marL="233023" indent="-233023" eaLnBrk="1" hangingPunct="1">
              <a:lnSpc>
                <a:spcPct val="90000"/>
              </a:lnSpc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 txBox="1">
            <a:spLocks noGrp="1" noChangeArrowheads="1"/>
          </p:cNvSpPr>
          <p:nvPr/>
        </p:nvSpPr>
        <p:spPr bwMode="auto">
          <a:xfrm>
            <a:off x="3775308" y="9419038"/>
            <a:ext cx="2892223" cy="49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295" tIns="44649" rIns="89295" bIns="44649" anchor="b"/>
          <a:lstStyle/>
          <a:p>
            <a:pPr algn="r" defTabSz="888008"/>
            <a:fld id="{595D73CF-FA00-4920-8287-5DC31F9B2F0D}" type="slidenum">
              <a:rPr lang="ru-RU" sz="1200">
                <a:latin typeface="Calibri" pitchFamily="34" charset="0"/>
                <a:cs typeface="Times New Roman" pitchFamily="18" charset="0"/>
              </a:rPr>
              <a:pPr algn="r" defTabSz="888008"/>
              <a:t>3</a:t>
            </a:fld>
            <a:endParaRPr lang="ru-RU" sz="12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0425" y="746125"/>
            <a:ext cx="4960938" cy="3721100"/>
          </a:xfrm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758" y="4712692"/>
            <a:ext cx="4893572" cy="4460480"/>
          </a:xfrm>
          <a:noFill/>
          <a:ln/>
        </p:spPr>
        <p:txBody>
          <a:bodyPr lIns="89295" tIns="44649" rIns="89295" bIns="44649"/>
          <a:lstStyle/>
          <a:p>
            <a:pPr marL="233023" indent="-233023" eaLnBrk="1" hangingPunct="1">
              <a:lnSpc>
                <a:spcPct val="90000"/>
              </a:lnSpc>
            </a:pPr>
            <a:r>
              <a:rPr lang="ru-RU" dirty="0" smtClean="0"/>
              <a:t>Титул</a:t>
            </a:r>
          </a:p>
          <a:p>
            <a:pPr marL="233023" indent="-233023" eaLnBrk="1" hangingPunct="1">
              <a:lnSpc>
                <a:spcPct val="90000"/>
              </a:lnSpc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 txBox="1">
            <a:spLocks noGrp="1" noChangeArrowheads="1"/>
          </p:cNvSpPr>
          <p:nvPr/>
        </p:nvSpPr>
        <p:spPr bwMode="auto">
          <a:xfrm>
            <a:off x="3775308" y="9419038"/>
            <a:ext cx="2892223" cy="49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295" tIns="44649" rIns="89295" bIns="44649" anchor="b"/>
          <a:lstStyle/>
          <a:p>
            <a:pPr algn="r" defTabSz="888008"/>
            <a:fld id="{595D73CF-FA00-4920-8287-5DC31F9B2F0D}" type="slidenum">
              <a:rPr lang="ru-RU" sz="1200">
                <a:latin typeface="Calibri" pitchFamily="34" charset="0"/>
                <a:cs typeface="Times New Roman" pitchFamily="18" charset="0"/>
              </a:rPr>
              <a:pPr algn="r" defTabSz="888008"/>
              <a:t>4</a:t>
            </a:fld>
            <a:endParaRPr lang="ru-RU" sz="12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0425" y="746125"/>
            <a:ext cx="4960938" cy="3721100"/>
          </a:xfrm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758" y="4712692"/>
            <a:ext cx="4893572" cy="4460480"/>
          </a:xfrm>
          <a:noFill/>
          <a:ln/>
        </p:spPr>
        <p:txBody>
          <a:bodyPr lIns="89295" tIns="44649" rIns="89295" bIns="44649"/>
          <a:lstStyle/>
          <a:p>
            <a:pPr marL="233023" indent="-233023" eaLnBrk="1" hangingPunct="1">
              <a:lnSpc>
                <a:spcPct val="90000"/>
              </a:lnSpc>
            </a:pPr>
            <a:r>
              <a:rPr lang="ru-RU" dirty="0" smtClean="0"/>
              <a:t>Титул</a:t>
            </a:r>
          </a:p>
          <a:p>
            <a:pPr marL="233023" indent="-233023" eaLnBrk="1" hangingPunct="1">
              <a:lnSpc>
                <a:spcPct val="90000"/>
              </a:lnSpc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 txBox="1">
            <a:spLocks noGrp="1" noChangeArrowheads="1"/>
          </p:cNvSpPr>
          <p:nvPr/>
        </p:nvSpPr>
        <p:spPr bwMode="auto">
          <a:xfrm>
            <a:off x="3775308" y="9419038"/>
            <a:ext cx="2892223" cy="49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295" tIns="44649" rIns="89295" bIns="44649" anchor="b"/>
          <a:lstStyle/>
          <a:p>
            <a:pPr algn="r" defTabSz="888008"/>
            <a:fld id="{595D73CF-FA00-4920-8287-5DC31F9B2F0D}" type="slidenum">
              <a:rPr lang="ru-RU" sz="1200">
                <a:latin typeface="Calibri" pitchFamily="34" charset="0"/>
                <a:cs typeface="Times New Roman" pitchFamily="18" charset="0"/>
              </a:rPr>
              <a:pPr algn="r" defTabSz="888008"/>
              <a:t>5</a:t>
            </a:fld>
            <a:endParaRPr lang="ru-RU" sz="12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0425" y="746125"/>
            <a:ext cx="4960938" cy="3721100"/>
          </a:xfrm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758" y="4712692"/>
            <a:ext cx="4893572" cy="4460480"/>
          </a:xfrm>
          <a:noFill/>
          <a:ln/>
        </p:spPr>
        <p:txBody>
          <a:bodyPr lIns="89295" tIns="44649" rIns="89295" bIns="44649"/>
          <a:lstStyle/>
          <a:p>
            <a:pPr marL="233023" indent="-233023" eaLnBrk="1" hangingPunct="1">
              <a:lnSpc>
                <a:spcPct val="90000"/>
              </a:lnSpc>
            </a:pPr>
            <a:r>
              <a:rPr lang="ru-RU" dirty="0" smtClean="0"/>
              <a:t>Титул</a:t>
            </a:r>
          </a:p>
          <a:p>
            <a:pPr marL="233023" indent="-233023" eaLnBrk="1" hangingPunct="1">
              <a:lnSpc>
                <a:spcPct val="90000"/>
              </a:lnSpc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 txBox="1">
            <a:spLocks noGrp="1" noChangeArrowheads="1"/>
          </p:cNvSpPr>
          <p:nvPr/>
        </p:nvSpPr>
        <p:spPr bwMode="auto">
          <a:xfrm>
            <a:off x="3775308" y="9419038"/>
            <a:ext cx="2892223" cy="49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295" tIns="44649" rIns="89295" bIns="44649" anchor="b"/>
          <a:lstStyle/>
          <a:p>
            <a:pPr algn="r" defTabSz="888008"/>
            <a:fld id="{595D73CF-FA00-4920-8287-5DC31F9B2F0D}" type="slidenum">
              <a:rPr lang="ru-RU" sz="1200">
                <a:latin typeface="Calibri" pitchFamily="34" charset="0"/>
                <a:cs typeface="Times New Roman" pitchFamily="18" charset="0"/>
              </a:rPr>
              <a:pPr algn="r" defTabSz="888008"/>
              <a:t>6</a:t>
            </a:fld>
            <a:endParaRPr lang="ru-RU" sz="12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0425" y="746125"/>
            <a:ext cx="4960938" cy="3721100"/>
          </a:xfrm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758" y="4712692"/>
            <a:ext cx="4893572" cy="4460480"/>
          </a:xfrm>
          <a:noFill/>
          <a:ln/>
        </p:spPr>
        <p:txBody>
          <a:bodyPr lIns="89295" tIns="44649" rIns="89295" bIns="44649"/>
          <a:lstStyle/>
          <a:p>
            <a:pPr marL="233023" indent="-233023" eaLnBrk="1" hangingPunct="1">
              <a:lnSpc>
                <a:spcPct val="90000"/>
              </a:lnSpc>
            </a:pPr>
            <a:r>
              <a:rPr lang="ru-RU" dirty="0" smtClean="0"/>
              <a:t>Титул</a:t>
            </a:r>
          </a:p>
          <a:p>
            <a:pPr marL="233023" indent="-233023" eaLnBrk="1" hangingPunct="1">
              <a:lnSpc>
                <a:spcPct val="90000"/>
              </a:lnSpc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 txBox="1">
            <a:spLocks noGrp="1" noChangeArrowheads="1"/>
          </p:cNvSpPr>
          <p:nvPr/>
        </p:nvSpPr>
        <p:spPr bwMode="auto">
          <a:xfrm>
            <a:off x="3775308" y="9419038"/>
            <a:ext cx="2892223" cy="49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295" tIns="44649" rIns="89295" bIns="44649" anchor="b"/>
          <a:lstStyle/>
          <a:p>
            <a:pPr algn="r" defTabSz="888008"/>
            <a:fld id="{595D73CF-FA00-4920-8287-5DC31F9B2F0D}" type="slidenum">
              <a:rPr lang="ru-RU" sz="1200">
                <a:latin typeface="Calibri" pitchFamily="34" charset="0"/>
                <a:cs typeface="Times New Roman" pitchFamily="18" charset="0"/>
              </a:rPr>
              <a:pPr algn="r" defTabSz="888008"/>
              <a:t>7</a:t>
            </a:fld>
            <a:endParaRPr lang="ru-RU" sz="12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0425" y="746125"/>
            <a:ext cx="4960938" cy="3721100"/>
          </a:xfrm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758" y="4712692"/>
            <a:ext cx="4893572" cy="4460480"/>
          </a:xfrm>
          <a:noFill/>
          <a:ln/>
        </p:spPr>
        <p:txBody>
          <a:bodyPr lIns="89295" tIns="44649" rIns="89295" bIns="44649"/>
          <a:lstStyle/>
          <a:p>
            <a:pPr marL="233023" indent="-233023" eaLnBrk="1" hangingPunct="1">
              <a:lnSpc>
                <a:spcPct val="90000"/>
              </a:lnSpc>
            </a:pPr>
            <a:r>
              <a:rPr lang="ru-RU" dirty="0" smtClean="0"/>
              <a:t>Титул</a:t>
            </a:r>
          </a:p>
          <a:p>
            <a:pPr marL="233023" indent="-233023" eaLnBrk="1" hangingPunct="1">
              <a:lnSpc>
                <a:spcPct val="90000"/>
              </a:lnSpc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 txBox="1">
            <a:spLocks noGrp="1" noChangeArrowheads="1"/>
          </p:cNvSpPr>
          <p:nvPr/>
        </p:nvSpPr>
        <p:spPr bwMode="auto">
          <a:xfrm>
            <a:off x="3775308" y="9419038"/>
            <a:ext cx="2892223" cy="49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295" tIns="44649" rIns="89295" bIns="44649" anchor="b"/>
          <a:lstStyle/>
          <a:p>
            <a:pPr algn="r" defTabSz="888008"/>
            <a:fld id="{595D73CF-FA00-4920-8287-5DC31F9B2F0D}" type="slidenum">
              <a:rPr lang="ru-RU" sz="1200">
                <a:latin typeface="Calibri" pitchFamily="34" charset="0"/>
                <a:cs typeface="Times New Roman" pitchFamily="18" charset="0"/>
              </a:rPr>
              <a:pPr algn="r" defTabSz="888008"/>
              <a:t>8</a:t>
            </a:fld>
            <a:endParaRPr lang="ru-RU" sz="12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0425" y="746125"/>
            <a:ext cx="4960938" cy="3721100"/>
          </a:xfrm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758" y="4712692"/>
            <a:ext cx="4893572" cy="4460480"/>
          </a:xfrm>
          <a:noFill/>
          <a:ln/>
        </p:spPr>
        <p:txBody>
          <a:bodyPr lIns="89295" tIns="44649" rIns="89295" bIns="44649"/>
          <a:lstStyle/>
          <a:p>
            <a:pPr marL="233023" indent="-233023" eaLnBrk="1" hangingPunct="1">
              <a:lnSpc>
                <a:spcPct val="90000"/>
              </a:lnSpc>
            </a:pPr>
            <a:r>
              <a:rPr lang="ru-RU" dirty="0" smtClean="0"/>
              <a:t>Титул</a:t>
            </a:r>
          </a:p>
          <a:p>
            <a:pPr marL="233023" indent="-233023" eaLnBrk="1" hangingPunct="1">
              <a:lnSpc>
                <a:spcPct val="90000"/>
              </a:lnSpc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 txBox="1">
            <a:spLocks noGrp="1" noChangeArrowheads="1"/>
          </p:cNvSpPr>
          <p:nvPr/>
        </p:nvSpPr>
        <p:spPr bwMode="auto">
          <a:xfrm>
            <a:off x="3775308" y="9419038"/>
            <a:ext cx="2892223" cy="49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295" tIns="44649" rIns="89295" bIns="44649" anchor="b"/>
          <a:lstStyle/>
          <a:p>
            <a:pPr algn="r" defTabSz="888008"/>
            <a:fld id="{595D73CF-FA00-4920-8287-5DC31F9B2F0D}" type="slidenum">
              <a:rPr lang="ru-RU" sz="1200">
                <a:latin typeface="Calibri" pitchFamily="34" charset="0"/>
                <a:cs typeface="Times New Roman" pitchFamily="18" charset="0"/>
              </a:rPr>
              <a:pPr algn="r" defTabSz="888008"/>
              <a:t>9</a:t>
            </a:fld>
            <a:endParaRPr lang="ru-RU" sz="12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0425" y="746125"/>
            <a:ext cx="4960938" cy="3721100"/>
          </a:xfrm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758" y="4712692"/>
            <a:ext cx="4893572" cy="4460480"/>
          </a:xfrm>
          <a:noFill/>
          <a:ln/>
        </p:spPr>
        <p:txBody>
          <a:bodyPr lIns="89295" tIns="44649" rIns="89295" bIns="44649"/>
          <a:lstStyle/>
          <a:p>
            <a:pPr marL="233023" indent="-233023" eaLnBrk="1" hangingPunct="1">
              <a:lnSpc>
                <a:spcPct val="90000"/>
              </a:lnSpc>
            </a:pPr>
            <a:r>
              <a:rPr lang="ru-RU" dirty="0" smtClean="0"/>
              <a:t>Титул</a:t>
            </a:r>
          </a:p>
          <a:p>
            <a:pPr marL="233023" indent="-233023" eaLnBrk="1" hangingPunct="1">
              <a:lnSpc>
                <a:spcPct val="90000"/>
              </a:lnSpc>
            </a:pPr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116632"/>
            <a:ext cx="5760640" cy="504056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05858-EBF7-45C3-B15E-4751E9DE4B53}" type="datetime1">
              <a:rPr lang="ru-RU" smtClean="0"/>
              <a:t>27.11.2013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32836-BE5D-489F-BD42-7CDC870F2A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EFD3D-CF8E-4493-84BB-5781E9E20D87}" type="datetime1">
              <a:rPr lang="ru-RU" smtClean="0"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CC0E2-7CDD-42DB-955D-15730D38D6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2E193-0F5E-4726-B6EA-2050FC867FCC}" type="datetime1">
              <a:rPr lang="ru-RU" smtClean="0"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C73A4-EA19-4D8C-A022-B7D0F92089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D5F20-7079-4DDC-BDD1-C3EFDCC01D6A}" type="datetime1">
              <a:rPr lang="ru-RU" smtClean="0"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80E87-345E-4933-968E-8AF0DDFD18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779BC-F852-44E7-850B-BE5C8CB7798D}" type="datetime1">
              <a:rPr lang="ru-RU" smtClean="0"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860A9-C24E-466E-BF07-1151378D89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7FE6B-C476-434D-8C59-35062CB726D2}" type="datetime1">
              <a:rPr lang="ru-RU" smtClean="0"/>
              <a:t>27.11.2013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A995F-35F1-4F6C-9836-DAF89A147C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8F435-74C2-444A-A6C8-CB8334F04DC8}" type="datetime1">
              <a:rPr lang="ru-RU" smtClean="0"/>
              <a:t>27.11.2013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AC291-8248-4E62-AC57-4949AF193C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6BE13-36B7-40D1-BA97-C9565B9A9592}" type="datetime1">
              <a:rPr lang="ru-RU" smtClean="0"/>
              <a:t>27.11.2013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E9264-4611-4025-9F94-DB1ED37847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AB973-821B-48D9-A214-1B3CAC4062A1}" type="datetime1">
              <a:rPr lang="ru-RU" smtClean="0"/>
              <a:t>27.11.2013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CD31E-ABE9-4C9B-99ED-2B77253BB2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0B4ED-8542-4BE1-9FD0-77937DAD0F18}" type="datetime1">
              <a:rPr lang="ru-RU" smtClean="0"/>
              <a:t>27.11.2013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7C974-FBC2-41B7-8D3F-27335F7B40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CB5AE-94A9-4E66-9741-B278E8B54536}" type="datetime1">
              <a:rPr lang="ru-RU" smtClean="0"/>
              <a:t>27.11.2013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8E7E5-256C-484C-9A34-6FFF5B088E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6" descr="Shablon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2268538" y="115888"/>
            <a:ext cx="57594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183381E-C92E-4053-89A3-5E816D50F015}" type="datetime1">
              <a:rPr lang="ru-RU" smtClean="0"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6879503-00FF-456B-9D0B-22D85ECB29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ru-RU" sz="2400" b="1" kern="1200" dirty="0">
          <a:solidFill>
            <a:srgbClr val="00449E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2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hyperlink" Target="http://www.roskazna.ru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gif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7"/>
          <p:cNvSpPr>
            <a:spLocks noGrp="1"/>
          </p:cNvSpPr>
          <p:nvPr>
            <p:ph type="ctrTitle" idx="4294967295"/>
          </p:nvPr>
        </p:nvSpPr>
        <p:spPr>
          <a:xfrm>
            <a:off x="179388" y="1196975"/>
            <a:ext cx="8748712" cy="3571875"/>
          </a:xfrm>
        </p:spPr>
        <p:txBody>
          <a:bodyPr/>
          <a:lstStyle/>
          <a:p>
            <a:pPr algn="ctr">
              <a:lnSpc>
                <a:spcPct val="150000"/>
              </a:lnSpc>
              <a:defRPr/>
            </a:pPr>
            <a:r>
              <a:rPr lang="ru-RU" sz="2800" b="0" i="1" dirty="0" smtClean="0">
                <a:solidFill>
                  <a:srgbClr val="16238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MS PGothic"/>
                <a:cs typeface="MS PGothic"/>
              </a:rPr>
              <a:t>НОВАЦИИ СТАНДАРТОВ ВНУТРЕННЕГО КОНТРОЛЯ И ВНУТРЕННЕГО </a:t>
            </a:r>
            <a:r>
              <a:rPr lang="ru-RU" sz="2800" b="0" i="1" dirty="0" smtClean="0">
                <a:solidFill>
                  <a:srgbClr val="16238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MS PGothic"/>
                <a:cs typeface="MS PGothic"/>
              </a:rPr>
              <a:t>АУДИТА ФЕДЕРАЛЬНОГО КАЗНАЧЕЙСТВА, </a:t>
            </a:r>
            <a:br>
              <a:rPr lang="ru-RU" sz="2800" b="0" i="1" dirty="0" smtClean="0">
                <a:solidFill>
                  <a:srgbClr val="16238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MS PGothic"/>
                <a:cs typeface="MS PGothic"/>
              </a:rPr>
            </a:br>
            <a:r>
              <a:rPr lang="ru-RU" sz="2800" b="0" i="1" dirty="0" smtClean="0">
                <a:solidFill>
                  <a:srgbClr val="16238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MS PGothic"/>
                <a:cs typeface="MS PGothic"/>
              </a:rPr>
              <a:t>ПРИМЕНЯЕМЫХ </a:t>
            </a:r>
            <a:r>
              <a:rPr lang="ru-RU" sz="2800" b="0" i="1" dirty="0" smtClean="0">
                <a:solidFill>
                  <a:srgbClr val="16238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MS PGothic"/>
                <a:cs typeface="MS PGothic"/>
              </a:rPr>
              <a:t>КОНТРОЛЬНО-АУДИТОРСКИМИ ПОДРАЗДЕЛЕНИЯМИ ПРИ ОСУЩЕСТВЛЕНИИ КОНТРОЛЬНОЙ ДЕЯТЕЛЬНОСТИ</a:t>
            </a:r>
            <a:endParaRPr sz="2800" b="0" i="1" dirty="0" smtClean="0">
              <a:solidFill>
                <a:srgbClr val="16238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MS PGothic"/>
              <a:cs typeface="MS PGothic"/>
            </a:endParaRPr>
          </a:p>
        </p:txBody>
      </p:sp>
      <p:sp>
        <p:nvSpPr>
          <p:cNvPr id="11351" name="Text Box 87"/>
          <p:cNvSpPr txBox="1">
            <a:spLocks noChangeArrowheads="1"/>
          </p:cNvSpPr>
          <p:nvPr/>
        </p:nvSpPr>
        <p:spPr bwMode="auto">
          <a:xfrm>
            <a:off x="5436096" y="5013176"/>
            <a:ext cx="3240088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ru-RU" sz="1400" dirty="0" smtClean="0">
                <a:solidFill>
                  <a:srgbClr val="162387"/>
                </a:solidFill>
                <a:latin typeface="Times New Roman" pitchFamily="18" charset="0"/>
              </a:rPr>
              <a:t>н</a:t>
            </a:r>
            <a:r>
              <a:rPr lang="ru-RU" sz="1400" dirty="0" smtClean="0">
                <a:solidFill>
                  <a:srgbClr val="162387"/>
                </a:solidFill>
                <a:latin typeface="Times New Roman" pitchFamily="18" charset="0"/>
              </a:rPr>
              <a:t>ачальник </a:t>
            </a:r>
            <a:r>
              <a:rPr lang="ru-RU" sz="1400" dirty="0" smtClean="0">
                <a:solidFill>
                  <a:srgbClr val="162387"/>
                </a:solidFill>
                <a:latin typeface="Times New Roman" pitchFamily="18" charset="0"/>
              </a:rPr>
              <a:t>Отдела </a:t>
            </a:r>
          </a:p>
          <a:p>
            <a:pPr>
              <a:spcBef>
                <a:spcPts val="0"/>
              </a:spcBef>
              <a:defRPr/>
            </a:pPr>
            <a:r>
              <a:rPr lang="ru-RU" sz="1400" dirty="0" smtClean="0">
                <a:solidFill>
                  <a:srgbClr val="162387"/>
                </a:solidFill>
                <a:latin typeface="Times New Roman" pitchFamily="18" charset="0"/>
              </a:rPr>
              <a:t>ведомственной методологии контрольно-аудиторской деятельности УВК(А)</a:t>
            </a:r>
            <a:r>
              <a:rPr lang="ru-RU" sz="1400" dirty="0" err="1" smtClean="0">
                <a:solidFill>
                  <a:srgbClr val="162387"/>
                </a:solidFill>
                <a:latin typeface="Times New Roman" pitchFamily="18" charset="0"/>
              </a:rPr>
              <a:t>иОЭД</a:t>
            </a:r>
            <a:endParaRPr lang="en-US" sz="1400" dirty="0">
              <a:solidFill>
                <a:srgbClr val="162387"/>
              </a:solidFill>
              <a:latin typeface="Times New Roman" pitchFamily="18" charset="0"/>
            </a:endParaRPr>
          </a:p>
          <a:p>
            <a:pPr>
              <a:spcBef>
                <a:spcPts val="0"/>
              </a:spcBef>
              <a:defRPr/>
            </a:pPr>
            <a:r>
              <a:rPr lang="ru-RU" sz="14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Н.Ю. Ворон</a:t>
            </a:r>
            <a:endParaRPr lang="ru-RU" sz="14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5508104" y="6165304"/>
            <a:ext cx="14319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>
                <a:solidFill>
                  <a:srgbClr val="162387"/>
                </a:solidFill>
                <a:latin typeface="Times New Roman" pitchFamily="18" charset="0"/>
              </a:rPr>
              <a:t>ноябрь 2013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 txBox="1">
            <a:spLocks/>
          </p:cNvSpPr>
          <p:nvPr/>
        </p:nvSpPr>
        <p:spPr bwMode="auto">
          <a:xfrm>
            <a:off x="1115616" y="188640"/>
            <a:ext cx="6984776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b="1" dirty="0" smtClean="0">
                <a:solidFill>
                  <a:srgbClr val="162387"/>
                </a:solidFill>
                <a:latin typeface="Times New Roman" pitchFamily="18" charset="0"/>
              </a:rPr>
              <a:t>ПОНЯТИЕ </a:t>
            </a:r>
          </a:p>
          <a:p>
            <a:pPr algn="ctr" eaLnBrk="0" hangingPunct="0"/>
            <a:r>
              <a:rPr lang="ru-RU" b="1" dirty="0" smtClean="0">
                <a:solidFill>
                  <a:srgbClr val="162387"/>
                </a:solidFill>
                <a:latin typeface="Times New Roman" pitchFamily="18" charset="0"/>
              </a:rPr>
              <a:t>КОМБИНИРОВАННОЙ ПРОВЕРКИ</a:t>
            </a:r>
            <a:endParaRPr lang="ru-RU" b="1" dirty="0">
              <a:solidFill>
                <a:srgbClr val="162387"/>
              </a:solidFill>
              <a:latin typeface="Times New Roman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67544" y="1556792"/>
            <a:ext cx="79928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Комбинированная проверка </a:t>
            </a:r>
            <a:r>
              <a:rPr lang="ru-RU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проверка</a:t>
            </a:r>
            <a:r>
              <a:rPr lang="ru-RU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, которая осуществляется </a:t>
            </a:r>
            <a:r>
              <a:rPr lang="ru-RU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как по месту нахождения объекта проверки </a:t>
            </a:r>
            <a:r>
              <a:rPr lang="ru-RU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(выездная проверка), </a:t>
            </a:r>
            <a:r>
              <a:rPr lang="ru-RU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так и </a:t>
            </a:r>
            <a:r>
              <a:rPr lang="ru-RU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месту нахождения субъекта внутреннего контроля (внутреннего аудита) </a:t>
            </a:r>
            <a:r>
              <a:rPr lang="ru-RU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с использованием удаленного доступа к базам данных ППО и иным информационным ресурсам объекта проверки, в том числе осуществляемая на основе копий документов и материалов, представленных объектом </a:t>
            </a:r>
            <a:r>
              <a:rPr lang="ru-RU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проверки.</a:t>
            </a:r>
            <a:endParaRPr lang="ru-RU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788024" y="5013176"/>
            <a:ext cx="3744416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i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Стандарты внутреннего контроля и внутреннего аудита Федерального казначейства, применяемые контрольно-аудиторскими подразделениями при осуществлении контрольной деятельности, утвержденные приказом Федерального казначейства от 14.11.2013 № 259</a:t>
            </a:r>
            <a:endParaRPr lang="ru-RU" sz="1200" i="1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Номер слайда 4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7CD31E-ABE9-4C9B-99ED-2B77253BB2CD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3" descr="E:\Cards\LD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933056"/>
            <a:ext cx="1620180" cy="1080120"/>
          </a:xfrm>
          <a:prstGeom prst="rect">
            <a:avLst/>
          </a:prstGeom>
          <a:noFill/>
        </p:spPr>
      </p:pic>
      <p:pic>
        <p:nvPicPr>
          <p:cNvPr id="69635" name="Picture 3" descr="E:\Cards\удаленный доступ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336" y="2420888"/>
            <a:ext cx="1008112" cy="879167"/>
          </a:xfrm>
          <a:prstGeom prst="rect">
            <a:avLst/>
          </a:prstGeom>
          <a:noFill/>
        </p:spPr>
      </p:pic>
      <p:sp>
        <p:nvSpPr>
          <p:cNvPr id="16387" name="Rectangle 2"/>
          <p:cNvSpPr txBox="1">
            <a:spLocks/>
          </p:cNvSpPr>
          <p:nvPr/>
        </p:nvSpPr>
        <p:spPr bwMode="auto">
          <a:xfrm>
            <a:off x="323528" y="260648"/>
            <a:ext cx="828092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2200" b="1" dirty="0" smtClean="0">
                <a:solidFill>
                  <a:srgbClr val="162387"/>
                </a:solidFill>
                <a:latin typeface="Times New Roman" pitchFamily="18" charset="0"/>
              </a:rPr>
              <a:t>ОСОБЕННОСТИ ПОДГОТОВКИ К ПРОВЕДЕНИЮ КОМБИНИРОВАННЫХ И КАМЕРАЛЬНЫХ ПРОВЕРОК</a:t>
            </a:r>
            <a:endParaRPr lang="ru-RU" sz="2200" b="1" dirty="0">
              <a:solidFill>
                <a:srgbClr val="162387"/>
              </a:solidFill>
              <a:latin typeface="Times New Roman" pitchFamily="18" charset="0"/>
            </a:endParaRPr>
          </a:p>
        </p:txBody>
      </p:sp>
      <p:sp>
        <p:nvSpPr>
          <p:cNvPr id="44" name="Rectangle 4"/>
          <p:cNvSpPr txBox="1">
            <a:spLocks noChangeArrowheads="1"/>
          </p:cNvSpPr>
          <p:nvPr/>
        </p:nvSpPr>
        <p:spPr bwMode="auto">
          <a:xfrm>
            <a:off x="251520" y="620688"/>
            <a:ext cx="8424863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just" eaLnBrk="0" hangingPunct="0">
              <a:spcBef>
                <a:spcPct val="20000"/>
              </a:spcBef>
            </a:pPr>
            <a:endParaRPr lang="ru-RU" dirty="0">
              <a:solidFill>
                <a:srgbClr val="002776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 eaLnBrk="0" hangingPunct="0">
              <a:spcBef>
                <a:spcPts val="1800"/>
              </a:spcBef>
              <a:buFont typeface="Calibri" pitchFamily="34" charset="0"/>
              <a:buAutoNum type="arabicPeriod"/>
            </a:pPr>
            <a:r>
              <a:rPr lang="ru-RU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Выделение персональных адресов электронной почты ЗКВС всем участникам группы проверки.</a:t>
            </a:r>
            <a:endParaRPr lang="ru-RU" dirty="0" smtClean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 eaLnBrk="0" hangingPunct="0">
              <a:spcBef>
                <a:spcPts val="1800"/>
              </a:spcBef>
              <a:buFont typeface="Calibri" pitchFamily="34" charset="0"/>
              <a:buAutoNum type="arabicPeriod"/>
            </a:pPr>
            <a:r>
              <a:rPr lang="ru-RU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Формирование запроса на обеспечение доступа к информационным ресурсам объекта проверки.</a:t>
            </a:r>
            <a:endParaRPr lang="ru-RU" dirty="0" smtClean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 eaLnBrk="0" hangingPunct="0">
              <a:spcBef>
                <a:spcPts val="1800"/>
              </a:spcBef>
              <a:buFont typeface="Calibri" pitchFamily="34" charset="0"/>
              <a:buAutoNum type="arabicPeriod"/>
            </a:pPr>
            <a:r>
              <a:rPr lang="ru-RU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Доведение приказа о проведении проверки, программы проверки и перечня адресов электронной почты группы проверки до руководителя объекта проверки (посредством АСД </a:t>
            </a:r>
            <a:r>
              <a:rPr lang="en-US" dirty="0" err="1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LanDocs</a:t>
            </a:r>
            <a:r>
              <a:rPr lang="ru-RU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457200" indent="-457200" algn="just" eaLnBrk="0" hangingPunct="0">
              <a:spcBef>
                <a:spcPts val="1800"/>
              </a:spcBef>
              <a:buFont typeface="Calibri" pitchFamily="34" charset="0"/>
              <a:buAutoNum type="arabicPeriod"/>
            </a:pPr>
            <a:r>
              <a:rPr lang="ru-RU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Проведение установочного совещания с использованием конференцсвязи.</a:t>
            </a:r>
          </a:p>
        </p:txBody>
      </p:sp>
      <p:pic>
        <p:nvPicPr>
          <p:cNvPr id="69634" name="Picture 2" descr="E:\Cards\e-mai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1556792"/>
            <a:ext cx="792088" cy="754667"/>
          </a:xfrm>
          <a:prstGeom prst="rect">
            <a:avLst/>
          </a:prstGeom>
          <a:noFill/>
        </p:spPr>
      </p:pic>
      <p:pic>
        <p:nvPicPr>
          <p:cNvPr id="69636" name="Picture 4" descr="E:\Cards\видеоконференци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5301208"/>
            <a:ext cx="1600206" cy="1218431"/>
          </a:xfrm>
          <a:prstGeom prst="rect">
            <a:avLst/>
          </a:prstGeom>
          <a:noFill/>
        </p:spPr>
      </p:pic>
      <p:sp>
        <p:nvSpPr>
          <p:cNvPr id="47" name="Номер слайда 4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7CD31E-ABE9-4C9B-99ED-2B77253BB2CD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\\F0752-1\exch2\Отдел 6.3\Презентации\Картинки для слайдов\И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437112"/>
            <a:ext cx="2784309" cy="2088232"/>
          </a:xfrm>
          <a:prstGeom prst="rect">
            <a:avLst/>
          </a:prstGeom>
          <a:noFill/>
        </p:spPr>
      </p:pic>
      <p:sp>
        <p:nvSpPr>
          <p:cNvPr id="16387" name="Rectangle 2"/>
          <p:cNvSpPr txBox="1">
            <a:spLocks/>
          </p:cNvSpPr>
          <p:nvPr/>
        </p:nvSpPr>
        <p:spPr bwMode="auto">
          <a:xfrm>
            <a:off x="323528" y="0"/>
            <a:ext cx="828092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2200" b="1" dirty="0" smtClean="0">
                <a:solidFill>
                  <a:srgbClr val="162387"/>
                </a:solidFill>
                <a:latin typeface="Times New Roman" pitchFamily="18" charset="0"/>
              </a:rPr>
              <a:t>ДОКУМЕНТООБОРОТ ПРИ ПРОВЕДЕНИИ  </a:t>
            </a:r>
            <a:r>
              <a:rPr lang="ru-RU" sz="2200" b="1" dirty="0" smtClean="0">
                <a:solidFill>
                  <a:srgbClr val="162387"/>
                </a:solidFill>
                <a:latin typeface="Times New Roman" pitchFamily="18" charset="0"/>
              </a:rPr>
              <a:t>КАМЕРАЛЬНОЙ ПРОВЕРКИ И КАМЕРАЛЬНОГО ЭТАПА КОМБИНИРОВАННОЙ ПРОВЕРКИ </a:t>
            </a:r>
            <a:endParaRPr lang="ru-RU" sz="2200" b="1" dirty="0">
              <a:solidFill>
                <a:srgbClr val="162387"/>
              </a:solidFill>
              <a:latin typeface="Times New Roman" pitchFamily="18" charset="0"/>
            </a:endParaRPr>
          </a:p>
        </p:txBody>
      </p:sp>
      <p:pic>
        <p:nvPicPr>
          <p:cNvPr id="8" name="Picture 3" descr="E:\Cards\LD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052737"/>
            <a:ext cx="1008112" cy="672074"/>
          </a:xfrm>
          <a:prstGeom prst="rect">
            <a:avLst/>
          </a:prstGeom>
          <a:noFill/>
        </p:spPr>
      </p:pic>
      <p:pic>
        <p:nvPicPr>
          <p:cNvPr id="9" name="Picture 2" descr="E:\Cards\e-mai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4408" y="1052736"/>
            <a:ext cx="792088" cy="754667"/>
          </a:xfrm>
          <a:prstGeom prst="rect">
            <a:avLst/>
          </a:prstGeom>
          <a:noFill/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4427984" y="1124744"/>
            <a:ext cx="72008" cy="5112568"/>
          </a:xfrm>
          <a:prstGeom prst="line">
            <a:avLst/>
          </a:prstGeom>
          <a:ln w="34925">
            <a:solidFill>
              <a:srgbClr val="16238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683568" y="1340768"/>
            <a:ext cx="2808883" cy="5760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АСД </a:t>
            </a:r>
            <a:r>
              <a:rPr lang="en-US" sz="1800" b="1" dirty="0" err="1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LanDocs</a:t>
            </a:r>
            <a:endParaRPr lang="ru-RU" sz="1800" b="1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24128" y="1340768"/>
            <a:ext cx="2808883" cy="5760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Электронная почта ЗКВС</a:t>
            </a:r>
            <a:endParaRPr lang="ru-RU" sz="1800" b="1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395536" y="1772816"/>
            <a:ext cx="288032" cy="0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95536" y="1772816"/>
            <a:ext cx="0" cy="2304256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788024" y="1772816"/>
            <a:ext cx="936104" cy="0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788024" y="1772816"/>
            <a:ext cx="72008" cy="3240360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95536" y="2204864"/>
            <a:ext cx="1654341" cy="2397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1187624" y="2132856"/>
            <a:ext cx="2880320" cy="207640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ПРИКАЗ О ПРОВЕДЕНИИ ПРОВЕРКИ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395536" y="2492896"/>
            <a:ext cx="1654341" cy="2397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1187624" y="2420888"/>
            <a:ext cx="2880320" cy="207640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ПРОГРАММА ПРОВЕРКИ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395536" y="2780928"/>
            <a:ext cx="1654341" cy="2397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1187624" y="2708920"/>
            <a:ext cx="2880320" cy="207640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EMAIL</a:t>
            </a: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 ГРУППЫ ПРОВЕРКИ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395536" y="3356992"/>
            <a:ext cx="1654341" cy="2397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1187624" y="3284984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ОТКАЗЫ ОТ ПРЕДОСТАВЛЕНИЯ ДОКУМЕНТОВ (ПОЯСНЕНИЯ ПРИЧИН НЕПРЕДОСТАВЛЕНИЯ)</a:t>
            </a:r>
            <a:endParaRPr lang="ru-RU" sz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395536" y="3068960"/>
            <a:ext cx="1654341" cy="2397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1187624" y="2996952"/>
            <a:ext cx="2880320" cy="207640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ЗАПРОСЫ-ТРЕБОВАНИЯ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4" name="Прямая со стрелкой 33"/>
          <p:cNvCxnSpPr/>
          <p:nvPr/>
        </p:nvCxnSpPr>
        <p:spPr>
          <a:xfrm>
            <a:off x="4788024" y="2204864"/>
            <a:ext cx="1654341" cy="2397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5580112" y="2132856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МАТЕРИАЛЫ ДЛЯ ВКЛЮЧЕНИЯ В СПРАВКУ ПРОВЕРКИ УЧАСТНИКОМ ГРУППЫ ПРОВЕРКИ 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7" name="Прямая со стрелкой 36"/>
          <p:cNvCxnSpPr/>
          <p:nvPr/>
        </p:nvCxnSpPr>
        <p:spPr>
          <a:xfrm>
            <a:off x="4788024" y="2924944"/>
            <a:ext cx="909888" cy="3734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5580112" y="2852936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СКАН-КОПИЯ СПРАВКИ ПРОВЕРКИ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Прямая со стрелкой 39"/>
          <p:cNvCxnSpPr/>
          <p:nvPr/>
        </p:nvCxnSpPr>
        <p:spPr>
          <a:xfrm>
            <a:off x="7164288" y="2924944"/>
            <a:ext cx="432048" cy="0"/>
          </a:xfrm>
          <a:prstGeom prst="straightConnector1">
            <a:avLst/>
          </a:prstGeom>
          <a:ln w="28575">
            <a:solidFill>
              <a:srgbClr val="162387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7164288" y="3140968"/>
            <a:ext cx="432048" cy="0"/>
          </a:xfrm>
          <a:prstGeom prst="straightConnector1">
            <a:avLst/>
          </a:prstGeom>
          <a:ln w="28575">
            <a:solidFill>
              <a:srgbClr val="162387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угольник 44"/>
          <p:cNvSpPr/>
          <p:nvPr/>
        </p:nvSpPr>
        <p:spPr>
          <a:xfrm>
            <a:off x="7596336" y="2780928"/>
            <a:ext cx="154766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уководителю объекта проверки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7596336" y="3140968"/>
            <a:ext cx="154766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уководителю группы проверки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8" name="Прямая со стрелкой 47"/>
          <p:cNvCxnSpPr/>
          <p:nvPr/>
        </p:nvCxnSpPr>
        <p:spPr>
          <a:xfrm>
            <a:off x="4788024" y="3645024"/>
            <a:ext cx="1728192" cy="2397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/>
        </p:nvSpPr>
        <p:spPr>
          <a:xfrm>
            <a:off x="5580112" y="3573016"/>
            <a:ext cx="28803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СОГЛАСИЕ СО СПРАВКОЙ ПРОВЕРКИ/ВОЗРАЖЕНИЯ 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9" name="Прямая со стрелкой 58"/>
          <p:cNvCxnSpPr/>
          <p:nvPr/>
        </p:nvCxnSpPr>
        <p:spPr>
          <a:xfrm>
            <a:off x="4860032" y="4221088"/>
            <a:ext cx="1656184" cy="2397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Прямоугольник 59"/>
          <p:cNvSpPr/>
          <p:nvPr/>
        </p:nvSpPr>
        <p:spPr>
          <a:xfrm>
            <a:off x="5580112" y="4149080"/>
            <a:ext cx="28803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СКАН-КОПИЯ АКТА ПРОВЕРКИ ДЛЯ ОЗНАКОМЛЕНИЯ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1" name="Прямая со стрелкой 60"/>
          <p:cNvCxnSpPr/>
          <p:nvPr/>
        </p:nvCxnSpPr>
        <p:spPr>
          <a:xfrm>
            <a:off x="4860032" y="4797152"/>
            <a:ext cx="1656184" cy="2397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Прямоугольник 61"/>
          <p:cNvSpPr/>
          <p:nvPr/>
        </p:nvSpPr>
        <p:spPr>
          <a:xfrm>
            <a:off x="5580112" y="4725144"/>
            <a:ext cx="28803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СКАН-КОПИЯ СОГЛАСИЯ </a:t>
            </a:r>
          </a:p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С АКТОМ ПРОВЕРКИ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3" name="Прямая со стрелкой 62"/>
          <p:cNvCxnSpPr/>
          <p:nvPr/>
        </p:nvCxnSpPr>
        <p:spPr>
          <a:xfrm>
            <a:off x="395536" y="4077072"/>
            <a:ext cx="1728192" cy="2397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Прямоугольник 63"/>
          <p:cNvSpPr/>
          <p:nvPr/>
        </p:nvSpPr>
        <p:spPr>
          <a:xfrm>
            <a:off x="1187624" y="4005064"/>
            <a:ext cx="28803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ВОЗРАЖЕНИЯ К АКТУ ПРОВЕРКИ</a:t>
            </a:r>
            <a:endParaRPr lang="ru-RU" sz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Выноска 1 70"/>
          <p:cNvSpPr/>
          <p:nvPr/>
        </p:nvSpPr>
        <p:spPr>
          <a:xfrm>
            <a:off x="5508104" y="5373216"/>
            <a:ext cx="3528392" cy="792088"/>
          </a:xfrm>
          <a:prstGeom prst="borderCallout1">
            <a:avLst>
              <a:gd name="adj1" fmla="val 81281"/>
              <a:gd name="adj2" fmla="val -396"/>
              <a:gd name="adj3" fmla="val -49439"/>
              <a:gd name="adj4" fmla="val -18834"/>
            </a:avLst>
          </a:prstGeom>
          <a:solidFill>
            <a:srgbClr val="F8FFB3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ОБЯЗАТЕЛЬНЫЕ УВЕДОМЛЕНИЯ О ДОСТАВКЕ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О ПРОЧТЕНИИ!!!</a:t>
            </a: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Номер слайда 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7CD31E-ABE9-4C9B-99ED-2B77253BB2CD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 txBox="1">
            <a:spLocks/>
          </p:cNvSpPr>
          <p:nvPr/>
        </p:nvSpPr>
        <p:spPr bwMode="auto">
          <a:xfrm>
            <a:off x="467544" y="116632"/>
            <a:ext cx="828092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2200" b="1" dirty="0" smtClean="0">
                <a:solidFill>
                  <a:srgbClr val="162387"/>
                </a:solidFill>
                <a:latin typeface="Times New Roman" pitchFamily="18" charset="0"/>
              </a:rPr>
              <a:t>ДЕЯТЕЛЬНОСТЬ КОНТРОЛЬНЫХ СОВЕТОВ </a:t>
            </a:r>
          </a:p>
          <a:p>
            <a:pPr algn="ctr" eaLnBrk="0" hangingPunct="0"/>
            <a:r>
              <a:rPr lang="ru-RU" sz="2200" b="1" dirty="0" smtClean="0">
                <a:solidFill>
                  <a:srgbClr val="162387"/>
                </a:solidFill>
                <a:latin typeface="Times New Roman" pitchFamily="18" charset="0"/>
              </a:rPr>
              <a:t>ОРГАНОВ ФЕДЕРАЛЬНОГО КАЗНАЧЕЙСТВА</a:t>
            </a:r>
            <a:r>
              <a:rPr lang="ru-RU" sz="2200" b="1" dirty="0" smtClean="0">
                <a:solidFill>
                  <a:srgbClr val="162387"/>
                </a:solidFill>
                <a:latin typeface="Times New Roman" pitchFamily="18" charset="0"/>
              </a:rPr>
              <a:t> </a:t>
            </a:r>
            <a:endParaRPr lang="ru-RU" sz="2200" b="1" dirty="0">
              <a:solidFill>
                <a:srgbClr val="162387"/>
              </a:solidFill>
              <a:latin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23528" y="2852936"/>
            <a:ext cx="2160240" cy="5760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ПОЛНОМОЧИЯ</a:t>
            </a:r>
            <a:endParaRPr lang="ru-RU" sz="1800" b="1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>
            <a:off x="2483768" y="2996952"/>
            <a:ext cx="720080" cy="0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Прямоугольник 51"/>
          <p:cNvSpPr/>
          <p:nvPr/>
        </p:nvSpPr>
        <p:spPr>
          <a:xfrm>
            <a:off x="3203848" y="2852936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РАССМОТРЕНИЕ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>
            <a:off x="4716016" y="2996952"/>
            <a:ext cx="504056" cy="0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5220072" y="3140968"/>
            <a:ext cx="504056" cy="0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5220072" y="2996952"/>
            <a:ext cx="0" cy="1656184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/>
          <p:cNvSpPr/>
          <p:nvPr/>
        </p:nvSpPr>
        <p:spPr>
          <a:xfrm>
            <a:off x="5796136" y="2996952"/>
            <a:ext cx="324036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МАТЕРИАЛОВ ПО РЕЗУЛЬТАТАМ ПРОВЕРОК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2" name="Прямая соединительная линия 71"/>
          <p:cNvCxnSpPr/>
          <p:nvPr/>
        </p:nvCxnSpPr>
        <p:spPr>
          <a:xfrm>
            <a:off x="5220072" y="3573016"/>
            <a:ext cx="504056" cy="0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Прямоугольник 72"/>
          <p:cNvSpPr/>
          <p:nvPr/>
        </p:nvSpPr>
        <p:spPr>
          <a:xfrm>
            <a:off x="5796136" y="3429000"/>
            <a:ext cx="324036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ПЛАНОВ УСТРАНЕНИЯ НАРУШЕНИЙ И ОТЧЕТОВ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(при необходимости)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4" name="Прямая соединительная линия 73"/>
          <p:cNvCxnSpPr/>
          <p:nvPr/>
        </p:nvCxnSpPr>
        <p:spPr>
          <a:xfrm>
            <a:off x="5220072" y="4149080"/>
            <a:ext cx="504056" cy="0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Прямоугольник 74"/>
          <p:cNvSpPr/>
          <p:nvPr/>
        </p:nvSpPr>
        <p:spPr>
          <a:xfrm>
            <a:off x="5796136" y="4005064"/>
            <a:ext cx="324036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РЕЗУЛЬТАТОВ РАБОТЫ ПРАВООХРАНИТЕЛЬНЫХ И КОНТРОЛЬНЫХ ОРГАНОВ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6" name="Прямая соединительная линия 75"/>
          <p:cNvCxnSpPr/>
          <p:nvPr/>
        </p:nvCxnSpPr>
        <p:spPr>
          <a:xfrm>
            <a:off x="5220072" y="4653136"/>
            <a:ext cx="504056" cy="0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Прямоугольник 76"/>
          <p:cNvSpPr/>
          <p:nvPr/>
        </p:nvSpPr>
        <p:spPr>
          <a:xfrm>
            <a:off x="5796136" y="4509120"/>
            <a:ext cx="324036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МАТЕРИАЛОВ ПО ВНЕШНЕЙ ОЦЕНКЕ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1" name="Прямая соединительная линия 90"/>
          <p:cNvCxnSpPr/>
          <p:nvPr/>
        </p:nvCxnSpPr>
        <p:spPr>
          <a:xfrm>
            <a:off x="2123728" y="3429000"/>
            <a:ext cx="0" cy="1656184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Прямоугольник 91"/>
          <p:cNvSpPr/>
          <p:nvPr/>
        </p:nvSpPr>
        <p:spPr>
          <a:xfrm>
            <a:off x="1979712" y="5085184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ВЫРАБОТКА ПРЕДЛОЖЕНИЙ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3" name="Прямая соединительная линия 92"/>
          <p:cNvCxnSpPr/>
          <p:nvPr/>
        </p:nvCxnSpPr>
        <p:spPr>
          <a:xfrm>
            <a:off x="3491880" y="5229200"/>
            <a:ext cx="504056" cy="0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>
            <a:off x="3995936" y="5373216"/>
            <a:ext cx="504056" cy="0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>
            <a:off x="3995936" y="5229200"/>
            <a:ext cx="0" cy="1152128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Прямоугольник 95"/>
          <p:cNvSpPr/>
          <p:nvPr/>
        </p:nvSpPr>
        <p:spPr>
          <a:xfrm>
            <a:off x="4572000" y="5229200"/>
            <a:ext cx="324036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УСТРАНЕНИЮ И ПРЕДОТВРАЩЕНИЮ НАРУШЕНИЙ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7" name="Прямая соединительная линия 96"/>
          <p:cNvCxnSpPr/>
          <p:nvPr/>
        </p:nvCxnSpPr>
        <p:spPr>
          <a:xfrm>
            <a:off x="3995936" y="5805264"/>
            <a:ext cx="504056" cy="0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>
            <a:off x="3995936" y="6381328"/>
            <a:ext cx="504056" cy="0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Прямоугольник 99"/>
          <p:cNvSpPr/>
          <p:nvPr/>
        </p:nvSpPr>
        <p:spPr>
          <a:xfrm>
            <a:off x="4572000" y="5733256"/>
            <a:ext cx="324036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МЕРАМ ОТВЕТСТВЕННОСТИ ДОЛЖНОСТНЫХ ЛИЦ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4644008" y="6237312"/>
            <a:ext cx="324036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ИНЫЕ ПРЕДЛОЖЕНИЯ ПО ИТОГАМ РАССМОТРЕНИЯ МАТЕРИАЛОВ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323528" y="1196752"/>
            <a:ext cx="2160240" cy="5760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СОСТАВ</a:t>
            </a:r>
            <a:endParaRPr lang="ru-RU" sz="1800" b="1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4" name="Схема 103"/>
          <p:cNvGraphicFramePr/>
          <p:nvPr/>
        </p:nvGraphicFramePr>
        <p:xfrm>
          <a:off x="3491880" y="1052736"/>
          <a:ext cx="3672408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5" name="AutoShape 21"/>
          <p:cNvSpPr>
            <a:spLocks noChangeArrowheads="1"/>
          </p:cNvSpPr>
          <p:nvPr/>
        </p:nvSpPr>
        <p:spPr bwMode="auto">
          <a:xfrm>
            <a:off x="2699792" y="1268760"/>
            <a:ext cx="865188" cy="358775"/>
          </a:xfrm>
          <a:prstGeom prst="rightArrow">
            <a:avLst>
              <a:gd name="adj1" fmla="val 50000"/>
              <a:gd name="adj2" fmla="val 75221"/>
            </a:avLst>
          </a:prstGeom>
          <a:solidFill>
            <a:schemeClr val="accent6">
              <a:lumMod val="75000"/>
            </a:schemeClr>
          </a:solidFill>
          <a:ln w="9525" algn="ctr">
            <a:solidFill>
              <a:srgbClr val="EAEAEA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 sz="160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" name="Номер слайда 10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7CD31E-ABE9-4C9B-99ED-2B77253BB2CD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 txBox="1">
            <a:spLocks/>
          </p:cNvSpPr>
          <p:nvPr/>
        </p:nvSpPr>
        <p:spPr bwMode="auto">
          <a:xfrm>
            <a:off x="251520" y="0"/>
            <a:ext cx="856895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2200" b="1" dirty="0" smtClean="0">
                <a:solidFill>
                  <a:srgbClr val="162387"/>
                </a:solidFill>
                <a:latin typeface="Times New Roman" pitchFamily="18" charset="0"/>
              </a:rPr>
              <a:t>ПЕРСПЕКТИВЫ РАЗВИТИЯ КОНТРОЛЬНОЙ ДЕЯТЕЛЬНОСТИ В ОРГАНАХ ФЕДЕРАЛЬНОГО КАЗНАЧЕЙСТВА</a:t>
            </a:r>
            <a:endParaRPr lang="ru-RU" sz="2200" b="1" dirty="0">
              <a:solidFill>
                <a:srgbClr val="162387"/>
              </a:solidFill>
              <a:latin typeface="Times New Roman" pitchFamily="18" charset="0"/>
            </a:endParaRPr>
          </a:p>
        </p:txBody>
      </p:sp>
      <p:sp>
        <p:nvSpPr>
          <p:cNvPr id="33" name="Rectangle 20"/>
          <p:cNvSpPr>
            <a:spLocks noChangeArrowheads="1"/>
          </p:cNvSpPr>
          <p:nvPr/>
        </p:nvSpPr>
        <p:spPr bwMode="auto">
          <a:xfrm>
            <a:off x="274960" y="1412776"/>
            <a:ext cx="2722563" cy="1441450"/>
          </a:xfrm>
          <a:prstGeom prst="rect">
            <a:avLst/>
          </a:prstGeom>
          <a:solidFill>
            <a:srgbClr val="BCF1FC"/>
          </a:solidFill>
          <a:ln w="31750" algn="ctr">
            <a:solidFill>
              <a:srgbClr val="162387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Переход от оценки </a:t>
            </a:r>
          </a:p>
          <a:p>
            <a:pPr>
              <a:defRPr/>
            </a:pP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процессов к оценке ресурсов</a:t>
            </a:r>
          </a:p>
          <a:p>
            <a:pPr>
              <a:defRPr/>
            </a:pP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степени достижения </a:t>
            </a:r>
          </a:p>
          <a:p>
            <a:pPr>
              <a:defRPr/>
            </a:pP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результатов</a:t>
            </a:r>
          </a:p>
        </p:txBody>
      </p:sp>
      <p:sp>
        <p:nvSpPr>
          <p:cNvPr id="34" name="AutoShape 21"/>
          <p:cNvSpPr>
            <a:spLocks noChangeArrowheads="1"/>
          </p:cNvSpPr>
          <p:nvPr/>
        </p:nvSpPr>
        <p:spPr bwMode="auto">
          <a:xfrm>
            <a:off x="3061023" y="1412776"/>
            <a:ext cx="1079500" cy="358775"/>
          </a:xfrm>
          <a:prstGeom prst="rightArrow">
            <a:avLst>
              <a:gd name="adj1" fmla="val 50000"/>
              <a:gd name="adj2" fmla="val 75221"/>
            </a:avLst>
          </a:prstGeom>
          <a:solidFill>
            <a:schemeClr val="accent6">
              <a:lumMod val="75000"/>
            </a:schemeClr>
          </a:solidFill>
          <a:ln w="9525" algn="ctr">
            <a:solidFill>
              <a:srgbClr val="EAEAEA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 sz="16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Rectangle 22"/>
          <p:cNvSpPr>
            <a:spLocks noChangeArrowheads="1"/>
          </p:cNvSpPr>
          <p:nvPr/>
        </p:nvSpPr>
        <p:spPr bwMode="auto">
          <a:xfrm>
            <a:off x="4211960" y="1412776"/>
            <a:ext cx="4857750" cy="150018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solidFill>
              <a:srgbClr val="162387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>
              <a:spcBef>
                <a:spcPts val="0"/>
              </a:spcBef>
              <a:buFontTx/>
              <a:buChar char="-"/>
              <a:defRPr/>
            </a:pPr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осуществление оценки эффективности </a:t>
            </a:r>
          </a:p>
          <a:p>
            <a:pPr>
              <a:spcBef>
                <a:spcPts val="0"/>
              </a:spcBef>
              <a:defRPr/>
            </a:pPr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деятельности органов Федерального казначейства;</a:t>
            </a:r>
          </a:p>
          <a:p>
            <a:pPr>
              <a:spcBef>
                <a:spcPts val="1200"/>
              </a:spcBef>
              <a:buFontTx/>
              <a:buChar char="-"/>
              <a:defRPr/>
            </a:pPr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разработка механизмов интегральной оценки </a:t>
            </a:r>
          </a:p>
          <a:p>
            <a:pPr>
              <a:spcBef>
                <a:spcPts val="0"/>
              </a:spcBef>
              <a:defRPr/>
            </a:pPr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эффективности деятельности органов </a:t>
            </a:r>
          </a:p>
          <a:p>
            <a:pPr>
              <a:spcBef>
                <a:spcPts val="0"/>
              </a:spcBef>
              <a:defRPr/>
            </a:pPr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Федерального казначейства.</a:t>
            </a:r>
          </a:p>
          <a:p>
            <a:pPr>
              <a:defRPr/>
            </a:pPr>
            <a:endParaRPr lang="ru-RU" sz="1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AutoShape 24"/>
          <p:cNvSpPr>
            <a:spLocks noChangeArrowheads="1"/>
          </p:cNvSpPr>
          <p:nvPr/>
        </p:nvSpPr>
        <p:spPr bwMode="auto">
          <a:xfrm>
            <a:off x="3068960" y="3127276"/>
            <a:ext cx="1079500" cy="358775"/>
          </a:xfrm>
          <a:prstGeom prst="rightArrow">
            <a:avLst>
              <a:gd name="adj1" fmla="val 50000"/>
              <a:gd name="adj2" fmla="val 75221"/>
            </a:avLst>
          </a:prstGeom>
          <a:solidFill>
            <a:schemeClr val="accent6">
              <a:lumMod val="75000"/>
            </a:schemeClr>
          </a:solidFill>
          <a:ln w="9525" algn="ctr">
            <a:solidFill>
              <a:srgbClr val="EAEAEA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 sz="16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Rectangle 25"/>
          <p:cNvSpPr>
            <a:spLocks noChangeArrowheads="1"/>
          </p:cNvSpPr>
          <p:nvPr/>
        </p:nvSpPr>
        <p:spPr bwMode="auto">
          <a:xfrm>
            <a:off x="4211960" y="3127276"/>
            <a:ext cx="4779963" cy="278606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solidFill>
              <a:srgbClr val="162387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>
              <a:buFontTx/>
              <a:buChar char="-"/>
              <a:defRPr/>
            </a:pP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ереход от последующего контроля к </a:t>
            </a:r>
          </a:p>
          <a:p>
            <a:pPr>
              <a:defRPr/>
            </a:pP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предварительному;</a:t>
            </a:r>
          </a:p>
          <a:p>
            <a:pPr>
              <a:defRPr/>
            </a:pPr>
            <a:endParaRPr lang="ru-RU" sz="16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  <a:defRPr/>
            </a:pP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акцентирование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контрольной работы </a:t>
            </a:r>
            <a:endParaRPr lang="ru-RU" sz="16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наиболее </a:t>
            </a:r>
            <a:r>
              <a:rPr lang="ru-RU" sz="16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рискоемких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направлениях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деятельности;</a:t>
            </a:r>
          </a:p>
          <a:p>
            <a:pPr>
              <a:defRPr/>
            </a:pPr>
            <a:endParaRPr lang="ru-RU" sz="1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FontTx/>
              <a:buChar char="-"/>
              <a:defRPr/>
            </a:pPr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снижение издержек на осуществление </a:t>
            </a:r>
            <a:br>
              <a:rPr lang="ru-RU" sz="16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контрольно-аудиторской деятельности.</a:t>
            </a:r>
          </a:p>
        </p:txBody>
      </p:sp>
      <p:sp>
        <p:nvSpPr>
          <p:cNvPr id="38" name="Rectangle 26"/>
          <p:cNvSpPr>
            <a:spLocks noChangeArrowheads="1"/>
          </p:cNvSpPr>
          <p:nvPr/>
        </p:nvSpPr>
        <p:spPr bwMode="auto">
          <a:xfrm>
            <a:off x="274960" y="3127276"/>
            <a:ext cx="2722563" cy="1296987"/>
          </a:xfrm>
          <a:prstGeom prst="rect">
            <a:avLst/>
          </a:prstGeom>
          <a:solidFill>
            <a:srgbClr val="BCF1FC"/>
          </a:solidFill>
          <a:ln w="31750" algn="ctr">
            <a:solidFill>
              <a:srgbClr val="162387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r>
              <a:rPr lang="ru-RU" sz="1600" b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</a:t>
            </a:r>
          </a:p>
          <a:p>
            <a:pPr>
              <a:defRPr/>
            </a:pPr>
            <a:r>
              <a:rPr lang="ru-RU" sz="1600" b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эффективности </a:t>
            </a:r>
          </a:p>
          <a:p>
            <a:pPr>
              <a:defRPr/>
            </a:pPr>
            <a:r>
              <a:rPr lang="ru-RU" sz="1600" b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контрольно-</a:t>
            </a:r>
          </a:p>
          <a:p>
            <a:pPr>
              <a:defRPr/>
            </a:pPr>
            <a:r>
              <a:rPr lang="ru-RU" sz="1600" b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аудиторской </a:t>
            </a:r>
          </a:p>
          <a:p>
            <a:pPr>
              <a:defRPr/>
            </a:pPr>
            <a:r>
              <a:rPr lang="ru-RU" sz="1600" b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деятельности</a:t>
            </a:r>
          </a:p>
        </p:txBody>
      </p:sp>
      <p:sp>
        <p:nvSpPr>
          <p:cNvPr id="39" name="Номер слайда 3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7CD31E-ABE9-4C9B-99ED-2B77253BB2CD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45CA51-B043-439E-994A-5E0E109657A3}" type="slidenum">
              <a:rPr lang="ru-RU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15</a:t>
            </a:fld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058" name="Text Box 6"/>
          <p:cNvSpPr txBox="1">
            <a:spLocks noChangeArrowheads="1"/>
          </p:cNvSpPr>
          <p:nvPr/>
        </p:nvSpPr>
        <p:spPr bwMode="auto">
          <a:xfrm>
            <a:off x="0" y="908050"/>
            <a:ext cx="9144000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600" b="1" dirty="0">
              <a:solidFill>
                <a:srgbClr val="00449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600" b="1" dirty="0">
              <a:solidFill>
                <a:srgbClr val="00449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600" b="1" dirty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6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дрес</a:t>
            </a:r>
            <a:r>
              <a:rPr lang="ru-RU" sz="2600" b="1" dirty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: г</a:t>
            </a:r>
            <a:r>
              <a:rPr lang="ru-RU" sz="26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. Москва, Славянская пл., д. 4, стр. 1</a:t>
            </a:r>
            <a:endParaRPr lang="en-US" sz="2600" b="1" dirty="0" smtClean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6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6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6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елефон</a:t>
            </a:r>
            <a:r>
              <a:rPr lang="ru-RU" sz="2600" b="1" dirty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: (495) </a:t>
            </a:r>
            <a:r>
              <a:rPr lang="ru-RU" sz="26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214-72-45</a:t>
            </a:r>
            <a:endParaRPr lang="en-US" sz="2600" b="1" dirty="0" smtClean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600" b="1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6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email</a:t>
            </a:r>
            <a:r>
              <a:rPr lang="ru-RU" sz="26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nvoron@roskazna.ru</a:t>
            </a:r>
            <a:endParaRPr lang="ru-RU" sz="2600" b="1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600" b="1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059" name="TextBox 2"/>
          <p:cNvSpPr txBox="1">
            <a:spLocks noChangeArrowheads="1"/>
          </p:cNvSpPr>
          <p:nvPr/>
        </p:nvSpPr>
        <p:spPr bwMode="auto">
          <a:xfrm>
            <a:off x="899592" y="4149080"/>
            <a:ext cx="7848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 i="1" dirty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>
            <a:spLocks noChangeArrowheads="1"/>
          </p:cNvSpPr>
          <p:nvPr/>
        </p:nvSpPr>
        <p:spPr bwMode="auto">
          <a:xfrm>
            <a:off x="250825" y="1357313"/>
            <a:ext cx="8424863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just" eaLnBrk="0" hangingPunct="0">
              <a:spcBef>
                <a:spcPct val="20000"/>
              </a:spcBef>
            </a:pPr>
            <a:endParaRPr lang="ru-RU" dirty="0">
              <a:solidFill>
                <a:srgbClr val="002776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 eaLnBrk="0" hangingPunct="0">
              <a:spcBef>
                <a:spcPct val="20000"/>
              </a:spcBef>
              <a:buFont typeface="Calibri" pitchFamily="34" charset="0"/>
              <a:buAutoNum type="arabicPeriod"/>
            </a:pPr>
            <a:r>
              <a:rPr lang="ru-RU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Предпосылки к совершенствованию Стандартов внутреннего контроля и внутреннего аудита, применяемых контрольно-аудиторскими подразделениями…</a:t>
            </a:r>
            <a:endParaRPr lang="ru-RU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 eaLnBrk="0" hangingPunct="0">
              <a:spcBef>
                <a:spcPct val="20000"/>
              </a:spcBef>
              <a:buFont typeface="Calibri" pitchFamily="34" charset="0"/>
              <a:buAutoNum type="arabicPeriod"/>
            </a:pPr>
            <a:endParaRPr lang="ru-RU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 eaLnBrk="0" hangingPunct="0">
              <a:spcBef>
                <a:spcPct val="20000"/>
              </a:spcBef>
              <a:buFont typeface="Calibri" pitchFamily="34" charset="0"/>
              <a:buAutoNum type="arabicPeriod"/>
            </a:pPr>
            <a:r>
              <a:rPr lang="ru-RU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Новации в Стандартах внутреннего контроля и внутреннего аудита, применяемых контрольно-аудиторскими подразделениями…</a:t>
            </a:r>
            <a:endParaRPr lang="ru-RU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 eaLnBrk="0" hangingPunct="0">
              <a:spcBef>
                <a:spcPct val="20000"/>
              </a:spcBef>
              <a:buFont typeface="Calibri" pitchFamily="34" charset="0"/>
              <a:buAutoNum type="arabicPeriod"/>
            </a:pPr>
            <a:endParaRPr lang="ru-RU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 eaLnBrk="0" hangingPunct="0">
              <a:spcBef>
                <a:spcPct val="20000"/>
              </a:spcBef>
              <a:buFont typeface="Calibri" pitchFamily="34" charset="0"/>
              <a:buAutoNum type="arabicPeriod"/>
            </a:pPr>
            <a:r>
              <a:rPr lang="ru-RU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Перспективы дальнейшего развития контрольной деятельности, осуществляемой контрольно-аудиторскими подразделениями.</a:t>
            </a:r>
            <a:endParaRPr lang="ru-RU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 eaLnBrk="0" hangingPunct="0">
              <a:spcBef>
                <a:spcPct val="20000"/>
              </a:spcBef>
              <a:buFont typeface="Calibri" pitchFamily="34" charset="0"/>
              <a:buAutoNum type="arabicPeriod"/>
            </a:pPr>
            <a:endParaRPr lang="ru-RU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7" name="Rectangle 2"/>
          <p:cNvSpPr txBox="1">
            <a:spLocks/>
          </p:cNvSpPr>
          <p:nvPr/>
        </p:nvSpPr>
        <p:spPr bwMode="auto">
          <a:xfrm>
            <a:off x="1928813" y="285750"/>
            <a:ext cx="57594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>
                <a:solidFill>
                  <a:srgbClr val="162387"/>
                </a:solidFill>
                <a:latin typeface="Times New Roman" pitchFamily="18" charset="0"/>
              </a:rPr>
              <a:t>СТРУКТУРА ДОКЛАДА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7CD31E-ABE9-4C9B-99ED-2B77253BB2CD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 txBox="1">
            <a:spLocks/>
          </p:cNvSpPr>
          <p:nvPr/>
        </p:nvSpPr>
        <p:spPr bwMode="auto">
          <a:xfrm>
            <a:off x="467544" y="0"/>
            <a:ext cx="820891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2200" b="1" dirty="0" smtClean="0">
                <a:solidFill>
                  <a:srgbClr val="162387"/>
                </a:solidFill>
                <a:latin typeface="Times New Roman" pitchFamily="18" charset="0"/>
              </a:rPr>
              <a:t>ПРЕДПОСЫЛКИ К СОВЕРШЕНСТВОВАНИЮ СТАНДАРТОВ ВНУТРЕННЕГО КОНТРОЛЯ </a:t>
            </a:r>
          </a:p>
          <a:p>
            <a:pPr algn="ctr" eaLnBrk="0" hangingPunct="0"/>
            <a:r>
              <a:rPr lang="ru-RU" sz="2200" b="1" dirty="0" smtClean="0">
                <a:solidFill>
                  <a:srgbClr val="162387"/>
                </a:solidFill>
                <a:latin typeface="Times New Roman" pitchFamily="18" charset="0"/>
              </a:rPr>
              <a:t>И </a:t>
            </a:r>
            <a:r>
              <a:rPr lang="ru-RU" sz="2100" b="1" dirty="0" smtClean="0">
                <a:solidFill>
                  <a:srgbClr val="162387"/>
                </a:solidFill>
                <a:latin typeface="Times New Roman" pitchFamily="18" charset="0"/>
              </a:rPr>
              <a:t>ВНУТРЕННЕГО</a:t>
            </a:r>
            <a:r>
              <a:rPr lang="ru-RU" sz="2200" b="1" dirty="0" smtClean="0">
                <a:solidFill>
                  <a:srgbClr val="162387"/>
                </a:solidFill>
                <a:latin typeface="Times New Roman" pitchFamily="18" charset="0"/>
              </a:rPr>
              <a:t> АУДИТА</a:t>
            </a:r>
            <a:endParaRPr lang="ru-RU" sz="2200" b="1" dirty="0">
              <a:solidFill>
                <a:srgbClr val="162387"/>
              </a:solidFill>
              <a:latin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9552" y="1124743"/>
            <a:ext cx="2478726" cy="506539"/>
          </a:xfrm>
          <a:prstGeom prst="roundRect">
            <a:avLst/>
          </a:prstGeom>
          <a:solidFill>
            <a:srgbClr val="F8FFB3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Реализованы мероприятия</a:t>
            </a:r>
            <a:endParaRPr lang="ru-RU" sz="1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467544" y="1700808"/>
          <a:ext cx="2592288" cy="244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3347864" y="3789040"/>
            <a:ext cx="2520280" cy="525300"/>
          </a:xfrm>
          <a:prstGeom prst="roundRect">
            <a:avLst/>
          </a:prstGeom>
          <a:solidFill>
            <a:srgbClr val="F8FFB3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Воздействие и изменение внешней среды</a:t>
            </a:r>
            <a:endParaRPr lang="ru-RU" sz="1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Схема 14"/>
          <p:cNvGraphicFramePr/>
          <p:nvPr/>
        </p:nvGraphicFramePr>
        <p:xfrm>
          <a:off x="3347864" y="4437112"/>
          <a:ext cx="2520280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6" name="Picture 43" descr="Люди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995936" y="1916832"/>
            <a:ext cx="166211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Стрелка вниз 16"/>
          <p:cNvSpPr/>
          <p:nvPr/>
        </p:nvSpPr>
        <p:spPr>
          <a:xfrm rot="18493701">
            <a:off x="3510089" y="1411554"/>
            <a:ext cx="497890" cy="654634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 rot="10800000">
            <a:off x="4427984" y="3140968"/>
            <a:ext cx="504056" cy="576064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8372" name="Picture 4" descr="\\F0752-1\exch2\Отдел 6.3\Презентации\Картинки для слайдов\документ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300192" y="1844824"/>
            <a:ext cx="2664296" cy="2664296"/>
          </a:xfrm>
          <a:prstGeom prst="rect">
            <a:avLst/>
          </a:prstGeom>
          <a:noFill/>
        </p:spPr>
      </p:pic>
      <p:sp>
        <p:nvSpPr>
          <p:cNvPr id="19" name="Штриховая стрелка вправо 18"/>
          <p:cNvSpPr/>
          <p:nvPr/>
        </p:nvSpPr>
        <p:spPr>
          <a:xfrm>
            <a:off x="5940152" y="2420888"/>
            <a:ext cx="1080120" cy="360040"/>
          </a:xfrm>
          <a:prstGeom prst="striped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 Box 45"/>
          <p:cNvSpPr txBox="1">
            <a:spLocks noChangeArrowheads="1"/>
          </p:cNvSpPr>
          <p:nvPr/>
        </p:nvSpPr>
        <p:spPr bwMode="auto">
          <a:xfrm>
            <a:off x="5907261" y="4365104"/>
            <a:ext cx="2985219" cy="648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18000" tIns="46800" rIns="18000" bIns="46800">
            <a:spAutoFit/>
          </a:bodyPr>
          <a:lstStyle/>
          <a:p>
            <a:pPr indent="363538" algn="ctr"/>
            <a:r>
              <a:rPr lang="ru-RU" sz="1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НОВАЯ РЕДАКЦИЯ        СТАНДАРТОВ</a:t>
            </a:r>
            <a:endParaRPr lang="ru-RU" sz="1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7CD31E-ABE9-4C9B-99ED-2B77253BB2CD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\\F0752-1\exch2\Отдел 6.3\Презентации\Картинки для слайдов\Заседани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5" y="1196752"/>
            <a:ext cx="1296144" cy="948398"/>
          </a:xfrm>
          <a:prstGeom prst="rect">
            <a:avLst/>
          </a:prstGeom>
          <a:noFill/>
        </p:spPr>
      </p:pic>
      <p:sp>
        <p:nvSpPr>
          <p:cNvPr id="16387" name="Rectangle 2"/>
          <p:cNvSpPr txBox="1">
            <a:spLocks/>
          </p:cNvSpPr>
          <p:nvPr/>
        </p:nvSpPr>
        <p:spPr bwMode="auto">
          <a:xfrm>
            <a:off x="1115616" y="285750"/>
            <a:ext cx="6984776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b="1" dirty="0" smtClean="0">
                <a:solidFill>
                  <a:srgbClr val="162387"/>
                </a:solidFill>
                <a:latin typeface="Times New Roman" pitchFamily="18" charset="0"/>
              </a:rPr>
              <a:t>ВОЗМОЖНОСТИ ДЛЯ ОЗНАКОМЛЕНИЯ </a:t>
            </a:r>
            <a:endParaRPr lang="ru-RU" b="1" dirty="0">
              <a:solidFill>
                <a:srgbClr val="162387"/>
              </a:solidFill>
              <a:latin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1628800"/>
            <a:ext cx="35283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2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ВИДЕОКОНФЕРЕНЦИЯ</a:t>
            </a:r>
            <a:endParaRPr lang="ru-RU" sz="2200" b="1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 descr="\\F0752-1\exch2\Отдел 6.3\Презентации\Картинки для слайдов\докумен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1340768"/>
            <a:ext cx="2664296" cy="2664296"/>
          </a:xfrm>
          <a:prstGeom prst="rect">
            <a:avLst/>
          </a:prstGeom>
          <a:noFill/>
        </p:spPr>
      </p:pic>
      <p:pic>
        <p:nvPicPr>
          <p:cNvPr id="69635" name="Picture 3" descr="E:\Cards\LD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2492896"/>
            <a:ext cx="2376264" cy="158417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187624" y="3645024"/>
            <a:ext cx="35283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2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АСД </a:t>
            </a:r>
            <a:r>
              <a:rPr lang="en-US" sz="2200" b="1" dirty="0" err="1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LanDocs</a:t>
            </a:r>
            <a:endParaRPr lang="ru-RU" sz="2200" b="1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9636" name="Picture 4" descr="E:\Cards\ФК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4509120"/>
            <a:ext cx="1229417" cy="936104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187624" y="5085184"/>
            <a:ext cx="35283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www.roskazna.ru</a:t>
            </a:r>
            <a:endParaRPr lang="en-US" sz="1800" b="1" dirty="0" smtClean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3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Методический кабинет. Контроль и аудит</a:t>
            </a:r>
            <a:endParaRPr lang="ru-RU" sz="1300" b="1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Box 45"/>
          <p:cNvSpPr txBox="1">
            <a:spLocks noChangeArrowheads="1"/>
          </p:cNvSpPr>
          <p:nvPr/>
        </p:nvSpPr>
        <p:spPr bwMode="auto">
          <a:xfrm>
            <a:off x="5724128" y="3933056"/>
            <a:ext cx="3236739" cy="12025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18000" tIns="46800" rIns="18000" bIns="46800">
            <a:spAutoFit/>
          </a:bodyPr>
          <a:lstStyle/>
          <a:p>
            <a:pPr indent="363538" algn="ctr"/>
            <a:r>
              <a:rPr lang="ru-RU" sz="1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ПРИКАЗ </a:t>
            </a:r>
          </a:p>
          <a:p>
            <a:pPr indent="363538" algn="ctr"/>
            <a:r>
              <a:rPr lang="ru-RU" sz="1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ФЕДЕРАЛЬНОГО КАЗНАЧЕЙСТВА </a:t>
            </a:r>
          </a:p>
          <a:p>
            <a:pPr indent="363538" algn="ctr"/>
            <a:r>
              <a:rPr lang="ru-RU" sz="1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ОТ 14.11.2013 № 259</a:t>
            </a:r>
            <a:endParaRPr lang="ru-RU" sz="1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AutoShape 24"/>
          <p:cNvSpPr>
            <a:spLocks noChangeArrowheads="1"/>
          </p:cNvSpPr>
          <p:nvPr/>
        </p:nvSpPr>
        <p:spPr bwMode="auto">
          <a:xfrm flipH="1">
            <a:off x="4788024" y="3717032"/>
            <a:ext cx="1152128" cy="358775"/>
          </a:xfrm>
          <a:prstGeom prst="rightArrow">
            <a:avLst>
              <a:gd name="adj1" fmla="val 50000"/>
              <a:gd name="adj2" fmla="val 75221"/>
            </a:avLst>
          </a:prstGeom>
          <a:solidFill>
            <a:schemeClr val="accent6">
              <a:lumMod val="75000"/>
            </a:schemeClr>
          </a:solidFill>
          <a:ln w="9525" algn="ctr">
            <a:solidFill>
              <a:srgbClr val="EAEAEA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 sz="160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AutoShape 24"/>
          <p:cNvSpPr>
            <a:spLocks noChangeArrowheads="1"/>
          </p:cNvSpPr>
          <p:nvPr/>
        </p:nvSpPr>
        <p:spPr bwMode="auto">
          <a:xfrm flipH="1">
            <a:off x="4788024" y="5229200"/>
            <a:ext cx="1152128" cy="358775"/>
          </a:xfrm>
          <a:prstGeom prst="rightArrow">
            <a:avLst>
              <a:gd name="adj1" fmla="val 50000"/>
              <a:gd name="adj2" fmla="val 75221"/>
            </a:avLst>
          </a:prstGeom>
          <a:solidFill>
            <a:schemeClr val="accent6">
              <a:lumMod val="75000"/>
            </a:schemeClr>
          </a:solidFill>
          <a:ln w="9525" algn="ctr">
            <a:solidFill>
              <a:srgbClr val="EAEAEA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 sz="160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AutoShape 24"/>
          <p:cNvSpPr>
            <a:spLocks noChangeArrowheads="1"/>
          </p:cNvSpPr>
          <p:nvPr/>
        </p:nvSpPr>
        <p:spPr bwMode="auto">
          <a:xfrm flipH="1">
            <a:off x="4788024" y="1844824"/>
            <a:ext cx="1152128" cy="358775"/>
          </a:xfrm>
          <a:prstGeom prst="rightArrow">
            <a:avLst>
              <a:gd name="adj1" fmla="val 50000"/>
              <a:gd name="adj2" fmla="val 75221"/>
            </a:avLst>
          </a:prstGeom>
          <a:solidFill>
            <a:schemeClr val="accent6">
              <a:lumMod val="75000"/>
            </a:schemeClr>
          </a:solidFill>
          <a:ln w="9525" algn="ctr">
            <a:solidFill>
              <a:srgbClr val="EAEAEA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 sz="160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7CD31E-ABE9-4C9B-99ED-2B77253BB2CD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1" descr="\\F0752-1\exch2\Отдел 6.3\Презентации\Картинки для слайдов\этап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229200"/>
            <a:ext cx="1720585" cy="1290439"/>
          </a:xfrm>
          <a:prstGeom prst="rect">
            <a:avLst/>
          </a:prstGeom>
          <a:noFill/>
        </p:spPr>
      </p:pic>
      <p:sp>
        <p:nvSpPr>
          <p:cNvPr id="16387" name="Rectangle 2"/>
          <p:cNvSpPr txBox="1">
            <a:spLocks/>
          </p:cNvSpPr>
          <p:nvPr/>
        </p:nvSpPr>
        <p:spPr bwMode="auto">
          <a:xfrm>
            <a:off x="1115616" y="116632"/>
            <a:ext cx="6984776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b="1" dirty="0" smtClean="0">
                <a:solidFill>
                  <a:srgbClr val="162387"/>
                </a:solidFill>
                <a:latin typeface="Times New Roman" pitchFamily="18" charset="0"/>
              </a:rPr>
              <a:t>ОСНОВНЫЕ НАПРАВЛЕНИЯ СОВЕРШЕНСТВОВАНИЯ СТАНДАРТОВ</a:t>
            </a:r>
            <a:endParaRPr lang="ru-RU" b="1" dirty="0">
              <a:solidFill>
                <a:srgbClr val="162387"/>
              </a:solidFill>
              <a:latin typeface="Times New Roman" pitchFamily="18" charset="0"/>
            </a:endParaRPr>
          </a:p>
        </p:txBody>
      </p:sp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251520" y="620688"/>
            <a:ext cx="8424863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just" eaLnBrk="0" hangingPunct="0">
              <a:spcBef>
                <a:spcPct val="20000"/>
              </a:spcBef>
            </a:pPr>
            <a:endParaRPr lang="ru-RU" dirty="0">
              <a:solidFill>
                <a:srgbClr val="002776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 eaLnBrk="0" hangingPunct="0">
              <a:spcBef>
                <a:spcPts val="1800"/>
              </a:spcBef>
              <a:buFont typeface="Calibri" pitchFamily="34" charset="0"/>
              <a:buAutoNum type="arabicPeriod"/>
            </a:pPr>
            <a:r>
              <a:rPr lang="ru-RU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Доработка понятийного аппарата.</a:t>
            </a:r>
          </a:p>
          <a:p>
            <a:pPr marL="457200" indent="-457200" algn="just" eaLnBrk="0" hangingPunct="0">
              <a:spcBef>
                <a:spcPts val="1800"/>
              </a:spcBef>
              <a:buFont typeface="Calibri" pitchFamily="34" charset="0"/>
              <a:buAutoNum type="arabicPeriod"/>
            </a:pPr>
            <a:r>
              <a:rPr lang="ru-RU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Регламентация осуществления ранее не регламентированных видов проверок – камеральных, двухэтапных (комбинированных).</a:t>
            </a:r>
          </a:p>
          <a:p>
            <a:pPr marL="457200" indent="-457200" algn="just" eaLnBrk="0" hangingPunct="0">
              <a:spcBef>
                <a:spcPts val="1800"/>
              </a:spcBef>
              <a:buFont typeface="Calibri" pitchFamily="34" charset="0"/>
              <a:buAutoNum type="arabicPeriod"/>
            </a:pPr>
            <a:r>
              <a:rPr lang="ru-RU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Формализация проверок, осуществляемых единственным работником, без формирования группы проверки.</a:t>
            </a:r>
          </a:p>
          <a:p>
            <a:pPr marL="457200" indent="-457200" algn="just" eaLnBrk="0" hangingPunct="0">
              <a:spcBef>
                <a:spcPts val="1800"/>
              </a:spcBef>
              <a:buFont typeface="Calibri" pitchFamily="34" charset="0"/>
              <a:buAutoNum type="arabicPeriod"/>
            </a:pPr>
            <a:r>
              <a:rPr lang="ru-RU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Разграничение контрольной деятельности </a:t>
            </a:r>
            <a:r>
              <a:rPr lang="ru-RU" dirty="0" err="1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ОВКиА</a:t>
            </a:r>
            <a:r>
              <a:rPr lang="ru-RU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 ТОФК и УВК(А)</a:t>
            </a:r>
            <a:r>
              <a:rPr lang="ru-RU" dirty="0" err="1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иОЭД</a:t>
            </a:r>
            <a:r>
              <a:rPr lang="ru-RU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algn="just" eaLnBrk="0" hangingPunct="0">
              <a:spcBef>
                <a:spcPts val="1800"/>
              </a:spcBef>
              <a:buFont typeface="Calibri" pitchFamily="34" charset="0"/>
              <a:buAutoNum type="arabicPeriod"/>
            </a:pPr>
            <a:r>
              <a:rPr lang="ru-RU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Регламентация деятельности контрольных советов органов Федерального казначейства.</a:t>
            </a:r>
            <a:endParaRPr lang="ru-RU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7CD31E-ABE9-4C9B-99ED-2B77253BB2CD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E:\Cards\Аудито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2348880"/>
            <a:ext cx="661987" cy="714374"/>
          </a:xfrm>
          <a:prstGeom prst="rect">
            <a:avLst/>
          </a:prstGeom>
          <a:noFill/>
        </p:spPr>
      </p:pic>
      <p:pic>
        <p:nvPicPr>
          <p:cNvPr id="70659" name="Picture 3" descr="E:\Cards\Пла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3" y="3789040"/>
            <a:ext cx="2085975" cy="1428750"/>
          </a:xfrm>
          <a:prstGeom prst="rect">
            <a:avLst/>
          </a:prstGeom>
          <a:noFill/>
        </p:spPr>
      </p:pic>
      <p:sp>
        <p:nvSpPr>
          <p:cNvPr id="16387" name="Rectangle 2"/>
          <p:cNvSpPr txBox="1">
            <a:spLocks/>
          </p:cNvSpPr>
          <p:nvPr/>
        </p:nvSpPr>
        <p:spPr bwMode="auto">
          <a:xfrm>
            <a:off x="1115616" y="188640"/>
            <a:ext cx="6984776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b="1" dirty="0" smtClean="0">
                <a:solidFill>
                  <a:srgbClr val="162387"/>
                </a:solidFill>
                <a:latin typeface="Times New Roman" pitchFamily="18" charset="0"/>
              </a:rPr>
              <a:t>СОВЕРШЕНСТВОВАНИЕ </a:t>
            </a:r>
          </a:p>
          <a:p>
            <a:pPr algn="ctr" eaLnBrk="0" hangingPunct="0"/>
            <a:r>
              <a:rPr lang="ru-RU" b="1" dirty="0" smtClean="0">
                <a:solidFill>
                  <a:srgbClr val="162387"/>
                </a:solidFill>
                <a:latin typeface="Times New Roman" pitchFamily="18" charset="0"/>
              </a:rPr>
              <a:t>ПОНЯТИЙНОГО АППАРАТА</a:t>
            </a:r>
            <a:endParaRPr lang="ru-RU" b="1" dirty="0">
              <a:solidFill>
                <a:srgbClr val="162387"/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196752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2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ВИДЫ ПРОВЕРКИ</a:t>
            </a:r>
            <a:endParaRPr lang="ru-RU" sz="2200" b="1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579167" y="1339627"/>
            <a:ext cx="1428750" cy="1588"/>
          </a:xfrm>
          <a:prstGeom prst="straightConnector1">
            <a:avLst/>
          </a:prstGeom>
          <a:ln w="28575">
            <a:solidFill>
              <a:srgbClr val="16238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579167" y="1339627"/>
            <a:ext cx="1128737" cy="1141"/>
          </a:xfrm>
          <a:prstGeom prst="line">
            <a:avLst/>
          </a:prstGeom>
          <a:ln w="3492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3394645" y="1876203"/>
            <a:ext cx="1069975" cy="0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929633" y="1482502"/>
            <a:ext cx="785812" cy="1588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929633" y="2411190"/>
            <a:ext cx="785812" cy="1587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929633" y="1768252"/>
            <a:ext cx="785812" cy="1588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4715445" y="1196752"/>
            <a:ext cx="2808883" cy="357188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ВЫЕЗДНАЯ</a:t>
            </a:r>
            <a:endParaRPr lang="ru-RU" sz="14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15445" y="1625377"/>
            <a:ext cx="2808883" cy="357188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КАМЕРАЛЬНАЯ</a:t>
            </a:r>
            <a:endParaRPr lang="ru-RU" sz="13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15445" y="2054002"/>
            <a:ext cx="2808883" cy="500063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КОМБИНИРОВАННАЯ (ДВУХЭТАПНАЯ)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51519" y="3861048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ВНЕПЛАНОВЫЕ ПРОВЕРКИ</a:t>
            </a:r>
            <a:endParaRPr lang="ru-RU" sz="2000" b="1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347864" y="3861048"/>
            <a:ext cx="1656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ПОРУЧЕНИЕ РУКОВОДИТЕЛЯ</a:t>
            </a:r>
            <a:endParaRPr lang="ru-RU" sz="14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Прямая соединительная линия 20"/>
          <p:cNvCxnSpPr>
            <a:endCxn id="19" idx="1"/>
          </p:cNvCxnSpPr>
          <p:nvPr/>
        </p:nvCxnSpPr>
        <p:spPr>
          <a:xfrm>
            <a:off x="2555775" y="4077072"/>
            <a:ext cx="792089" cy="0"/>
          </a:xfrm>
          <a:prstGeom prst="line">
            <a:avLst/>
          </a:prstGeom>
          <a:ln w="3492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5868143" y="4941168"/>
            <a:ext cx="2160240" cy="2880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" name="Picture 3" descr="E:\Cards\Пла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1" y="5373216"/>
            <a:ext cx="1368152" cy="937090"/>
          </a:xfrm>
          <a:prstGeom prst="rect">
            <a:avLst/>
          </a:prstGeom>
          <a:noFill/>
        </p:spPr>
      </p:pic>
      <p:sp>
        <p:nvSpPr>
          <p:cNvPr id="30" name="Прямоугольник 29"/>
          <p:cNvSpPr/>
          <p:nvPr/>
        </p:nvSpPr>
        <p:spPr>
          <a:xfrm>
            <a:off x="6444208" y="6093296"/>
            <a:ext cx="216024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ИЗМЕНЕНИЯ В ГРАФИК</a:t>
            </a:r>
            <a:endParaRPr lang="ru-RU" sz="1800" b="1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5004047" y="4077072"/>
            <a:ext cx="785812" cy="1588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Умножение 30"/>
          <p:cNvSpPr/>
          <p:nvPr/>
        </p:nvSpPr>
        <p:spPr>
          <a:xfrm>
            <a:off x="5076055" y="3645024"/>
            <a:ext cx="720080" cy="792088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3923927" y="4293096"/>
            <a:ext cx="0" cy="1728194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3923927" y="6021288"/>
            <a:ext cx="2664296" cy="0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683568" y="1844824"/>
            <a:ext cx="0" cy="1008112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683568" y="2852936"/>
            <a:ext cx="2592288" cy="0"/>
          </a:xfrm>
          <a:prstGeom prst="line">
            <a:avLst/>
          </a:prstGeom>
          <a:ln w="3492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3275856" y="2780928"/>
            <a:ext cx="280888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ПРОВЕДЕНИЕ ПРОВЕРКИ БЕЗ ФОРМИРОВАНИЯ ГРУППЫ ПРОВЕРКИ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7884368" y="1916832"/>
            <a:ext cx="0" cy="1008112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7524328" y="1916832"/>
            <a:ext cx="360040" cy="0"/>
          </a:xfrm>
          <a:prstGeom prst="line">
            <a:avLst/>
          </a:prstGeom>
          <a:ln w="3492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7524328" y="2276872"/>
            <a:ext cx="360040" cy="0"/>
          </a:xfrm>
          <a:prstGeom prst="line">
            <a:avLst/>
          </a:prstGeom>
          <a:ln w="3492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Прямоугольник 43"/>
          <p:cNvSpPr/>
          <p:nvPr/>
        </p:nvSpPr>
        <p:spPr>
          <a:xfrm>
            <a:off x="6660232" y="2924944"/>
            <a:ext cx="19797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ТЕХНОЛОГИЧЕСКИЕ ОПРЕДЕЛЕНИЯ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Номер слайда 4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7CD31E-ABE9-4C9B-99ED-2B77253BB2CD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1" descr="\\F0752-1\exch2\Отдел 6.3\Презентации\Картинки для слайдов\календар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4293096"/>
            <a:ext cx="1990725" cy="1428750"/>
          </a:xfrm>
          <a:prstGeom prst="rect">
            <a:avLst/>
          </a:prstGeom>
          <a:noFill/>
        </p:spPr>
      </p:pic>
      <p:pic>
        <p:nvPicPr>
          <p:cNvPr id="48" name="Picture 3" descr="E:\Cards\Пла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1412776"/>
            <a:ext cx="2085975" cy="1428750"/>
          </a:xfrm>
          <a:prstGeom prst="rect">
            <a:avLst/>
          </a:prstGeom>
          <a:noFill/>
        </p:spPr>
      </p:pic>
      <p:sp>
        <p:nvSpPr>
          <p:cNvPr id="16387" name="Rectangle 2"/>
          <p:cNvSpPr txBox="1">
            <a:spLocks/>
          </p:cNvSpPr>
          <p:nvPr/>
        </p:nvSpPr>
        <p:spPr bwMode="auto">
          <a:xfrm>
            <a:off x="1115616" y="116632"/>
            <a:ext cx="6984776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b="1" dirty="0" smtClean="0">
                <a:solidFill>
                  <a:srgbClr val="162387"/>
                </a:solidFill>
                <a:latin typeface="Times New Roman" pitchFamily="18" charset="0"/>
              </a:rPr>
              <a:t>ПЛАНИРОВАНИЕ </a:t>
            </a:r>
          </a:p>
          <a:p>
            <a:pPr algn="ctr" eaLnBrk="0" hangingPunct="0"/>
            <a:r>
              <a:rPr lang="ru-RU" b="1" dirty="0" smtClean="0">
                <a:solidFill>
                  <a:srgbClr val="162387"/>
                </a:solidFill>
                <a:latin typeface="Times New Roman" pitchFamily="18" charset="0"/>
              </a:rPr>
              <a:t>КОНТРОЛЬНОЙ ДЕЯТЕЛЬНОСТИ</a:t>
            </a:r>
            <a:endParaRPr lang="ru-RU" b="1" dirty="0">
              <a:solidFill>
                <a:srgbClr val="162387"/>
              </a:solidFill>
              <a:latin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1268760"/>
            <a:ext cx="2304256" cy="6480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НОВЫЕ ВОЗМОЖНОСТИ</a:t>
            </a:r>
            <a:endParaRPr lang="ru-RU" sz="1800" b="1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987824" y="1340768"/>
            <a:ext cx="3024336" cy="429196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4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 ПЛАНА КОНТРОЛЬНОЙ ДЕЯТЕЛЬНОСТИ В 1 ОРГАНЕ </a:t>
            </a:r>
            <a:r>
              <a:rPr lang="ru-RU" sz="14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ФК</a:t>
            </a:r>
            <a:endParaRPr lang="ru-RU" sz="14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716016" y="2060848"/>
            <a:ext cx="3024336" cy="429196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ПЛАН ДЛЯ ТЕРРИТОРИАЛЬНО ОБОСОБЛЕННЫХ ПОДРАЗДЕЛЕНИЙ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716016" y="2636912"/>
            <a:ext cx="3024336" cy="429196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ПЛАН ДЛЯ ТЕРРИТОРИАЛЬНО НЕОБОСОБЛЕННЫХ ПОДРАЗДЕЛЕНИЙ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6" name="Прямая со стрелкой 35"/>
          <p:cNvCxnSpPr>
            <a:endCxn id="26" idx="1"/>
          </p:cNvCxnSpPr>
          <p:nvPr/>
        </p:nvCxnSpPr>
        <p:spPr>
          <a:xfrm flipV="1">
            <a:off x="2555776" y="1555366"/>
            <a:ext cx="432048" cy="1426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3388940" y="2307804"/>
            <a:ext cx="1069975" cy="0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3923928" y="2276872"/>
            <a:ext cx="792088" cy="0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3923928" y="2852936"/>
            <a:ext cx="792088" cy="0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8388424" y="1340768"/>
            <a:ext cx="504056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>
              <a:defRPr/>
            </a:pPr>
            <a:r>
              <a:rPr lang="ru-RU" sz="14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 smtClean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>
              <a:defRPr/>
            </a:pPr>
            <a:r>
              <a:rPr lang="ru-RU" sz="14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algn="ctr">
              <a:defRPr/>
            </a:pPr>
            <a:r>
              <a:rPr lang="ru-RU" sz="14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>
              <a:defRPr/>
            </a:pPr>
            <a:r>
              <a:rPr lang="ru-RU" sz="14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Ф</a:t>
            </a:r>
          </a:p>
          <a:p>
            <a:pPr algn="ctr">
              <a:defRPr/>
            </a:pPr>
            <a:r>
              <a:rPr lang="ru-RU" sz="14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>
              <a:defRPr/>
            </a:pPr>
            <a:r>
              <a:rPr lang="ru-RU" sz="14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algn="ctr">
              <a:defRPr/>
            </a:pPr>
            <a:r>
              <a:rPr lang="ru-RU" sz="14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14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3" name="Прямая со стрелкой 42"/>
          <p:cNvCxnSpPr/>
          <p:nvPr/>
        </p:nvCxnSpPr>
        <p:spPr>
          <a:xfrm>
            <a:off x="6012160" y="1556792"/>
            <a:ext cx="2376264" cy="0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7740352" y="2276872"/>
            <a:ext cx="648072" cy="0"/>
          </a:xfrm>
          <a:prstGeom prst="straightConnector1">
            <a:avLst/>
          </a:prstGeom>
          <a:ln w="28575">
            <a:solidFill>
              <a:srgbClr val="162387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7740352" y="2852936"/>
            <a:ext cx="648072" cy="0"/>
          </a:xfrm>
          <a:prstGeom prst="straightConnector1">
            <a:avLst/>
          </a:prstGeom>
          <a:ln w="28575">
            <a:solidFill>
              <a:srgbClr val="162387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/>
        </p:nvSpPr>
        <p:spPr>
          <a:xfrm>
            <a:off x="251520" y="5376068"/>
            <a:ext cx="2304256" cy="6480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НОВАЯ  ПЕРИОДИЧНОСТЬ</a:t>
            </a:r>
            <a:endParaRPr lang="ru-RU" sz="1700" b="1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251520" y="3789040"/>
            <a:ext cx="2304256" cy="6480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НОВЫЕ СРОКИ</a:t>
            </a:r>
            <a:endParaRPr lang="ru-RU" sz="1700" b="1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1" name="Прямая со стрелкой 50"/>
          <p:cNvCxnSpPr/>
          <p:nvPr/>
        </p:nvCxnSpPr>
        <p:spPr>
          <a:xfrm flipH="1">
            <a:off x="1403648" y="3356992"/>
            <a:ext cx="6984776" cy="0"/>
          </a:xfrm>
          <a:prstGeom prst="straightConnector1">
            <a:avLst/>
          </a:prstGeom>
          <a:ln w="28575">
            <a:solidFill>
              <a:srgbClr val="16238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>
            <a:endCxn id="50" idx="0"/>
          </p:cNvCxnSpPr>
          <p:nvPr/>
        </p:nvCxnSpPr>
        <p:spPr>
          <a:xfrm>
            <a:off x="1403648" y="3356992"/>
            <a:ext cx="0" cy="432048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>
            <a:stCxn id="50" idx="3"/>
          </p:cNvCxnSpPr>
          <p:nvPr/>
        </p:nvCxnSpPr>
        <p:spPr>
          <a:xfrm>
            <a:off x="2555776" y="4113076"/>
            <a:ext cx="1080120" cy="0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Прямоугольник 58"/>
          <p:cNvSpPr/>
          <p:nvPr/>
        </p:nvSpPr>
        <p:spPr>
          <a:xfrm>
            <a:off x="4716016" y="3645024"/>
            <a:ext cx="1368152" cy="429196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ЦАФК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4716016" y="4293096"/>
            <a:ext cx="1368152" cy="429196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ТОФК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>
            <a:off x="3635896" y="3861048"/>
            <a:ext cx="0" cy="648072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>
            <a:endCxn id="59" idx="1"/>
          </p:cNvCxnSpPr>
          <p:nvPr/>
        </p:nvCxnSpPr>
        <p:spPr>
          <a:xfrm flipV="1">
            <a:off x="3635896" y="3859622"/>
            <a:ext cx="1080120" cy="1426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>
            <a:endCxn id="60" idx="1"/>
          </p:cNvCxnSpPr>
          <p:nvPr/>
        </p:nvCxnSpPr>
        <p:spPr>
          <a:xfrm flipV="1">
            <a:off x="3635896" y="4507694"/>
            <a:ext cx="1080120" cy="1426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Прямоугольник 80"/>
          <p:cNvSpPr/>
          <p:nvPr/>
        </p:nvSpPr>
        <p:spPr>
          <a:xfrm>
            <a:off x="6660232" y="3717032"/>
            <a:ext cx="1296144" cy="2880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45 дней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6660232" y="4365104"/>
            <a:ext cx="1296144" cy="2880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30 дней</a:t>
            </a:r>
            <a:endParaRPr lang="ru-RU" sz="1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3" name="Прямая со стрелкой 82"/>
          <p:cNvCxnSpPr/>
          <p:nvPr/>
        </p:nvCxnSpPr>
        <p:spPr>
          <a:xfrm>
            <a:off x="6084168" y="3861048"/>
            <a:ext cx="648072" cy="0"/>
          </a:xfrm>
          <a:prstGeom prst="straightConnector1">
            <a:avLst/>
          </a:prstGeom>
          <a:ln w="28575">
            <a:solidFill>
              <a:srgbClr val="162387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/>
          <p:nvPr/>
        </p:nvCxnSpPr>
        <p:spPr>
          <a:xfrm>
            <a:off x="6084168" y="4509120"/>
            <a:ext cx="648072" cy="0"/>
          </a:xfrm>
          <a:prstGeom prst="straightConnector1">
            <a:avLst/>
          </a:prstGeom>
          <a:ln w="28575">
            <a:solidFill>
              <a:srgbClr val="162387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>
            <a:off x="2555776" y="5592092"/>
            <a:ext cx="2160240" cy="0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>
            <a:off x="4716016" y="5305486"/>
            <a:ext cx="0" cy="648072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 стрелкой 87"/>
          <p:cNvCxnSpPr/>
          <p:nvPr/>
        </p:nvCxnSpPr>
        <p:spPr>
          <a:xfrm flipV="1">
            <a:off x="4716016" y="5304060"/>
            <a:ext cx="1080120" cy="1426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 стрелкой 88"/>
          <p:cNvCxnSpPr/>
          <p:nvPr/>
        </p:nvCxnSpPr>
        <p:spPr>
          <a:xfrm flipV="1">
            <a:off x="4716016" y="5952132"/>
            <a:ext cx="1080120" cy="1426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Прямоугольник 89"/>
          <p:cNvSpPr/>
          <p:nvPr/>
        </p:nvSpPr>
        <p:spPr>
          <a:xfrm>
            <a:off x="5796136" y="5088036"/>
            <a:ext cx="1512168" cy="429196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ЦАФК в ТОФК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5796136" y="5736108"/>
            <a:ext cx="1512168" cy="429196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В СТРУКТУРНЫХ ПОДРАЗДЕЛЕНИЯХ </a:t>
            </a:r>
            <a:endParaRPr lang="ru-RU" sz="10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7847856" y="5160044"/>
            <a:ext cx="1296144" cy="2880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раз </a:t>
            </a:r>
          </a:p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3-4 года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7847856" y="5736108"/>
            <a:ext cx="129614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раз </a:t>
            </a:r>
          </a:p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1-2 года</a:t>
            </a:r>
            <a:endParaRPr lang="ru-RU" sz="1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4" name="Прямая со стрелкой 93"/>
          <p:cNvCxnSpPr/>
          <p:nvPr/>
        </p:nvCxnSpPr>
        <p:spPr>
          <a:xfrm>
            <a:off x="7308304" y="5304060"/>
            <a:ext cx="648072" cy="0"/>
          </a:xfrm>
          <a:prstGeom prst="straightConnector1">
            <a:avLst/>
          </a:prstGeom>
          <a:ln w="28575">
            <a:solidFill>
              <a:srgbClr val="162387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 стрелкой 94"/>
          <p:cNvCxnSpPr/>
          <p:nvPr/>
        </p:nvCxnSpPr>
        <p:spPr>
          <a:xfrm>
            <a:off x="7308304" y="5952132"/>
            <a:ext cx="648072" cy="0"/>
          </a:xfrm>
          <a:prstGeom prst="straightConnector1">
            <a:avLst/>
          </a:prstGeom>
          <a:ln w="28575">
            <a:solidFill>
              <a:srgbClr val="162387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Номер слайда 9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7CD31E-ABE9-4C9B-99ED-2B77253BB2CD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 txBox="1">
            <a:spLocks/>
          </p:cNvSpPr>
          <p:nvPr/>
        </p:nvSpPr>
        <p:spPr bwMode="auto">
          <a:xfrm>
            <a:off x="1115616" y="116632"/>
            <a:ext cx="6984776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b="1" dirty="0" smtClean="0">
                <a:solidFill>
                  <a:srgbClr val="162387"/>
                </a:solidFill>
                <a:latin typeface="Times New Roman" pitchFamily="18" charset="0"/>
              </a:rPr>
              <a:t>НАЗНАЧЕНИЕ ПРОВЕРКИ.</a:t>
            </a:r>
          </a:p>
          <a:p>
            <a:pPr algn="ctr" eaLnBrk="0" hangingPunct="0"/>
            <a:r>
              <a:rPr lang="ru-RU" b="1" dirty="0" smtClean="0">
                <a:solidFill>
                  <a:srgbClr val="162387"/>
                </a:solidFill>
                <a:latin typeface="Times New Roman" pitchFamily="18" charset="0"/>
              </a:rPr>
              <a:t>ОБЩИЕ ИЗМЕНЕНИЯ</a:t>
            </a:r>
            <a:endParaRPr lang="ru-RU" b="1" dirty="0">
              <a:solidFill>
                <a:srgbClr val="162387"/>
              </a:solidFill>
              <a:latin typeface="Times New Roman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51520" y="1412776"/>
            <a:ext cx="2304256" cy="6480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ПРИКАЗ </a:t>
            </a:r>
          </a:p>
          <a:p>
            <a:pPr algn="ctr">
              <a:defRPr/>
            </a:pPr>
            <a:r>
              <a:rPr lang="ru-RU" sz="18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О ПРОВЕРКЕ</a:t>
            </a:r>
            <a:endParaRPr lang="ru-RU" sz="1800" b="1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>
            <a:off x="2555776" y="1738238"/>
            <a:ext cx="1080120" cy="0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Прямоугольник 51"/>
          <p:cNvSpPr/>
          <p:nvPr/>
        </p:nvSpPr>
        <p:spPr>
          <a:xfrm>
            <a:off x="4716016" y="1270186"/>
            <a:ext cx="1368152" cy="429196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ЦАФК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716016" y="1918258"/>
            <a:ext cx="1368152" cy="429196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ТОФК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3635896" y="1486210"/>
            <a:ext cx="0" cy="648072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endCxn id="52" idx="1"/>
          </p:cNvCxnSpPr>
          <p:nvPr/>
        </p:nvCxnSpPr>
        <p:spPr>
          <a:xfrm flipV="1">
            <a:off x="3635896" y="1484784"/>
            <a:ext cx="1080120" cy="1426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>
            <a:endCxn id="53" idx="1"/>
          </p:cNvCxnSpPr>
          <p:nvPr/>
        </p:nvCxnSpPr>
        <p:spPr>
          <a:xfrm flipV="1">
            <a:off x="3635896" y="2132856"/>
            <a:ext cx="1080120" cy="1426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>
            <a:off x="6084168" y="1486210"/>
            <a:ext cx="648072" cy="0"/>
          </a:xfrm>
          <a:prstGeom prst="straightConnector1">
            <a:avLst/>
          </a:prstGeom>
          <a:ln w="28575">
            <a:solidFill>
              <a:srgbClr val="162387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>
            <a:off x="6084168" y="2134282"/>
            <a:ext cx="648072" cy="0"/>
          </a:xfrm>
          <a:prstGeom prst="straightConnector1">
            <a:avLst/>
          </a:prstGeom>
          <a:ln w="28575">
            <a:solidFill>
              <a:srgbClr val="162387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Прямоугольник 63"/>
          <p:cNvSpPr/>
          <p:nvPr/>
        </p:nvSpPr>
        <p:spPr>
          <a:xfrm>
            <a:off x="6876256" y="1340768"/>
            <a:ext cx="129614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месяц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6876256" y="1988840"/>
            <a:ext cx="129614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10 дней</a:t>
            </a:r>
            <a:endParaRPr lang="ru-RU" sz="1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8" name="Прямая соединительная линия 67"/>
          <p:cNvCxnSpPr/>
          <p:nvPr/>
        </p:nvCxnSpPr>
        <p:spPr>
          <a:xfrm>
            <a:off x="1979712" y="2060848"/>
            <a:ext cx="0" cy="2088234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1979712" y="4149080"/>
            <a:ext cx="1080120" cy="0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3059832" y="3897052"/>
            <a:ext cx="0" cy="648072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flipV="1">
            <a:off x="3059832" y="3895626"/>
            <a:ext cx="1080120" cy="1426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 flipV="1">
            <a:off x="3059832" y="4543698"/>
            <a:ext cx="1080120" cy="1426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Прямоугольник 74"/>
          <p:cNvSpPr/>
          <p:nvPr/>
        </p:nvSpPr>
        <p:spPr>
          <a:xfrm>
            <a:off x="4139952" y="3717032"/>
            <a:ext cx="2448272" cy="429196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ПРОВЕРКА – 1 ОБЪЕКТ ПРОВЕРКИ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4139952" y="4365104"/>
            <a:ext cx="2448272" cy="429196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ПРОВЕРКА – </a:t>
            </a:r>
            <a:r>
              <a:rPr lang="ru-RU" sz="1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НЕСКОЛЬКО</a:t>
            </a: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 ОБЪЕКТОВ ПРОВЕРКИ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8" name="Прямая соединительная линия 77"/>
          <p:cNvCxnSpPr/>
          <p:nvPr/>
        </p:nvCxnSpPr>
        <p:spPr>
          <a:xfrm>
            <a:off x="4427984" y="4769766"/>
            <a:ext cx="0" cy="675458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>
            <a:off x="4788024" y="5374642"/>
            <a:ext cx="0" cy="648072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 стрелкой 95"/>
          <p:cNvCxnSpPr/>
          <p:nvPr/>
        </p:nvCxnSpPr>
        <p:spPr>
          <a:xfrm flipV="1">
            <a:off x="4788024" y="5373216"/>
            <a:ext cx="1080120" cy="1426"/>
          </a:xfrm>
          <a:prstGeom prst="straightConnector1">
            <a:avLst/>
          </a:prstGeom>
          <a:ln w="28575">
            <a:solidFill>
              <a:srgbClr val="162387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 стрелкой 96"/>
          <p:cNvCxnSpPr/>
          <p:nvPr/>
        </p:nvCxnSpPr>
        <p:spPr>
          <a:xfrm flipV="1">
            <a:off x="4788024" y="6021288"/>
            <a:ext cx="1080120" cy="1426"/>
          </a:xfrm>
          <a:prstGeom prst="straightConnector1">
            <a:avLst/>
          </a:prstGeom>
          <a:ln w="28575">
            <a:solidFill>
              <a:srgbClr val="162387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>
            <a:off x="4427984" y="5445224"/>
            <a:ext cx="360040" cy="0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Прямоугольник 99"/>
          <p:cNvSpPr/>
          <p:nvPr/>
        </p:nvSpPr>
        <p:spPr>
          <a:xfrm>
            <a:off x="6012160" y="5157192"/>
            <a:ext cx="288032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перечень объектов проверки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6012160" y="5733256"/>
            <a:ext cx="288032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перечень вопросов проверки для каждого из объектов проверки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7587" name="Picture 3" descr="E:\Cards\проверка-план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581128"/>
            <a:ext cx="2376264" cy="1782198"/>
          </a:xfrm>
          <a:prstGeom prst="rect">
            <a:avLst/>
          </a:prstGeom>
          <a:noFill/>
        </p:spPr>
      </p:pic>
      <p:sp>
        <p:nvSpPr>
          <p:cNvPr id="102" name="Номер слайда 10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7CD31E-ABE9-4C9B-99ED-2B77253BB2CD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 txBox="1">
            <a:spLocks/>
          </p:cNvSpPr>
          <p:nvPr/>
        </p:nvSpPr>
        <p:spPr bwMode="auto">
          <a:xfrm>
            <a:off x="1115616" y="260648"/>
            <a:ext cx="6984776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b="1" dirty="0" smtClean="0">
                <a:solidFill>
                  <a:srgbClr val="162387"/>
                </a:solidFill>
                <a:latin typeface="Times New Roman" pitchFamily="18" charset="0"/>
              </a:rPr>
              <a:t>ОТВЕТСТВЕННЫЙ РАБОТНИК</a:t>
            </a:r>
            <a:endParaRPr lang="ru-RU" b="1" dirty="0">
              <a:solidFill>
                <a:srgbClr val="162387"/>
              </a:solidFill>
              <a:latin typeface="Times New Roman" pitchFamily="18" charset="0"/>
            </a:endParaRPr>
          </a:p>
        </p:txBody>
      </p:sp>
      <p:pic>
        <p:nvPicPr>
          <p:cNvPr id="68610" name="Picture 2" descr="E:\Cards\Аудито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340768"/>
            <a:ext cx="792088" cy="854771"/>
          </a:xfrm>
          <a:prstGeom prst="rect">
            <a:avLst/>
          </a:prstGeom>
          <a:noFill/>
        </p:spPr>
      </p:pic>
      <p:sp>
        <p:nvSpPr>
          <p:cNvPr id="30" name="Прямоугольник 29"/>
          <p:cNvSpPr/>
          <p:nvPr/>
        </p:nvSpPr>
        <p:spPr>
          <a:xfrm>
            <a:off x="827584" y="1772816"/>
            <a:ext cx="2808883" cy="5760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ПРОВЕДЕНИЕ ПРОВЕРКИ БЕЗ ФОРМИРОВАНИЯ ГРУППЫ ПРОВЕРКИ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860032" y="1772816"/>
            <a:ext cx="374441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ФОРМИРОВАНИЕ ГРУППЫ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3" name="Прямая со стрелкой 32"/>
          <p:cNvCxnSpPr/>
          <p:nvPr/>
        </p:nvCxnSpPr>
        <p:spPr>
          <a:xfrm>
            <a:off x="3923928" y="1916832"/>
            <a:ext cx="785812" cy="1588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Умножение 33"/>
          <p:cNvSpPr/>
          <p:nvPr/>
        </p:nvSpPr>
        <p:spPr>
          <a:xfrm>
            <a:off x="3995936" y="1484784"/>
            <a:ext cx="720080" cy="792088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5" name="Прямая со стрелкой 34"/>
          <p:cNvCxnSpPr/>
          <p:nvPr/>
        </p:nvCxnSpPr>
        <p:spPr>
          <a:xfrm>
            <a:off x="3923928" y="2420888"/>
            <a:ext cx="785812" cy="1588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4860032" y="2204864"/>
            <a:ext cx="374441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ИЗДАНИЕ ПРИКАЗА О ПРОВЕРКЕ</a:t>
            </a:r>
            <a:endParaRPr lang="ru-RU" sz="1400" b="1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>
            <a:off x="3923928" y="2851348"/>
            <a:ext cx="785812" cy="1588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/>
          <p:cNvSpPr/>
          <p:nvPr/>
        </p:nvSpPr>
        <p:spPr>
          <a:xfrm>
            <a:off x="4860032" y="2636912"/>
            <a:ext cx="41044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ФОРМИРОВАНИЕ ПРОГРАММЫ ПРОВЕРКИ</a:t>
            </a:r>
            <a:endParaRPr lang="ru-RU" sz="1400" b="1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860032" y="3140968"/>
            <a:ext cx="4283968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ФОРМИРОВАНИЕ ПЛАНА-ГРАФИКА ПРОВЕДЕНИЯ ПРОВЕРКИ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1" name="Прямая со стрелкой 40"/>
          <p:cNvCxnSpPr/>
          <p:nvPr/>
        </p:nvCxnSpPr>
        <p:spPr>
          <a:xfrm>
            <a:off x="3923928" y="3284984"/>
            <a:ext cx="785812" cy="1588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Умножение 41"/>
          <p:cNvSpPr/>
          <p:nvPr/>
        </p:nvSpPr>
        <p:spPr>
          <a:xfrm>
            <a:off x="3995936" y="2924944"/>
            <a:ext cx="720080" cy="792088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>
            <a:off x="3635896" y="2060848"/>
            <a:ext cx="288032" cy="0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3923928" y="1916832"/>
            <a:ext cx="0" cy="1368152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1547664" y="2348880"/>
            <a:ext cx="0" cy="1368152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Прямоугольник 61"/>
          <p:cNvSpPr/>
          <p:nvPr/>
        </p:nvSpPr>
        <p:spPr>
          <a:xfrm>
            <a:off x="1187624" y="3717032"/>
            <a:ext cx="2664296" cy="429196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ОСУЩЕСТВЛЕНИЕ КОНТРОЛЬНОГО МЕРОПРИЯТИЯ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>
            <a:off x="1691680" y="4149080"/>
            <a:ext cx="0" cy="792088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>
            <a:off x="1691680" y="4365104"/>
            <a:ext cx="785812" cy="1588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>
            <a:off x="1691680" y="4653136"/>
            <a:ext cx="785812" cy="1588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>
            <a:off x="1691680" y="4941168"/>
            <a:ext cx="785812" cy="1588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Прямоугольник 81"/>
          <p:cNvSpPr/>
          <p:nvPr/>
        </p:nvSpPr>
        <p:spPr>
          <a:xfrm>
            <a:off x="2483768" y="4293096"/>
            <a:ext cx="1368152" cy="207640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ВЫЕЗДНОЕ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2483768" y="4581128"/>
            <a:ext cx="1368152" cy="207640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КАМЕРАЛЬНОЕ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2483768" y="4869160"/>
            <a:ext cx="1368152" cy="207640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ДВУХЭТАПНОЕ</a:t>
            </a:r>
            <a:endParaRPr lang="ru-RU" sz="1200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5" name="Прямая соединительная линия 84"/>
          <p:cNvCxnSpPr/>
          <p:nvPr/>
        </p:nvCxnSpPr>
        <p:spPr>
          <a:xfrm>
            <a:off x="3851920" y="4365104"/>
            <a:ext cx="504056" cy="0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>
            <a:off x="3851920" y="4653136"/>
            <a:ext cx="504056" cy="0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>
            <a:off x="3851920" y="4941168"/>
            <a:ext cx="504056" cy="0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>
            <a:off x="4355976" y="4365104"/>
            <a:ext cx="0" cy="576064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Прямоугольник 91"/>
          <p:cNvSpPr/>
          <p:nvPr/>
        </p:nvSpPr>
        <p:spPr>
          <a:xfrm>
            <a:off x="5292080" y="4293096"/>
            <a:ext cx="374441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СПРАВКА ПРОВЕРКИ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3" name="Прямая со стрелкой 92"/>
          <p:cNvCxnSpPr/>
          <p:nvPr/>
        </p:nvCxnSpPr>
        <p:spPr>
          <a:xfrm>
            <a:off x="4355976" y="4437112"/>
            <a:ext cx="785812" cy="1588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Умножение 93"/>
          <p:cNvSpPr/>
          <p:nvPr/>
        </p:nvSpPr>
        <p:spPr>
          <a:xfrm>
            <a:off x="4427984" y="4005064"/>
            <a:ext cx="720080" cy="792088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5" name="Прямая со стрелкой 94"/>
          <p:cNvCxnSpPr/>
          <p:nvPr/>
        </p:nvCxnSpPr>
        <p:spPr>
          <a:xfrm>
            <a:off x="4355976" y="4797152"/>
            <a:ext cx="785812" cy="1588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Прямоугольник 98"/>
          <p:cNvSpPr/>
          <p:nvPr/>
        </p:nvSpPr>
        <p:spPr>
          <a:xfrm>
            <a:off x="5292080" y="4581128"/>
            <a:ext cx="374441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АКТ ПРОВЕРКИ</a:t>
            </a:r>
            <a:endParaRPr lang="ru-RU" sz="1400" b="1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2" name="Прямая соединительная линия 101"/>
          <p:cNvCxnSpPr/>
          <p:nvPr/>
        </p:nvCxnSpPr>
        <p:spPr>
          <a:xfrm>
            <a:off x="1763688" y="4941168"/>
            <a:ext cx="0" cy="1224136"/>
          </a:xfrm>
          <a:prstGeom prst="line">
            <a:avLst/>
          </a:prstGeom>
          <a:ln w="34925">
            <a:solidFill>
              <a:srgbClr val="1623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 стрелкой 104"/>
          <p:cNvCxnSpPr/>
          <p:nvPr/>
        </p:nvCxnSpPr>
        <p:spPr>
          <a:xfrm>
            <a:off x="1763688" y="5661248"/>
            <a:ext cx="785812" cy="1588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Прямоугольник 105"/>
          <p:cNvSpPr/>
          <p:nvPr/>
        </p:nvSpPr>
        <p:spPr>
          <a:xfrm>
            <a:off x="2699792" y="5445224"/>
            <a:ext cx="374441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ОФОРМЛЕНИЕ ОТЧЕТА</a:t>
            </a:r>
            <a:endParaRPr lang="ru-RU" sz="1400" b="1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7" name="Прямая со стрелкой 106"/>
          <p:cNvCxnSpPr/>
          <p:nvPr/>
        </p:nvCxnSpPr>
        <p:spPr>
          <a:xfrm>
            <a:off x="1763688" y="6165304"/>
            <a:ext cx="785812" cy="1588"/>
          </a:xfrm>
          <a:prstGeom prst="straightConnector1">
            <a:avLst/>
          </a:prstGeom>
          <a:ln w="28575">
            <a:solidFill>
              <a:srgbClr val="1623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Прямоугольник 107"/>
          <p:cNvSpPr/>
          <p:nvPr/>
        </p:nvSpPr>
        <p:spPr>
          <a:xfrm>
            <a:off x="2699792" y="5949280"/>
            <a:ext cx="374441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162387"/>
                </a:solidFill>
                <a:latin typeface="Times New Roman" pitchFamily="18" charset="0"/>
                <a:cs typeface="Times New Roman" pitchFamily="18" charset="0"/>
              </a:rPr>
              <a:t>ПРЕДСТАВЛЕНИЕ РЕЗУЛЬТАТОВ ПРОВЕРКИ КОНТРОЛЬНОМУ СОВЕТУ</a:t>
            </a:r>
            <a:endParaRPr lang="ru-RU" sz="1400" b="1" dirty="0">
              <a:solidFill>
                <a:srgbClr val="1623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1" name="Номер слайда 1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7CD31E-ABE9-4C9B-99ED-2B77253BB2CD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6207</TotalTime>
  <Words>761</Words>
  <Application>Microsoft Office PowerPoint</Application>
  <PresentationFormat>Экран (4:3)</PresentationFormat>
  <Paragraphs>223</Paragraphs>
  <Slides>15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НОВАЦИИ СТАНДАРТОВ ВНУТРЕННЕГО КОНТРОЛЯ И ВНУТРЕННЕГО АУДИТА ФЕДЕРАЛЬНОГО КАЗНАЧЕЙСТВА,  ПРИМЕНЯЕМЫХ КОНТРОЛЬНО-АУДИТОРСКИМИ ПОДРАЗДЕЛЕНИЯМИ ПРИ ОСУЩЕСТВЛЕНИИ КОНТРОЛЬНОЙ ДЕЯТЕЛЬНОСТИ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vvnikolaev</dc:creator>
  <cp:lastModifiedBy>Ворон Наталья Юрьевна</cp:lastModifiedBy>
  <cp:revision>297</cp:revision>
  <dcterms:created xsi:type="dcterms:W3CDTF">2012-02-14T07:53:23Z</dcterms:created>
  <dcterms:modified xsi:type="dcterms:W3CDTF">2013-11-27T15:01:05Z</dcterms:modified>
</cp:coreProperties>
</file>